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png" ContentType="image/png"/>
  <Default Extension="wmf" ContentType="image/x-wmf"/>
  <Default Extension="emf" ContentType="image/x-emf"/>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6" r:id="rId3"/>
    <p:sldMasterId id="2147483684" r:id="rId4"/>
    <p:sldMasterId id="2147483702" r:id="rId5"/>
    <p:sldMasterId id="2147483720" r:id="rId6"/>
    <p:sldMasterId id="2147483738" r:id="rId7"/>
    <p:sldMasterId id="2147483756" r:id="rId8"/>
    <p:sldMasterId id="2147483774" r:id="rId9"/>
    <p:sldMasterId id="2147483792" r:id="rId10"/>
    <p:sldMasterId id="2147483810" r:id="rId11"/>
    <p:sldMasterId id="2147483828" r:id="rId12"/>
    <p:sldMasterId id="2147483846" r:id="rId13"/>
    <p:sldMasterId id="2147483864" r:id="rId14"/>
    <p:sldMasterId id="2147483882" r:id="rId15"/>
    <p:sldMasterId id="2147483900" r:id="rId16"/>
    <p:sldMasterId id="2147483918" r:id="rId17"/>
    <p:sldMasterId id="2147483936" r:id="rId18"/>
    <p:sldMasterId id="2147483954" r:id="rId19"/>
    <p:sldMasterId id="2147483972" r:id="rId20"/>
    <p:sldMasterId id="2147483990" r:id="rId21"/>
    <p:sldMasterId id="2147484008" r:id="rId22"/>
    <p:sldMasterId id="2147484026" r:id="rId23"/>
    <p:sldMasterId id="2147484044" r:id="rId24"/>
    <p:sldMasterId id="2147484062" r:id="rId25"/>
    <p:sldMasterId id="2147484080" r:id="rId26"/>
    <p:sldMasterId id="2147484098" r:id="rId27"/>
    <p:sldMasterId id="2147484116" r:id="rId28"/>
    <p:sldMasterId id="2147484134" r:id="rId29"/>
    <p:sldMasterId id="2147484152" r:id="rId30"/>
    <p:sldMasterId id="2147484170" r:id="rId31"/>
    <p:sldMasterId id="2147484188" r:id="rId32"/>
    <p:sldMasterId id="2147484206" r:id="rId33"/>
    <p:sldMasterId id="2147484224" r:id="rId34"/>
    <p:sldMasterId id="2147484242" r:id="rId35"/>
    <p:sldMasterId id="2147484260" r:id="rId36"/>
    <p:sldMasterId id="2147484278" r:id="rId37"/>
    <p:sldMasterId id="2147484296" r:id="rId38"/>
    <p:sldMasterId id="2147484314" r:id="rId39"/>
  </p:sldMasterIdLst>
  <p:notesMasterIdLst>
    <p:notesMasterId r:id="rId41"/>
  </p:notesMasterIdLst>
  <p:sldIdLst>
    <p:sldId id="257" r:id="rId40"/>
    <p:sldId id="260" r:id="rId42"/>
    <p:sldId id="281" r:id="rId43"/>
    <p:sldId id="340" r:id="rId44"/>
    <p:sldId id="410" r:id="rId45"/>
    <p:sldId id="411" r:id="rId46"/>
    <p:sldId id="350" r:id="rId47"/>
    <p:sldId id="341" r:id="rId48"/>
    <p:sldId id="321" r:id="rId49"/>
    <p:sldId id="387" r:id="rId50"/>
    <p:sldId id="287" r:id="rId51"/>
    <p:sldId id="389" r:id="rId52"/>
    <p:sldId id="342" r:id="rId53"/>
    <p:sldId id="343" r:id="rId54"/>
    <p:sldId id="288" r:id="rId55"/>
    <p:sldId id="306" r:id="rId56"/>
    <p:sldId id="368" r:id="rId57"/>
    <p:sldId id="375" r:id="rId58"/>
    <p:sldId id="376" r:id="rId59"/>
    <p:sldId id="377" r:id="rId60"/>
    <p:sldId id="378" r:id="rId61"/>
    <p:sldId id="379" r:id="rId62"/>
    <p:sldId id="380" r:id="rId63"/>
    <p:sldId id="381" r:id="rId64"/>
    <p:sldId id="390" r:id="rId65"/>
    <p:sldId id="394" r:id="rId66"/>
    <p:sldId id="395" r:id="rId67"/>
    <p:sldId id="396" r:id="rId68"/>
    <p:sldId id="397" r:id="rId69"/>
    <p:sldId id="317" r:id="rId70"/>
    <p:sldId id="319" r:id="rId71"/>
    <p:sldId id="280" r:id="rId72"/>
  </p:sldIdLst>
  <p:sldSz cx="12192000" cy="6858000"/>
  <p:notesSz cx="6858000" cy="9144000"/>
  <p:custDataLst>
    <p:tags r:id="rId76"/>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3" d="100"/>
          <a:sy n="73" d="100"/>
        </p:scale>
        <p:origin x="201" y="4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Master" Target="slideMasters/slideMaster8.xml"/><Relationship Id="rId8" Type="http://schemas.openxmlformats.org/officeDocument/2006/relationships/slideMaster" Target="slideMasters/slideMaster7.xml"/><Relationship Id="rId76" Type="http://schemas.openxmlformats.org/officeDocument/2006/relationships/tags" Target="tags/tag15.xml"/><Relationship Id="rId75" Type="http://schemas.openxmlformats.org/officeDocument/2006/relationships/tableStyles" Target="tableStyles.xml"/><Relationship Id="rId74" Type="http://schemas.openxmlformats.org/officeDocument/2006/relationships/viewProps" Target="viewProps.xml"/><Relationship Id="rId73" Type="http://schemas.openxmlformats.org/officeDocument/2006/relationships/presProps" Target="presProps.xml"/><Relationship Id="rId72" Type="http://schemas.openxmlformats.org/officeDocument/2006/relationships/slide" Target="slides/slide32.xml"/><Relationship Id="rId71" Type="http://schemas.openxmlformats.org/officeDocument/2006/relationships/slide" Target="slides/slide31.xml"/><Relationship Id="rId70" Type="http://schemas.openxmlformats.org/officeDocument/2006/relationships/slide" Target="slides/slide30.xml"/><Relationship Id="rId7" Type="http://schemas.openxmlformats.org/officeDocument/2006/relationships/slideMaster" Target="slideMasters/slideMaster6.xml"/><Relationship Id="rId69" Type="http://schemas.openxmlformats.org/officeDocument/2006/relationships/slide" Target="slides/slide29.xml"/><Relationship Id="rId68" Type="http://schemas.openxmlformats.org/officeDocument/2006/relationships/slide" Target="slides/slide28.xml"/><Relationship Id="rId67" Type="http://schemas.openxmlformats.org/officeDocument/2006/relationships/slide" Target="slides/slide27.xml"/><Relationship Id="rId66" Type="http://schemas.openxmlformats.org/officeDocument/2006/relationships/slide" Target="slides/slide26.xml"/><Relationship Id="rId65" Type="http://schemas.openxmlformats.org/officeDocument/2006/relationships/slide" Target="slides/slide25.xml"/><Relationship Id="rId64" Type="http://schemas.openxmlformats.org/officeDocument/2006/relationships/slide" Target="slides/slide24.xml"/><Relationship Id="rId63" Type="http://schemas.openxmlformats.org/officeDocument/2006/relationships/slide" Target="slides/slide23.xml"/><Relationship Id="rId62" Type="http://schemas.openxmlformats.org/officeDocument/2006/relationships/slide" Target="slides/slide22.xml"/><Relationship Id="rId61" Type="http://schemas.openxmlformats.org/officeDocument/2006/relationships/slide" Target="slides/slide21.xml"/><Relationship Id="rId60" Type="http://schemas.openxmlformats.org/officeDocument/2006/relationships/slide" Target="slides/slide20.xml"/><Relationship Id="rId6" Type="http://schemas.openxmlformats.org/officeDocument/2006/relationships/slideMaster" Target="slideMasters/slideMaster5.xml"/><Relationship Id="rId59" Type="http://schemas.openxmlformats.org/officeDocument/2006/relationships/slide" Target="slides/slide19.xml"/><Relationship Id="rId58" Type="http://schemas.openxmlformats.org/officeDocument/2006/relationships/slide" Target="slides/slide18.xml"/><Relationship Id="rId57" Type="http://schemas.openxmlformats.org/officeDocument/2006/relationships/slide" Target="slides/slide17.xml"/><Relationship Id="rId56" Type="http://schemas.openxmlformats.org/officeDocument/2006/relationships/slide" Target="slides/slide16.xml"/><Relationship Id="rId55" Type="http://schemas.openxmlformats.org/officeDocument/2006/relationships/slide" Target="slides/slide15.xml"/><Relationship Id="rId54" Type="http://schemas.openxmlformats.org/officeDocument/2006/relationships/slide" Target="slides/slide14.xml"/><Relationship Id="rId53" Type="http://schemas.openxmlformats.org/officeDocument/2006/relationships/slide" Target="slides/slide13.xml"/><Relationship Id="rId52" Type="http://schemas.openxmlformats.org/officeDocument/2006/relationships/slide" Target="slides/slide12.xml"/><Relationship Id="rId51" Type="http://schemas.openxmlformats.org/officeDocument/2006/relationships/slide" Target="slides/slide11.xml"/><Relationship Id="rId50" Type="http://schemas.openxmlformats.org/officeDocument/2006/relationships/slide" Target="slides/slide10.xml"/><Relationship Id="rId5" Type="http://schemas.openxmlformats.org/officeDocument/2006/relationships/slideMaster" Target="slideMasters/slideMaster4.xml"/><Relationship Id="rId49" Type="http://schemas.openxmlformats.org/officeDocument/2006/relationships/slide" Target="slides/slide9.xml"/><Relationship Id="rId48" Type="http://schemas.openxmlformats.org/officeDocument/2006/relationships/slide" Target="slides/slide8.xml"/><Relationship Id="rId47" Type="http://schemas.openxmlformats.org/officeDocument/2006/relationships/slide" Target="slides/slide7.xml"/><Relationship Id="rId46" Type="http://schemas.openxmlformats.org/officeDocument/2006/relationships/slide" Target="slides/slide6.xml"/><Relationship Id="rId45" Type="http://schemas.openxmlformats.org/officeDocument/2006/relationships/slide" Target="slides/slide5.xml"/><Relationship Id="rId44" Type="http://schemas.openxmlformats.org/officeDocument/2006/relationships/slide" Target="slides/slide4.xml"/><Relationship Id="rId43" Type="http://schemas.openxmlformats.org/officeDocument/2006/relationships/slide" Target="slides/slide3.xml"/><Relationship Id="rId42" Type="http://schemas.openxmlformats.org/officeDocument/2006/relationships/slide" Target="slides/slide2.xml"/><Relationship Id="rId41" Type="http://schemas.openxmlformats.org/officeDocument/2006/relationships/notesMaster" Target="notesMasters/notesMaster1.xml"/><Relationship Id="rId40" Type="http://schemas.openxmlformats.org/officeDocument/2006/relationships/slide" Target="slides/slide1.xml"/><Relationship Id="rId4" Type="http://schemas.openxmlformats.org/officeDocument/2006/relationships/slideMaster" Target="slideMasters/slideMaster3.xml"/><Relationship Id="rId39" Type="http://schemas.openxmlformats.org/officeDocument/2006/relationships/slideMaster" Target="slideMasters/slideMaster38.xml"/><Relationship Id="rId38" Type="http://schemas.openxmlformats.org/officeDocument/2006/relationships/slideMaster" Target="slideMasters/slideMaster37.xml"/><Relationship Id="rId37" Type="http://schemas.openxmlformats.org/officeDocument/2006/relationships/slideMaster" Target="slideMasters/slideMaster36.xml"/><Relationship Id="rId36" Type="http://schemas.openxmlformats.org/officeDocument/2006/relationships/slideMaster" Target="slideMasters/slideMaster35.xml"/><Relationship Id="rId35" Type="http://schemas.openxmlformats.org/officeDocument/2006/relationships/slideMaster" Target="slideMasters/slideMaster34.xml"/><Relationship Id="rId34" Type="http://schemas.openxmlformats.org/officeDocument/2006/relationships/slideMaster" Target="slideMasters/slideMaster33.xml"/><Relationship Id="rId33" Type="http://schemas.openxmlformats.org/officeDocument/2006/relationships/slideMaster" Target="slideMasters/slideMaster32.xml"/><Relationship Id="rId32" Type="http://schemas.openxmlformats.org/officeDocument/2006/relationships/slideMaster" Target="slideMasters/slideMaster31.xml"/><Relationship Id="rId31" Type="http://schemas.openxmlformats.org/officeDocument/2006/relationships/slideMaster" Target="slideMasters/slideMaster30.xml"/><Relationship Id="rId30" Type="http://schemas.openxmlformats.org/officeDocument/2006/relationships/slideMaster" Target="slideMasters/slideMaster29.xml"/><Relationship Id="rId3" Type="http://schemas.openxmlformats.org/officeDocument/2006/relationships/slideMaster" Target="slideMasters/slideMaster2.xml"/><Relationship Id="rId29" Type="http://schemas.openxmlformats.org/officeDocument/2006/relationships/slideMaster" Target="slideMasters/slideMaster28.xml"/><Relationship Id="rId28" Type="http://schemas.openxmlformats.org/officeDocument/2006/relationships/slideMaster" Target="slideMasters/slideMaster27.xml"/><Relationship Id="rId27" Type="http://schemas.openxmlformats.org/officeDocument/2006/relationships/slideMaster" Target="slideMasters/slideMaster26.xml"/><Relationship Id="rId26" Type="http://schemas.openxmlformats.org/officeDocument/2006/relationships/slideMaster" Target="slideMasters/slideMaster25.xml"/><Relationship Id="rId25" Type="http://schemas.openxmlformats.org/officeDocument/2006/relationships/slideMaster" Target="slideMasters/slideMaster24.xml"/><Relationship Id="rId24" Type="http://schemas.openxmlformats.org/officeDocument/2006/relationships/slideMaster" Target="slideMasters/slideMaster23.xml"/><Relationship Id="rId23" Type="http://schemas.openxmlformats.org/officeDocument/2006/relationships/slideMaster" Target="slideMasters/slideMaster22.xml"/><Relationship Id="rId22" Type="http://schemas.openxmlformats.org/officeDocument/2006/relationships/slideMaster" Target="slideMasters/slideMaster21.xml"/><Relationship Id="rId21" Type="http://schemas.openxmlformats.org/officeDocument/2006/relationships/slideMaster" Target="slideMasters/slideMaster20.xml"/><Relationship Id="rId20" Type="http://schemas.openxmlformats.org/officeDocument/2006/relationships/slideMaster" Target="slideMasters/slideMaster19.xml"/><Relationship Id="rId2" Type="http://schemas.openxmlformats.org/officeDocument/2006/relationships/theme" Target="theme/theme1.xml"/><Relationship Id="rId19" Type="http://schemas.openxmlformats.org/officeDocument/2006/relationships/slideMaster" Target="slideMasters/slideMaster18.xml"/><Relationship Id="rId18" Type="http://schemas.openxmlformats.org/officeDocument/2006/relationships/slideMaster" Target="slideMasters/slideMaster17.xml"/><Relationship Id="rId17" Type="http://schemas.openxmlformats.org/officeDocument/2006/relationships/slideMaster" Target="slideMasters/slideMaster16.xml"/><Relationship Id="rId16" Type="http://schemas.openxmlformats.org/officeDocument/2006/relationships/slideMaster" Target="slideMasters/slideMaster15.xml"/><Relationship Id="rId15" Type="http://schemas.openxmlformats.org/officeDocument/2006/relationships/slideMaster" Target="slideMasters/slideMaster14.xml"/><Relationship Id="rId14" Type="http://schemas.openxmlformats.org/officeDocument/2006/relationships/slideMaster" Target="slideMasters/slideMaster13.xml"/><Relationship Id="rId13" Type="http://schemas.openxmlformats.org/officeDocument/2006/relationships/slideMaster" Target="slideMasters/slideMaster12.xml"/><Relationship Id="rId12" Type="http://schemas.openxmlformats.org/officeDocument/2006/relationships/slideMaster" Target="slideMasters/slideMaster11.xml"/><Relationship Id="rId11" Type="http://schemas.openxmlformats.org/officeDocument/2006/relationships/slideMaster" Target="slideMasters/slideMaster10.xml"/><Relationship Id="rId10" Type="http://schemas.openxmlformats.org/officeDocument/2006/relationships/slideMaster" Target="slideMasters/slideMaster9.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32.wmf"/><Relationship Id="rId1" Type="http://schemas.openxmlformats.org/officeDocument/2006/relationships/image" Target="../media/image31.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B5CBDD6-D08B-42E0-AA5C-05E27CA6D988}"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C7902D-771C-4AB7-BA5B-112A849FF8D6}"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A9E2EF1F-5AB9-4920-AF5B-E1DBE1708744}"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9C7902D-771C-4AB7-BA5B-112A849FF8D6}"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9C7902D-771C-4AB7-BA5B-112A849FF8D6}"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9C7902D-771C-4AB7-BA5B-112A849FF8D6}"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9C7902D-771C-4AB7-BA5B-112A849FF8D6}"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9C7902D-771C-4AB7-BA5B-112A849FF8D6}"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4" Type="http://schemas.microsoft.com/office/2007/relationships/hdphoto" Target="../media/image8.wdp"/><Relationship Id="rId3" Type="http://schemas.openxmlformats.org/officeDocument/2006/relationships/image" Target="../media/image7.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4" Type="http://schemas.openxmlformats.org/officeDocument/2006/relationships/image" Target="../media/image1.png"/><Relationship Id="rId3" Type="http://schemas.openxmlformats.org/officeDocument/2006/relationships/image" Target="../media/image17.png"/><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06.xml.rels><?xml version="1.0" encoding="UTF-8" standalone="yes"?>
<Relationships xmlns="http://schemas.openxmlformats.org/package/2006/relationships"><Relationship Id="rId5" Type="http://schemas.microsoft.com/office/2007/relationships/hdphoto" Target="../media/image8.wdp"/><Relationship Id="rId4" Type="http://schemas.openxmlformats.org/officeDocument/2006/relationships/image" Target="../media/image7.png"/><Relationship Id="rId3" Type="http://schemas.microsoft.com/office/2007/relationships/hdphoto" Target="../media/image6.wdp"/><Relationship Id="rId2" Type="http://schemas.openxmlformats.org/officeDocument/2006/relationships/image" Target="../media/image5.png"/><Relationship Id="rId1" Type="http://schemas.openxmlformats.org/officeDocument/2006/relationships/slideMaster" Target="../slideMasters/slideMaster7.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5" Type="http://schemas.openxmlformats.org/officeDocument/2006/relationships/image" Target="../media/image3.png"/><Relationship Id="rId4" Type="http://schemas.openxmlformats.org/officeDocument/2006/relationships/image" Target="../media/image2.png"/><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4" Type="http://schemas.microsoft.com/office/2007/relationships/hdphoto" Target="../media/image8.wdp"/><Relationship Id="rId3" Type="http://schemas.openxmlformats.org/officeDocument/2006/relationships/image" Target="../media/image7.png"/><Relationship Id="rId2" Type="http://schemas.openxmlformats.org/officeDocument/2006/relationships/image" Target="../media/image13.png"/><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4" Type="http://schemas.openxmlformats.org/officeDocument/2006/relationships/image" Target="../media/image1.png"/><Relationship Id="rId3" Type="http://schemas.openxmlformats.org/officeDocument/2006/relationships/image" Target="../media/image17.png"/><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8.xml"/></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123.xml.rels><?xml version="1.0" encoding="UTF-8" standalone="yes"?>
<Relationships xmlns="http://schemas.openxmlformats.org/package/2006/relationships"><Relationship Id="rId5" Type="http://schemas.microsoft.com/office/2007/relationships/hdphoto" Target="../media/image8.wdp"/><Relationship Id="rId4" Type="http://schemas.openxmlformats.org/officeDocument/2006/relationships/image" Target="../media/image7.png"/><Relationship Id="rId3" Type="http://schemas.microsoft.com/office/2007/relationships/hdphoto" Target="../media/image6.wdp"/><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125.xml.rels><?xml version="1.0" encoding="UTF-8" standalone="yes"?>
<Relationships xmlns="http://schemas.openxmlformats.org/package/2006/relationships"><Relationship Id="rId5" Type="http://schemas.openxmlformats.org/officeDocument/2006/relationships/image" Target="../media/image3.png"/><Relationship Id="rId4" Type="http://schemas.openxmlformats.org/officeDocument/2006/relationships/image" Target="../media/image2.png"/><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8.xml"/></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8.xml"/></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8.xml"/></Relationships>
</file>

<file path=ppt/slideLayouts/_rels/slideLayout129.xml.rels><?xml version="1.0" encoding="UTF-8" standalone="yes"?>
<Relationships xmlns="http://schemas.openxmlformats.org/package/2006/relationships"><Relationship Id="rId4" Type="http://schemas.microsoft.com/office/2007/relationships/hdphoto" Target="../media/image8.wdp"/><Relationship Id="rId3" Type="http://schemas.openxmlformats.org/officeDocument/2006/relationships/image" Target="../media/image7.png"/><Relationship Id="rId2" Type="http://schemas.openxmlformats.org/officeDocument/2006/relationships/image" Target="../media/image13.png"/><Relationship Id="rId1" Type="http://schemas.openxmlformats.org/officeDocument/2006/relationships/slideMaster" Target="../slideMasters/slideMaster8.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8.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8.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8.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8.xml"/></Relationships>
</file>

<file path=ppt/slideLayouts/_rels/slideLayout135.xml.rels><?xml version="1.0" encoding="UTF-8" standalone="yes"?>
<Relationships xmlns="http://schemas.openxmlformats.org/package/2006/relationships"><Relationship Id="rId4" Type="http://schemas.openxmlformats.org/officeDocument/2006/relationships/image" Target="../media/image1.png"/><Relationship Id="rId3" Type="http://schemas.openxmlformats.org/officeDocument/2006/relationships/image" Target="../media/image17.png"/><Relationship Id="rId2" Type="http://schemas.openxmlformats.org/officeDocument/2006/relationships/image" Target="../media/image4.png"/><Relationship Id="rId1" Type="http://schemas.openxmlformats.org/officeDocument/2006/relationships/slideMaster" Target="../slideMasters/slideMaster8.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7.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9.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9.xml"/></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9.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5" Type="http://schemas.microsoft.com/office/2007/relationships/hdphoto" Target="../media/image8.wdp"/><Relationship Id="rId4" Type="http://schemas.openxmlformats.org/officeDocument/2006/relationships/image" Target="../media/image7.png"/><Relationship Id="rId3" Type="http://schemas.microsoft.com/office/2007/relationships/hdphoto" Target="../media/image6.wdp"/><Relationship Id="rId2" Type="http://schemas.openxmlformats.org/officeDocument/2006/relationships/image" Target="../media/image5.png"/><Relationship Id="rId1" Type="http://schemas.openxmlformats.org/officeDocument/2006/relationships/slideMaster" Target="../slideMasters/slideMaster9.xml"/></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9.xml"/></Relationships>
</file>

<file path=ppt/slideLayouts/_rels/slideLayout142.xml.rels><?xml version="1.0" encoding="UTF-8" standalone="yes"?>
<Relationships xmlns="http://schemas.openxmlformats.org/package/2006/relationships"><Relationship Id="rId5" Type="http://schemas.openxmlformats.org/officeDocument/2006/relationships/image" Target="../media/image3.png"/><Relationship Id="rId4" Type="http://schemas.openxmlformats.org/officeDocument/2006/relationships/image" Target="../media/image2.png"/><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Master" Target="../slideMasters/slideMaster9.xml"/></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9.xml"/></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9.xml"/></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9.xml"/></Relationships>
</file>

<file path=ppt/slideLayouts/_rels/slideLayout146.xml.rels><?xml version="1.0" encoding="UTF-8" standalone="yes"?>
<Relationships xmlns="http://schemas.openxmlformats.org/package/2006/relationships"><Relationship Id="rId4" Type="http://schemas.microsoft.com/office/2007/relationships/hdphoto" Target="../media/image8.wdp"/><Relationship Id="rId3" Type="http://schemas.openxmlformats.org/officeDocument/2006/relationships/image" Target="../media/image7.png"/><Relationship Id="rId2" Type="http://schemas.openxmlformats.org/officeDocument/2006/relationships/image" Target="../media/image13.png"/><Relationship Id="rId1" Type="http://schemas.openxmlformats.org/officeDocument/2006/relationships/slideMaster" Target="../slideMasters/slideMaster9.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9.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9.xml"/></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png"/><Relationship Id="rId1" Type="http://schemas.openxmlformats.org/officeDocument/2006/relationships/slideMaster" Target="../slideMasters/slideMaster9.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9.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9.xml"/></Relationships>
</file>

<file path=ppt/slideLayouts/_rels/slideLayout152.xml.rels><?xml version="1.0" encoding="UTF-8" standalone="yes"?>
<Relationships xmlns="http://schemas.openxmlformats.org/package/2006/relationships"><Relationship Id="rId4" Type="http://schemas.openxmlformats.org/officeDocument/2006/relationships/image" Target="../media/image1.png"/><Relationship Id="rId3" Type="http://schemas.openxmlformats.org/officeDocument/2006/relationships/image" Target="../media/image17.png"/><Relationship Id="rId2" Type="http://schemas.openxmlformats.org/officeDocument/2006/relationships/image" Target="../media/image4.png"/><Relationship Id="rId1" Type="http://schemas.openxmlformats.org/officeDocument/2006/relationships/slideMaster" Target="../slideMasters/slideMaster9.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4.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0.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0.xml"/></Relationships>
</file>

<file path=ppt/slideLayouts/_rels/slideLayout15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0.xml"/></Relationships>
</file>

<file path=ppt/slideLayouts/_rels/slideLayout157.xml.rels><?xml version="1.0" encoding="UTF-8" standalone="yes"?>
<Relationships xmlns="http://schemas.openxmlformats.org/package/2006/relationships"><Relationship Id="rId5" Type="http://schemas.microsoft.com/office/2007/relationships/hdphoto" Target="../media/image8.wdp"/><Relationship Id="rId4" Type="http://schemas.openxmlformats.org/officeDocument/2006/relationships/image" Target="../media/image7.png"/><Relationship Id="rId3" Type="http://schemas.microsoft.com/office/2007/relationships/hdphoto" Target="../media/image6.wdp"/><Relationship Id="rId2" Type="http://schemas.openxmlformats.org/officeDocument/2006/relationships/image" Target="../media/image5.png"/><Relationship Id="rId1" Type="http://schemas.openxmlformats.org/officeDocument/2006/relationships/slideMaster" Target="../slideMasters/slideMaster10.xml"/></Relationships>
</file>

<file path=ppt/slideLayouts/_rels/slideLayout15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0.xml"/></Relationships>
</file>

<file path=ppt/slideLayouts/_rels/slideLayout159.xml.rels><?xml version="1.0" encoding="UTF-8" standalone="yes"?>
<Relationships xmlns="http://schemas.openxmlformats.org/package/2006/relationships"><Relationship Id="rId5" Type="http://schemas.openxmlformats.org/officeDocument/2006/relationships/image" Target="../media/image3.png"/><Relationship Id="rId4" Type="http://schemas.openxmlformats.org/officeDocument/2006/relationships/image" Target="../media/image2.png"/><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Master" Target="../slideMasters/slideMaster10.xml"/></Relationships>
</file>

<file path=ppt/slideLayouts/_rels/slideLayout16.xml.rels><?xml version="1.0" encoding="UTF-8" standalone="yes"?>
<Relationships xmlns="http://schemas.openxmlformats.org/package/2006/relationships"><Relationship Id="rId4" Type="http://schemas.openxmlformats.org/officeDocument/2006/relationships/image" Target="../media/image1.png"/><Relationship Id="rId3" Type="http://schemas.openxmlformats.org/officeDocument/2006/relationships/image" Target="../media/image17.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0.xml"/></Relationships>
</file>

<file path=ppt/slideLayouts/_rels/slideLayout16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0.xml"/></Relationships>
</file>

<file path=ppt/slideLayouts/_rels/slideLayout16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10.xml"/></Relationships>
</file>

<file path=ppt/slideLayouts/_rels/slideLayout163.xml.rels><?xml version="1.0" encoding="UTF-8" standalone="yes"?>
<Relationships xmlns="http://schemas.openxmlformats.org/package/2006/relationships"><Relationship Id="rId4" Type="http://schemas.microsoft.com/office/2007/relationships/hdphoto" Target="../media/image8.wdp"/><Relationship Id="rId3" Type="http://schemas.openxmlformats.org/officeDocument/2006/relationships/image" Target="../media/image7.png"/><Relationship Id="rId2" Type="http://schemas.openxmlformats.org/officeDocument/2006/relationships/image" Target="../media/image13.png"/><Relationship Id="rId1" Type="http://schemas.openxmlformats.org/officeDocument/2006/relationships/slideMaster" Target="../slideMasters/slideMaster10.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0.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0.xml"/></Relationships>
</file>

<file path=ppt/slideLayouts/_rels/slideLayout16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png"/><Relationship Id="rId1" Type="http://schemas.openxmlformats.org/officeDocument/2006/relationships/slideMaster" Target="../slideMasters/slideMaster10.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0.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0.xml"/></Relationships>
</file>

<file path=ppt/slideLayouts/_rels/slideLayout169.xml.rels><?xml version="1.0" encoding="UTF-8" standalone="yes"?>
<Relationships xmlns="http://schemas.openxmlformats.org/package/2006/relationships"><Relationship Id="rId4" Type="http://schemas.openxmlformats.org/officeDocument/2006/relationships/image" Target="../media/image1.png"/><Relationship Id="rId3" Type="http://schemas.openxmlformats.org/officeDocument/2006/relationships/image" Target="../media/image17.png"/><Relationship Id="rId2" Type="http://schemas.openxmlformats.org/officeDocument/2006/relationships/image" Target="../media/image4.png"/><Relationship Id="rId1" Type="http://schemas.openxmlformats.org/officeDocument/2006/relationships/slideMaster" Target="../slideMasters/slideMaster10.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1.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1.xml"/></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1.xml"/></Relationships>
</file>

<file path=ppt/slideLayouts/_rels/slideLayout17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1.xml"/></Relationships>
</file>

<file path=ppt/slideLayouts/_rels/slideLayout174.xml.rels><?xml version="1.0" encoding="UTF-8" standalone="yes"?>
<Relationships xmlns="http://schemas.openxmlformats.org/package/2006/relationships"><Relationship Id="rId5" Type="http://schemas.microsoft.com/office/2007/relationships/hdphoto" Target="../media/image8.wdp"/><Relationship Id="rId4" Type="http://schemas.openxmlformats.org/officeDocument/2006/relationships/image" Target="../media/image7.png"/><Relationship Id="rId3" Type="http://schemas.microsoft.com/office/2007/relationships/hdphoto" Target="../media/image6.wdp"/><Relationship Id="rId2" Type="http://schemas.openxmlformats.org/officeDocument/2006/relationships/image" Target="../media/image5.png"/><Relationship Id="rId1" Type="http://schemas.openxmlformats.org/officeDocument/2006/relationships/slideMaster" Target="../slideMasters/slideMaster11.xml"/></Relationships>
</file>

<file path=ppt/slideLayouts/_rels/slideLayout17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1.xml"/></Relationships>
</file>

<file path=ppt/slideLayouts/_rels/slideLayout176.xml.rels><?xml version="1.0" encoding="UTF-8" standalone="yes"?>
<Relationships xmlns="http://schemas.openxmlformats.org/package/2006/relationships"><Relationship Id="rId5" Type="http://schemas.openxmlformats.org/officeDocument/2006/relationships/image" Target="../media/image3.png"/><Relationship Id="rId4" Type="http://schemas.openxmlformats.org/officeDocument/2006/relationships/image" Target="../media/image2.png"/><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Master" Target="../slideMasters/slideMaster11.xml"/></Relationships>
</file>

<file path=ppt/slideLayouts/_rels/slideLayout17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1.xml"/></Relationships>
</file>

<file path=ppt/slideLayouts/_rels/slideLayout17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1.xml"/></Relationships>
</file>

<file path=ppt/slideLayouts/_rels/slideLayout17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11.xml"/></Relationships>
</file>

<file path=ppt/slideLayouts/_rels/slideLayout18.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4" Type="http://schemas.microsoft.com/office/2007/relationships/hdphoto" Target="../media/image8.wdp"/><Relationship Id="rId3" Type="http://schemas.openxmlformats.org/officeDocument/2006/relationships/image" Target="../media/image7.png"/><Relationship Id="rId2" Type="http://schemas.openxmlformats.org/officeDocument/2006/relationships/image" Target="../media/image13.png"/><Relationship Id="rId1" Type="http://schemas.openxmlformats.org/officeDocument/2006/relationships/slideMaster" Target="../slideMasters/slideMaster11.xml"/></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1.xml"/></Relationships>
</file>

<file path=ppt/slideLayouts/_rels/slideLayout18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1.xml"/></Relationships>
</file>

<file path=ppt/slideLayouts/_rels/slideLayout18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png"/><Relationship Id="rId1" Type="http://schemas.openxmlformats.org/officeDocument/2006/relationships/slideMaster" Target="../slideMasters/slideMaster11.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1.xml"/></Relationships>
</file>

<file path=ppt/slideLayouts/_rels/slideLayout18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1.xml"/></Relationships>
</file>

<file path=ppt/slideLayouts/_rels/slideLayout186.xml.rels><?xml version="1.0" encoding="UTF-8" standalone="yes"?>
<Relationships xmlns="http://schemas.openxmlformats.org/package/2006/relationships"><Relationship Id="rId4" Type="http://schemas.openxmlformats.org/officeDocument/2006/relationships/image" Target="../media/image1.png"/><Relationship Id="rId3" Type="http://schemas.openxmlformats.org/officeDocument/2006/relationships/image" Target="../media/image17.png"/><Relationship Id="rId2" Type="http://schemas.openxmlformats.org/officeDocument/2006/relationships/image" Target="../media/image4.png"/><Relationship Id="rId1" Type="http://schemas.openxmlformats.org/officeDocument/2006/relationships/slideMaster" Target="../slideMasters/slideMaster11.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8.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2.xml"/></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2.xml"/></Relationships>
</file>

<file path=ppt/slideLayouts/_rels/slideLayout191.xml.rels><?xml version="1.0" encoding="UTF-8" standalone="yes"?>
<Relationships xmlns="http://schemas.openxmlformats.org/package/2006/relationships"><Relationship Id="rId5" Type="http://schemas.microsoft.com/office/2007/relationships/hdphoto" Target="../media/image8.wdp"/><Relationship Id="rId4" Type="http://schemas.openxmlformats.org/officeDocument/2006/relationships/image" Target="../media/image7.png"/><Relationship Id="rId3" Type="http://schemas.microsoft.com/office/2007/relationships/hdphoto" Target="../media/image6.wdp"/><Relationship Id="rId2" Type="http://schemas.openxmlformats.org/officeDocument/2006/relationships/image" Target="../media/image5.png"/><Relationship Id="rId1" Type="http://schemas.openxmlformats.org/officeDocument/2006/relationships/slideMaster" Target="../slideMasters/slideMaster12.xml"/></Relationships>
</file>

<file path=ppt/slideLayouts/_rels/slideLayout19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2.xml"/></Relationships>
</file>

<file path=ppt/slideLayouts/_rels/slideLayout193.xml.rels><?xml version="1.0" encoding="UTF-8" standalone="yes"?>
<Relationships xmlns="http://schemas.openxmlformats.org/package/2006/relationships"><Relationship Id="rId5" Type="http://schemas.openxmlformats.org/officeDocument/2006/relationships/image" Target="../media/image3.png"/><Relationship Id="rId4" Type="http://schemas.openxmlformats.org/officeDocument/2006/relationships/image" Target="../media/image2.png"/><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Master" Target="../slideMasters/slideMaster12.xml"/></Relationships>
</file>

<file path=ppt/slideLayouts/_rels/slideLayout19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2.xml"/></Relationships>
</file>

<file path=ppt/slideLayouts/_rels/slideLayout19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2.xml"/></Relationships>
</file>

<file path=ppt/slideLayouts/_rels/slideLayout19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12.xml"/></Relationships>
</file>

<file path=ppt/slideLayouts/_rels/slideLayout197.xml.rels><?xml version="1.0" encoding="UTF-8" standalone="yes"?>
<Relationships xmlns="http://schemas.openxmlformats.org/package/2006/relationships"><Relationship Id="rId4" Type="http://schemas.microsoft.com/office/2007/relationships/hdphoto" Target="../media/image8.wdp"/><Relationship Id="rId3" Type="http://schemas.openxmlformats.org/officeDocument/2006/relationships/image" Target="../media/image7.png"/><Relationship Id="rId2" Type="http://schemas.openxmlformats.org/officeDocument/2006/relationships/image" Target="../media/image13.png"/><Relationship Id="rId1" Type="http://schemas.openxmlformats.org/officeDocument/2006/relationships/slideMaster" Target="../slideMasters/slideMaster12.xml"/></Relationships>
</file>

<file path=ppt/slideLayouts/_rels/slideLayout19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2.xml"/></Relationships>
</file>

<file path=ppt/slideLayouts/_rels/slideLayout19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png"/><Relationship Id="rId1" Type="http://schemas.openxmlformats.org/officeDocument/2006/relationships/slideMaster" Target="../slideMasters/slideMaster12.xml"/></Relationships>
</file>

<file path=ppt/slideLayouts/_rels/slideLayout20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2.xml"/></Relationships>
</file>

<file path=ppt/slideLayouts/_rels/slideLayout20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2.xml"/></Relationships>
</file>

<file path=ppt/slideLayouts/_rels/slideLayout203.xml.rels><?xml version="1.0" encoding="UTF-8" standalone="yes"?>
<Relationships xmlns="http://schemas.openxmlformats.org/package/2006/relationships"><Relationship Id="rId4" Type="http://schemas.openxmlformats.org/officeDocument/2006/relationships/image" Target="../media/image1.png"/><Relationship Id="rId3" Type="http://schemas.openxmlformats.org/officeDocument/2006/relationships/image" Target="../media/image17.png"/><Relationship Id="rId2" Type="http://schemas.openxmlformats.org/officeDocument/2006/relationships/image" Target="../media/image4.png"/><Relationship Id="rId1" Type="http://schemas.openxmlformats.org/officeDocument/2006/relationships/slideMaster" Target="../slideMasters/slideMaster12.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5.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3.xml"/></Relationships>
</file>

<file path=ppt/slideLayouts/_rels/slideLayout20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3.xml"/></Relationships>
</file>

<file path=ppt/slideLayouts/_rels/slideLayout20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3.xml"/></Relationships>
</file>

<file path=ppt/slideLayouts/_rels/slideLayout208.xml.rels><?xml version="1.0" encoding="UTF-8" standalone="yes"?>
<Relationships xmlns="http://schemas.openxmlformats.org/package/2006/relationships"><Relationship Id="rId5" Type="http://schemas.microsoft.com/office/2007/relationships/hdphoto" Target="../media/image8.wdp"/><Relationship Id="rId4" Type="http://schemas.openxmlformats.org/officeDocument/2006/relationships/image" Target="../media/image7.png"/><Relationship Id="rId3" Type="http://schemas.microsoft.com/office/2007/relationships/hdphoto" Target="../media/image6.wdp"/><Relationship Id="rId2" Type="http://schemas.openxmlformats.org/officeDocument/2006/relationships/image" Target="../media/image5.png"/><Relationship Id="rId1" Type="http://schemas.openxmlformats.org/officeDocument/2006/relationships/slideMaster" Target="../slideMasters/slideMaster13.xml"/></Relationships>
</file>

<file path=ppt/slideLayouts/_rels/slideLayout20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3.xml"/></Relationships>
</file>

<file path=ppt/slideLayouts/_rels/slideLayout21.xml.rels><?xml version="1.0" encoding="UTF-8" standalone="yes"?>
<Relationships xmlns="http://schemas.openxmlformats.org/package/2006/relationships"><Relationship Id="rId5" Type="http://schemas.microsoft.com/office/2007/relationships/hdphoto" Target="../media/image8.wdp"/><Relationship Id="rId4" Type="http://schemas.openxmlformats.org/officeDocument/2006/relationships/image" Target="../media/image7.png"/><Relationship Id="rId3" Type="http://schemas.microsoft.com/office/2007/relationships/hdphoto" Target="../media/image6.wdp"/><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5" Type="http://schemas.openxmlformats.org/officeDocument/2006/relationships/image" Target="../media/image3.png"/><Relationship Id="rId4" Type="http://schemas.openxmlformats.org/officeDocument/2006/relationships/image" Target="../media/image2.png"/><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Master" Target="../slideMasters/slideMaster13.xml"/></Relationships>
</file>

<file path=ppt/slideLayouts/_rels/slideLayout2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3.xml"/></Relationships>
</file>

<file path=ppt/slideLayouts/_rels/slideLayout2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3.xml"/></Relationships>
</file>

<file path=ppt/slideLayouts/_rels/slideLayout2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13.xml"/></Relationships>
</file>

<file path=ppt/slideLayouts/_rels/slideLayout214.xml.rels><?xml version="1.0" encoding="UTF-8" standalone="yes"?>
<Relationships xmlns="http://schemas.openxmlformats.org/package/2006/relationships"><Relationship Id="rId4" Type="http://schemas.microsoft.com/office/2007/relationships/hdphoto" Target="../media/image8.wdp"/><Relationship Id="rId3" Type="http://schemas.openxmlformats.org/officeDocument/2006/relationships/image" Target="../media/image7.png"/><Relationship Id="rId2" Type="http://schemas.openxmlformats.org/officeDocument/2006/relationships/image" Target="../media/image13.png"/><Relationship Id="rId1" Type="http://schemas.openxmlformats.org/officeDocument/2006/relationships/slideMaster" Target="../slideMasters/slideMaster13.xml"/></Relationships>
</file>

<file path=ppt/slideLayouts/_rels/slideLayout2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3.xml"/></Relationships>
</file>

<file path=ppt/slideLayouts/_rels/slideLayout2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3.xml"/></Relationships>
</file>

<file path=ppt/slideLayouts/_rels/slideLayout2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png"/><Relationship Id="rId1" Type="http://schemas.openxmlformats.org/officeDocument/2006/relationships/slideMaster" Target="../slideMasters/slideMaster13.xml"/></Relationships>
</file>

<file path=ppt/slideLayouts/_rels/slideLayout2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3.xml"/></Relationships>
</file>

<file path=ppt/slideLayouts/_rels/slideLayout2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3.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4" Type="http://schemas.openxmlformats.org/officeDocument/2006/relationships/image" Target="../media/image1.png"/><Relationship Id="rId3" Type="http://schemas.openxmlformats.org/officeDocument/2006/relationships/image" Target="../media/image17.png"/><Relationship Id="rId2" Type="http://schemas.openxmlformats.org/officeDocument/2006/relationships/image" Target="../media/image4.png"/><Relationship Id="rId1" Type="http://schemas.openxmlformats.org/officeDocument/2006/relationships/slideMaster" Target="../slideMasters/slideMaster13.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2.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4.xml"/></Relationships>
</file>

<file path=ppt/slideLayouts/_rels/slideLayout2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4.xml"/></Relationships>
</file>

<file path=ppt/slideLayouts/_rels/slideLayout2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4.xml"/></Relationships>
</file>

<file path=ppt/slideLayouts/_rels/slideLayout225.xml.rels><?xml version="1.0" encoding="UTF-8" standalone="yes"?>
<Relationships xmlns="http://schemas.openxmlformats.org/package/2006/relationships"><Relationship Id="rId5" Type="http://schemas.microsoft.com/office/2007/relationships/hdphoto" Target="../media/image8.wdp"/><Relationship Id="rId4" Type="http://schemas.openxmlformats.org/officeDocument/2006/relationships/image" Target="../media/image7.png"/><Relationship Id="rId3" Type="http://schemas.microsoft.com/office/2007/relationships/hdphoto" Target="../media/image6.wdp"/><Relationship Id="rId2" Type="http://schemas.openxmlformats.org/officeDocument/2006/relationships/image" Target="../media/image5.png"/><Relationship Id="rId1" Type="http://schemas.openxmlformats.org/officeDocument/2006/relationships/slideMaster" Target="../slideMasters/slideMaster14.xml"/></Relationships>
</file>

<file path=ppt/slideLayouts/_rels/slideLayout2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4.xml"/></Relationships>
</file>

<file path=ppt/slideLayouts/_rels/slideLayout227.xml.rels><?xml version="1.0" encoding="UTF-8" standalone="yes"?>
<Relationships xmlns="http://schemas.openxmlformats.org/package/2006/relationships"><Relationship Id="rId5" Type="http://schemas.openxmlformats.org/officeDocument/2006/relationships/image" Target="../media/image3.png"/><Relationship Id="rId4" Type="http://schemas.openxmlformats.org/officeDocument/2006/relationships/image" Target="../media/image2.png"/><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Master" Target="../slideMasters/slideMaster14.xml"/></Relationships>
</file>

<file path=ppt/slideLayouts/_rels/slideLayout22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4.xml"/></Relationships>
</file>

<file path=ppt/slideLayouts/_rels/slideLayout22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4.xml"/></Relationships>
</file>

<file path=ppt/slideLayouts/_rels/slideLayout23.xml.rels><?xml version="1.0" encoding="UTF-8" standalone="yes"?>
<Relationships xmlns="http://schemas.openxmlformats.org/package/2006/relationships"><Relationship Id="rId5" Type="http://schemas.openxmlformats.org/officeDocument/2006/relationships/image" Target="../media/image3.png"/><Relationship Id="rId4" Type="http://schemas.openxmlformats.org/officeDocument/2006/relationships/image" Target="../media/image2.png"/><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14.xml"/></Relationships>
</file>

<file path=ppt/slideLayouts/_rels/slideLayout231.xml.rels><?xml version="1.0" encoding="UTF-8" standalone="yes"?>
<Relationships xmlns="http://schemas.openxmlformats.org/package/2006/relationships"><Relationship Id="rId4" Type="http://schemas.microsoft.com/office/2007/relationships/hdphoto" Target="../media/image8.wdp"/><Relationship Id="rId3" Type="http://schemas.openxmlformats.org/officeDocument/2006/relationships/image" Target="../media/image7.png"/><Relationship Id="rId2" Type="http://schemas.openxmlformats.org/officeDocument/2006/relationships/image" Target="../media/image13.png"/><Relationship Id="rId1" Type="http://schemas.openxmlformats.org/officeDocument/2006/relationships/slideMaster" Target="../slideMasters/slideMaster14.xml"/></Relationships>
</file>

<file path=ppt/slideLayouts/_rels/slideLayout2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4.xml"/></Relationships>
</file>

<file path=ppt/slideLayouts/_rels/slideLayout2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4.xml"/></Relationships>
</file>

<file path=ppt/slideLayouts/_rels/slideLayout2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png"/><Relationship Id="rId1" Type="http://schemas.openxmlformats.org/officeDocument/2006/relationships/slideMaster" Target="../slideMasters/slideMaster14.xml"/></Relationships>
</file>

<file path=ppt/slideLayouts/_rels/slideLayout23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4.xml"/></Relationships>
</file>

<file path=ppt/slideLayouts/_rels/slideLayout23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4.xml"/></Relationships>
</file>

<file path=ppt/slideLayouts/_rels/slideLayout237.xml.rels><?xml version="1.0" encoding="UTF-8" standalone="yes"?>
<Relationships xmlns="http://schemas.openxmlformats.org/package/2006/relationships"><Relationship Id="rId4" Type="http://schemas.openxmlformats.org/officeDocument/2006/relationships/image" Target="../media/image1.png"/><Relationship Id="rId3" Type="http://schemas.openxmlformats.org/officeDocument/2006/relationships/image" Target="../media/image17.png"/><Relationship Id="rId2" Type="http://schemas.openxmlformats.org/officeDocument/2006/relationships/image" Target="../media/image4.png"/><Relationship Id="rId1" Type="http://schemas.openxmlformats.org/officeDocument/2006/relationships/slideMaster" Target="../slideMasters/slideMaster14.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39.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5.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5.xml"/></Relationships>
</file>

<file path=ppt/slideLayouts/_rels/slideLayout2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5.xml"/></Relationships>
</file>

<file path=ppt/slideLayouts/_rels/slideLayout242.xml.rels><?xml version="1.0" encoding="UTF-8" standalone="yes"?>
<Relationships xmlns="http://schemas.openxmlformats.org/package/2006/relationships"><Relationship Id="rId5" Type="http://schemas.microsoft.com/office/2007/relationships/hdphoto" Target="../media/image8.wdp"/><Relationship Id="rId4" Type="http://schemas.openxmlformats.org/officeDocument/2006/relationships/image" Target="../media/image7.png"/><Relationship Id="rId3" Type="http://schemas.microsoft.com/office/2007/relationships/hdphoto" Target="../media/image6.wdp"/><Relationship Id="rId2" Type="http://schemas.openxmlformats.org/officeDocument/2006/relationships/image" Target="../media/image5.png"/><Relationship Id="rId1" Type="http://schemas.openxmlformats.org/officeDocument/2006/relationships/slideMaster" Target="../slideMasters/slideMaster15.xml"/></Relationships>
</file>

<file path=ppt/slideLayouts/_rels/slideLayout2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5.xml"/></Relationships>
</file>

<file path=ppt/slideLayouts/_rels/slideLayout244.xml.rels><?xml version="1.0" encoding="UTF-8" standalone="yes"?>
<Relationships xmlns="http://schemas.openxmlformats.org/package/2006/relationships"><Relationship Id="rId5" Type="http://schemas.openxmlformats.org/officeDocument/2006/relationships/image" Target="../media/image3.png"/><Relationship Id="rId4" Type="http://schemas.openxmlformats.org/officeDocument/2006/relationships/image" Target="../media/image2.png"/><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Master" Target="../slideMasters/slideMaster15.xml"/></Relationships>
</file>

<file path=ppt/slideLayouts/_rels/slideLayout24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5.xml"/></Relationships>
</file>

<file path=ppt/slideLayouts/_rels/slideLayout24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5.xml"/></Relationships>
</file>

<file path=ppt/slideLayouts/_rels/slideLayout24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15.xml"/></Relationships>
</file>

<file path=ppt/slideLayouts/_rels/slideLayout248.xml.rels><?xml version="1.0" encoding="UTF-8" standalone="yes"?>
<Relationships xmlns="http://schemas.openxmlformats.org/package/2006/relationships"><Relationship Id="rId4" Type="http://schemas.microsoft.com/office/2007/relationships/hdphoto" Target="../media/image8.wdp"/><Relationship Id="rId3" Type="http://schemas.openxmlformats.org/officeDocument/2006/relationships/image" Target="../media/image7.png"/><Relationship Id="rId2" Type="http://schemas.openxmlformats.org/officeDocument/2006/relationships/image" Target="../media/image13.png"/><Relationship Id="rId1" Type="http://schemas.openxmlformats.org/officeDocument/2006/relationships/slideMaster" Target="../slideMasters/slideMaster15.xml"/></Relationships>
</file>

<file path=ppt/slideLayouts/_rels/slideLayout24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5.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5.xml"/></Relationships>
</file>

<file path=ppt/slideLayouts/_rels/slideLayout25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png"/><Relationship Id="rId1" Type="http://schemas.openxmlformats.org/officeDocument/2006/relationships/slideMaster" Target="../slideMasters/slideMaster15.xml"/></Relationships>
</file>

<file path=ppt/slideLayouts/_rels/slideLayout25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5.xml"/></Relationships>
</file>

<file path=ppt/slideLayouts/_rels/slideLayout25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5.xml"/></Relationships>
</file>

<file path=ppt/slideLayouts/_rels/slideLayout254.xml.rels><?xml version="1.0" encoding="UTF-8" standalone="yes"?>
<Relationships xmlns="http://schemas.openxmlformats.org/package/2006/relationships"><Relationship Id="rId4" Type="http://schemas.openxmlformats.org/officeDocument/2006/relationships/image" Target="../media/image1.png"/><Relationship Id="rId3" Type="http://schemas.openxmlformats.org/officeDocument/2006/relationships/image" Target="../media/image17.png"/><Relationship Id="rId2" Type="http://schemas.openxmlformats.org/officeDocument/2006/relationships/image" Target="../media/image4.png"/><Relationship Id="rId1" Type="http://schemas.openxmlformats.org/officeDocument/2006/relationships/slideMaster" Target="../slideMasters/slideMaster15.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56.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6.xml"/></Relationships>
</file>

<file path=ppt/slideLayouts/_rels/slideLayout25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6.xml"/></Relationships>
</file>

<file path=ppt/slideLayouts/_rels/slideLayout25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6.xml"/></Relationships>
</file>

<file path=ppt/slideLayouts/_rels/slideLayout259.xml.rels><?xml version="1.0" encoding="UTF-8" standalone="yes"?>
<Relationships xmlns="http://schemas.openxmlformats.org/package/2006/relationships"><Relationship Id="rId5" Type="http://schemas.microsoft.com/office/2007/relationships/hdphoto" Target="../media/image8.wdp"/><Relationship Id="rId4" Type="http://schemas.openxmlformats.org/officeDocument/2006/relationships/image" Target="../media/image7.png"/><Relationship Id="rId3" Type="http://schemas.microsoft.com/office/2007/relationships/hdphoto" Target="../media/image6.wdp"/><Relationship Id="rId2" Type="http://schemas.openxmlformats.org/officeDocument/2006/relationships/image" Target="../media/image5.png"/><Relationship Id="rId1" Type="http://schemas.openxmlformats.org/officeDocument/2006/relationships/slideMaster" Target="../slideMasters/slideMaster16.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6.xml"/></Relationships>
</file>

<file path=ppt/slideLayouts/_rels/slideLayout261.xml.rels><?xml version="1.0" encoding="UTF-8" standalone="yes"?>
<Relationships xmlns="http://schemas.openxmlformats.org/package/2006/relationships"><Relationship Id="rId5" Type="http://schemas.openxmlformats.org/officeDocument/2006/relationships/image" Target="../media/image3.png"/><Relationship Id="rId4" Type="http://schemas.openxmlformats.org/officeDocument/2006/relationships/image" Target="../media/image2.png"/><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Master" Target="../slideMasters/slideMaster16.xml"/></Relationships>
</file>

<file path=ppt/slideLayouts/_rels/slideLayout26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6.xml"/></Relationships>
</file>

<file path=ppt/slideLayouts/_rels/slideLayout26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6.xml"/></Relationships>
</file>

<file path=ppt/slideLayouts/_rels/slideLayout26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16.xml"/></Relationships>
</file>

<file path=ppt/slideLayouts/_rels/slideLayout265.xml.rels><?xml version="1.0" encoding="UTF-8" standalone="yes"?>
<Relationships xmlns="http://schemas.openxmlformats.org/package/2006/relationships"><Relationship Id="rId4" Type="http://schemas.microsoft.com/office/2007/relationships/hdphoto" Target="../media/image8.wdp"/><Relationship Id="rId3" Type="http://schemas.openxmlformats.org/officeDocument/2006/relationships/image" Target="../media/image7.png"/><Relationship Id="rId2" Type="http://schemas.openxmlformats.org/officeDocument/2006/relationships/image" Target="../media/image13.png"/><Relationship Id="rId1" Type="http://schemas.openxmlformats.org/officeDocument/2006/relationships/slideMaster" Target="../slideMasters/slideMaster16.xml"/></Relationships>
</file>

<file path=ppt/slideLayouts/_rels/slideLayout26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6.xml"/></Relationships>
</file>

<file path=ppt/slideLayouts/_rels/slideLayout26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6.xml"/></Relationships>
</file>

<file path=ppt/slideLayouts/_rels/slideLayout26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png"/><Relationship Id="rId1" Type="http://schemas.openxmlformats.org/officeDocument/2006/relationships/slideMaster" Target="../slideMasters/slideMaster16.xml"/></Relationships>
</file>

<file path=ppt/slideLayouts/_rels/slideLayout26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6.xml"/></Relationships>
</file>

<file path=ppt/slideLayouts/_rels/slideLayout27.xml.rels><?xml version="1.0" encoding="UTF-8" standalone="yes"?>
<Relationships xmlns="http://schemas.openxmlformats.org/package/2006/relationships"><Relationship Id="rId4" Type="http://schemas.microsoft.com/office/2007/relationships/hdphoto" Target="../media/image8.wdp"/><Relationship Id="rId3" Type="http://schemas.openxmlformats.org/officeDocument/2006/relationships/image" Target="../media/image7.pn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27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6.xml"/></Relationships>
</file>

<file path=ppt/slideLayouts/_rels/slideLayout271.xml.rels><?xml version="1.0" encoding="UTF-8" standalone="yes"?>
<Relationships xmlns="http://schemas.openxmlformats.org/package/2006/relationships"><Relationship Id="rId4" Type="http://schemas.openxmlformats.org/officeDocument/2006/relationships/image" Target="../media/image1.png"/><Relationship Id="rId3" Type="http://schemas.openxmlformats.org/officeDocument/2006/relationships/image" Target="../media/image17.png"/><Relationship Id="rId2" Type="http://schemas.openxmlformats.org/officeDocument/2006/relationships/image" Target="../media/image4.png"/><Relationship Id="rId1" Type="http://schemas.openxmlformats.org/officeDocument/2006/relationships/slideMaster" Target="../slideMasters/slideMaster16.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73.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7.xml"/></Relationships>
</file>

<file path=ppt/slideLayouts/_rels/slideLayout27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7.xml"/></Relationships>
</file>

<file path=ppt/slideLayouts/_rels/slideLayout27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7.xml"/></Relationships>
</file>

<file path=ppt/slideLayouts/_rels/slideLayout276.xml.rels><?xml version="1.0" encoding="UTF-8" standalone="yes"?>
<Relationships xmlns="http://schemas.openxmlformats.org/package/2006/relationships"><Relationship Id="rId5" Type="http://schemas.microsoft.com/office/2007/relationships/hdphoto" Target="../media/image8.wdp"/><Relationship Id="rId4" Type="http://schemas.openxmlformats.org/officeDocument/2006/relationships/image" Target="../media/image7.png"/><Relationship Id="rId3" Type="http://schemas.microsoft.com/office/2007/relationships/hdphoto" Target="../media/image6.wdp"/><Relationship Id="rId2" Type="http://schemas.openxmlformats.org/officeDocument/2006/relationships/image" Target="../media/image5.png"/><Relationship Id="rId1" Type="http://schemas.openxmlformats.org/officeDocument/2006/relationships/slideMaster" Target="../slideMasters/slideMaster17.xml"/></Relationships>
</file>

<file path=ppt/slideLayouts/_rels/slideLayout27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7.xml"/></Relationships>
</file>

<file path=ppt/slideLayouts/_rels/slideLayout278.xml.rels><?xml version="1.0" encoding="UTF-8" standalone="yes"?>
<Relationships xmlns="http://schemas.openxmlformats.org/package/2006/relationships"><Relationship Id="rId5" Type="http://schemas.openxmlformats.org/officeDocument/2006/relationships/image" Target="../media/image3.png"/><Relationship Id="rId4" Type="http://schemas.openxmlformats.org/officeDocument/2006/relationships/image" Target="../media/image2.png"/><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Master" Target="../slideMasters/slideMaster17.xml"/></Relationships>
</file>

<file path=ppt/slideLayouts/_rels/slideLayout27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7.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8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7.xml"/></Relationships>
</file>

<file path=ppt/slideLayouts/_rels/slideLayout28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17.xml"/></Relationships>
</file>

<file path=ppt/slideLayouts/_rels/slideLayout282.xml.rels><?xml version="1.0" encoding="UTF-8" standalone="yes"?>
<Relationships xmlns="http://schemas.openxmlformats.org/package/2006/relationships"><Relationship Id="rId4" Type="http://schemas.microsoft.com/office/2007/relationships/hdphoto" Target="../media/image8.wdp"/><Relationship Id="rId3" Type="http://schemas.openxmlformats.org/officeDocument/2006/relationships/image" Target="../media/image7.png"/><Relationship Id="rId2" Type="http://schemas.openxmlformats.org/officeDocument/2006/relationships/image" Target="../media/image13.png"/><Relationship Id="rId1" Type="http://schemas.openxmlformats.org/officeDocument/2006/relationships/slideMaster" Target="../slideMasters/slideMaster17.xml"/></Relationships>
</file>

<file path=ppt/slideLayouts/_rels/slideLayout28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7.xml"/></Relationships>
</file>

<file path=ppt/slideLayouts/_rels/slideLayout28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7.xml"/></Relationships>
</file>

<file path=ppt/slideLayouts/_rels/slideLayout28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png"/><Relationship Id="rId1" Type="http://schemas.openxmlformats.org/officeDocument/2006/relationships/slideMaster" Target="../slideMasters/slideMaster17.xml"/></Relationships>
</file>

<file path=ppt/slideLayouts/_rels/slideLayout28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7.xml"/></Relationships>
</file>

<file path=ppt/slideLayouts/_rels/slideLayout28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7.xml"/></Relationships>
</file>

<file path=ppt/slideLayouts/_rels/slideLayout288.xml.rels><?xml version="1.0" encoding="UTF-8" standalone="yes"?>
<Relationships xmlns="http://schemas.openxmlformats.org/package/2006/relationships"><Relationship Id="rId4" Type="http://schemas.openxmlformats.org/officeDocument/2006/relationships/image" Target="../media/image1.png"/><Relationship Id="rId3" Type="http://schemas.openxmlformats.org/officeDocument/2006/relationships/image" Target="../media/image17.png"/><Relationship Id="rId2" Type="http://schemas.openxmlformats.org/officeDocument/2006/relationships/image" Target="../media/image4.png"/><Relationship Id="rId1" Type="http://schemas.openxmlformats.org/officeDocument/2006/relationships/slideMaster" Target="../slideMasters/slideMaster17.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90.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8.xml"/></Relationships>
</file>

<file path=ppt/slideLayouts/_rels/slideLayout29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8.xml"/></Relationships>
</file>

<file path=ppt/slideLayouts/_rels/slideLayout29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8.xml"/></Relationships>
</file>

<file path=ppt/slideLayouts/_rels/slideLayout293.xml.rels><?xml version="1.0" encoding="UTF-8" standalone="yes"?>
<Relationships xmlns="http://schemas.openxmlformats.org/package/2006/relationships"><Relationship Id="rId5" Type="http://schemas.microsoft.com/office/2007/relationships/hdphoto" Target="../media/image8.wdp"/><Relationship Id="rId4" Type="http://schemas.openxmlformats.org/officeDocument/2006/relationships/image" Target="../media/image7.png"/><Relationship Id="rId3" Type="http://schemas.microsoft.com/office/2007/relationships/hdphoto" Target="../media/image6.wdp"/><Relationship Id="rId2" Type="http://schemas.openxmlformats.org/officeDocument/2006/relationships/image" Target="../media/image5.png"/><Relationship Id="rId1" Type="http://schemas.openxmlformats.org/officeDocument/2006/relationships/slideMaster" Target="../slideMasters/slideMaster18.xml"/></Relationships>
</file>

<file path=ppt/slideLayouts/_rels/slideLayout29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8.xml"/></Relationships>
</file>

<file path=ppt/slideLayouts/_rels/slideLayout295.xml.rels><?xml version="1.0" encoding="UTF-8" standalone="yes"?>
<Relationships xmlns="http://schemas.openxmlformats.org/package/2006/relationships"><Relationship Id="rId5" Type="http://schemas.openxmlformats.org/officeDocument/2006/relationships/image" Target="../media/image3.png"/><Relationship Id="rId4" Type="http://schemas.openxmlformats.org/officeDocument/2006/relationships/image" Target="../media/image2.png"/><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Master" Target="../slideMasters/slideMaster18.xml"/></Relationships>
</file>

<file path=ppt/slideLayouts/_rels/slideLayout29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8.xml"/></Relationships>
</file>

<file path=ppt/slideLayouts/_rels/slideLayout29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8.xml"/></Relationships>
</file>

<file path=ppt/slideLayouts/_rels/slideLayout29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18.xml"/></Relationships>
</file>

<file path=ppt/slideLayouts/_rels/slideLayout299.xml.rels><?xml version="1.0" encoding="UTF-8" standalone="yes"?>
<Relationships xmlns="http://schemas.openxmlformats.org/package/2006/relationships"><Relationship Id="rId4" Type="http://schemas.microsoft.com/office/2007/relationships/hdphoto" Target="../media/image8.wdp"/><Relationship Id="rId3" Type="http://schemas.openxmlformats.org/officeDocument/2006/relationships/image" Target="../media/image7.png"/><Relationship Id="rId2" Type="http://schemas.openxmlformats.org/officeDocument/2006/relationships/image" Target="../media/image13.png"/><Relationship Id="rId1" Type="http://schemas.openxmlformats.org/officeDocument/2006/relationships/slideMaster" Target="../slideMasters/slideMaster18.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30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8.xml"/></Relationships>
</file>

<file path=ppt/slideLayouts/_rels/slideLayout30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8.xml"/></Relationships>
</file>

<file path=ppt/slideLayouts/_rels/slideLayout30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png"/><Relationship Id="rId1" Type="http://schemas.openxmlformats.org/officeDocument/2006/relationships/slideMaster" Target="../slideMasters/slideMaster18.xml"/></Relationships>
</file>

<file path=ppt/slideLayouts/_rels/slideLayout30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8.xml"/></Relationships>
</file>

<file path=ppt/slideLayouts/_rels/slideLayout30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8.xml"/></Relationships>
</file>

<file path=ppt/slideLayouts/_rels/slideLayout305.xml.rels><?xml version="1.0" encoding="UTF-8" standalone="yes"?>
<Relationships xmlns="http://schemas.openxmlformats.org/package/2006/relationships"><Relationship Id="rId4" Type="http://schemas.openxmlformats.org/officeDocument/2006/relationships/image" Target="../media/image1.png"/><Relationship Id="rId3" Type="http://schemas.openxmlformats.org/officeDocument/2006/relationships/image" Target="../media/image17.png"/><Relationship Id="rId2" Type="http://schemas.openxmlformats.org/officeDocument/2006/relationships/image" Target="../media/image4.png"/><Relationship Id="rId1" Type="http://schemas.openxmlformats.org/officeDocument/2006/relationships/slideMaster" Target="../slideMasters/slideMaster18.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07.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9.xml"/></Relationships>
</file>

<file path=ppt/slideLayouts/_rels/slideLayout30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9.xml"/></Relationships>
</file>

<file path=ppt/slideLayouts/_rels/slideLayout30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9.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310.xml.rels><?xml version="1.0" encoding="UTF-8" standalone="yes"?>
<Relationships xmlns="http://schemas.openxmlformats.org/package/2006/relationships"><Relationship Id="rId5" Type="http://schemas.microsoft.com/office/2007/relationships/hdphoto" Target="../media/image8.wdp"/><Relationship Id="rId4" Type="http://schemas.openxmlformats.org/officeDocument/2006/relationships/image" Target="../media/image7.png"/><Relationship Id="rId3" Type="http://schemas.microsoft.com/office/2007/relationships/hdphoto" Target="../media/image6.wdp"/><Relationship Id="rId2" Type="http://schemas.openxmlformats.org/officeDocument/2006/relationships/image" Target="../media/image5.png"/><Relationship Id="rId1" Type="http://schemas.openxmlformats.org/officeDocument/2006/relationships/slideMaster" Target="../slideMasters/slideMaster19.xml"/></Relationships>
</file>

<file path=ppt/slideLayouts/_rels/slideLayout3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9.xml"/></Relationships>
</file>

<file path=ppt/slideLayouts/_rels/slideLayout312.xml.rels><?xml version="1.0" encoding="UTF-8" standalone="yes"?>
<Relationships xmlns="http://schemas.openxmlformats.org/package/2006/relationships"><Relationship Id="rId5" Type="http://schemas.openxmlformats.org/officeDocument/2006/relationships/image" Target="../media/image3.png"/><Relationship Id="rId4" Type="http://schemas.openxmlformats.org/officeDocument/2006/relationships/image" Target="../media/image2.png"/><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Master" Target="../slideMasters/slideMaster19.xml"/></Relationships>
</file>

<file path=ppt/slideLayouts/_rels/slideLayout3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9.xml"/></Relationships>
</file>

<file path=ppt/slideLayouts/_rels/slideLayout3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9.xml"/></Relationships>
</file>

<file path=ppt/slideLayouts/_rels/slideLayout3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19.xml"/></Relationships>
</file>

<file path=ppt/slideLayouts/_rels/slideLayout316.xml.rels><?xml version="1.0" encoding="UTF-8" standalone="yes"?>
<Relationships xmlns="http://schemas.openxmlformats.org/package/2006/relationships"><Relationship Id="rId4" Type="http://schemas.microsoft.com/office/2007/relationships/hdphoto" Target="../media/image8.wdp"/><Relationship Id="rId3" Type="http://schemas.openxmlformats.org/officeDocument/2006/relationships/image" Target="../media/image7.png"/><Relationship Id="rId2" Type="http://schemas.openxmlformats.org/officeDocument/2006/relationships/image" Target="../media/image13.png"/><Relationship Id="rId1" Type="http://schemas.openxmlformats.org/officeDocument/2006/relationships/slideMaster" Target="../slideMasters/slideMaster19.xml"/></Relationships>
</file>

<file path=ppt/slideLayouts/_rels/slideLayout3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9.xml"/></Relationships>
</file>

<file path=ppt/slideLayouts/_rels/slideLayout3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9.xml"/></Relationships>
</file>

<file path=ppt/slideLayouts/_rels/slideLayout3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png"/><Relationship Id="rId1" Type="http://schemas.openxmlformats.org/officeDocument/2006/relationships/slideMaster" Target="../slideMasters/slideMaster19.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3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9.xml"/></Relationships>
</file>

<file path=ppt/slideLayouts/_rels/slideLayout3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9.xml"/></Relationships>
</file>

<file path=ppt/slideLayouts/_rels/slideLayout322.xml.rels><?xml version="1.0" encoding="UTF-8" standalone="yes"?>
<Relationships xmlns="http://schemas.openxmlformats.org/package/2006/relationships"><Relationship Id="rId4" Type="http://schemas.openxmlformats.org/officeDocument/2006/relationships/image" Target="../media/image1.png"/><Relationship Id="rId3" Type="http://schemas.openxmlformats.org/officeDocument/2006/relationships/image" Target="../media/image17.png"/><Relationship Id="rId2" Type="http://schemas.openxmlformats.org/officeDocument/2006/relationships/image" Target="../media/image4.png"/><Relationship Id="rId1" Type="http://schemas.openxmlformats.org/officeDocument/2006/relationships/slideMaster" Target="../slideMasters/slideMaster19.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24.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0.xml"/></Relationships>
</file>

<file path=ppt/slideLayouts/_rels/slideLayout3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0.xml"/></Relationships>
</file>

<file path=ppt/slideLayouts/_rels/slideLayout3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0.xml"/></Relationships>
</file>

<file path=ppt/slideLayouts/_rels/slideLayout327.xml.rels><?xml version="1.0" encoding="UTF-8" standalone="yes"?>
<Relationships xmlns="http://schemas.openxmlformats.org/package/2006/relationships"><Relationship Id="rId5" Type="http://schemas.microsoft.com/office/2007/relationships/hdphoto" Target="../media/image8.wdp"/><Relationship Id="rId4" Type="http://schemas.openxmlformats.org/officeDocument/2006/relationships/image" Target="../media/image7.png"/><Relationship Id="rId3" Type="http://schemas.microsoft.com/office/2007/relationships/hdphoto" Target="../media/image6.wdp"/><Relationship Id="rId2" Type="http://schemas.openxmlformats.org/officeDocument/2006/relationships/image" Target="../media/image5.png"/><Relationship Id="rId1" Type="http://schemas.openxmlformats.org/officeDocument/2006/relationships/slideMaster" Target="../slideMasters/slideMaster20.xml"/></Relationships>
</file>

<file path=ppt/slideLayouts/_rels/slideLayout3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0.xml"/></Relationships>
</file>

<file path=ppt/slideLayouts/_rels/slideLayout329.xml.rels><?xml version="1.0" encoding="UTF-8" standalone="yes"?>
<Relationships xmlns="http://schemas.openxmlformats.org/package/2006/relationships"><Relationship Id="rId5" Type="http://schemas.openxmlformats.org/officeDocument/2006/relationships/image" Target="../media/image3.png"/><Relationship Id="rId4" Type="http://schemas.openxmlformats.org/officeDocument/2006/relationships/image" Target="../media/image2.png"/><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Master" Target="../slideMasters/slideMaster20.xml"/></Relationships>
</file>

<file path=ppt/slideLayouts/_rels/slideLayout33.xml.rels><?xml version="1.0" encoding="UTF-8" standalone="yes"?>
<Relationships xmlns="http://schemas.openxmlformats.org/package/2006/relationships"><Relationship Id="rId4" Type="http://schemas.openxmlformats.org/officeDocument/2006/relationships/image" Target="../media/image1.png"/><Relationship Id="rId3" Type="http://schemas.openxmlformats.org/officeDocument/2006/relationships/image" Target="../media/image17.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3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0.xml"/></Relationships>
</file>

<file path=ppt/slideLayouts/_rels/slideLayout33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0.xml"/></Relationships>
</file>

<file path=ppt/slideLayouts/_rels/slideLayout33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20.xml"/></Relationships>
</file>

<file path=ppt/slideLayouts/_rels/slideLayout333.xml.rels><?xml version="1.0" encoding="UTF-8" standalone="yes"?>
<Relationships xmlns="http://schemas.openxmlformats.org/package/2006/relationships"><Relationship Id="rId4" Type="http://schemas.microsoft.com/office/2007/relationships/hdphoto" Target="../media/image8.wdp"/><Relationship Id="rId3" Type="http://schemas.openxmlformats.org/officeDocument/2006/relationships/image" Target="../media/image7.png"/><Relationship Id="rId2" Type="http://schemas.openxmlformats.org/officeDocument/2006/relationships/image" Target="../media/image13.png"/><Relationship Id="rId1" Type="http://schemas.openxmlformats.org/officeDocument/2006/relationships/slideMaster" Target="../slideMasters/slideMaster20.xml"/></Relationships>
</file>

<file path=ppt/slideLayouts/_rels/slideLayout3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0.xml"/></Relationships>
</file>

<file path=ppt/slideLayouts/_rels/slideLayout3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0.xml"/></Relationships>
</file>

<file path=ppt/slideLayouts/_rels/slideLayout3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png"/><Relationship Id="rId1" Type="http://schemas.openxmlformats.org/officeDocument/2006/relationships/slideMaster" Target="../slideMasters/slideMaster20.xml"/></Relationships>
</file>

<file path=ppt/slideLayouts/_rels/slideLayout33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0.xml"/></Relationships>
</file>

<file path=ppt/slideLayouts/_rels/slideLayout33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0.xml"/></Relationships>
</file>

<file path=ppt/slideLayouts/_rels/slideLayout339.xml.rels><?xml version="1.0" encoding="UTF-8" standalone="yes"?>
<Relationships xmlns="http://schemas.openxmlformats.org/package/2006/relationships"><Relationship Id="rId4" Type="http://schemas.openxmlformats.org/officeDocument/2006/relationships/image" Target="../media/image1.png"/><Relationship Id="rId3" Type="http://schemas.openxmlformats.org/officeDocument/2006/relationships/image" Target="../media/image17.png"/><Relationship Id="rId2" Type="http://schemas.openxmlformats.org/officeDocument/2006/relationships/image" Target="../media/image4.png"/><Relationship Id="rId1" Type="http://schemas.openxmlformats.org/officeDocument/2006/relationships/slideMaster" Target="../slideMasters/slideMaster20.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41.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1.xml"/></Relationships>
</file>

<file path=ppt/slideLayouts/_rels/slideLayout3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1.xml"/></Relationships>
</file>

<file path=ppt/slideLayouts/_rels/slideLayout3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1.xml"/></Relationships>
</file>

<file path=ppt/slideLayouts/_rels/slideLayout344.xml.rels><?xml version="1.0" encoding="UTF-8" standalone="yes"?>
<Relationships xmlns="http://schemas.openxmlformats.org/package/2006/relationships"><Relationship Id="rId5" Type="http://schemas.microsoft.com/office/2007/relationships/hdphoto" Target="../media/image8.wdp"/><Relationship Id="rId4" Type="http://schemas.openxmlformats.org/officeDocument/2006/relationships/image" Target="../media/image7.png"/><Relationship Id="rId3" Type="http://schemas.microsoft.com/office/2007/relationships/hdphoto" Target="../media/image6.wdp"/><Relationship Id="rId2" Type="http://schemas.openxmlformats.org/officeDocument/2006/relationships/image" Target="../media/image5.png"/><Relationship Id="rId1" Type="http://schemas.openxmlformats.org/officeDocument/2006/relationships/slideMaster" Target="../slideMasters/slideMaster21.xml"/></Relationships>
</file>

<file path=ppt/slideLayouts/_rels/slideLayout3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1.xml"/></Relationships>
</file>

<file path=ppt/slideLayouts/_rels/slideLayout346.xml.rels><?xml version="1.0" encoding="UTF-8" standalone="yes"?>
<Relationships xmlns="http://schemas.openxmlformats.org/package/2006/relationships"><Relationship Id="rId5" Type="http://schemas.openxmlformats.org/officeDocument/2006/relationships/image" Target="../media/image3.png"/><Relationship Id="rId4" Type="http://schemas.openxmlformats.org/officeDocument/2006/relationships/image" Target="../media/image2.png"/><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Master" Target="../slideMasters/slideMaster21.xml"/></Relationships>
</file>

<file path=ppt/slideLayouts/_rels/slideLayout34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1.xml"/></Relationships>
</file>

<file path=ppt/slideLayouts/_rels/slideLayout34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1.xml"/></Relationships>
</file>

<file path=ppt/slideLayouts/_rels/slideLayout34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21.xml"/></Relationships>
</file>

<file path=ppt/slideLayouts/_rels/slideLayout35.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4" Type="http://schemas.microsoft.com/office/2007/relationships/hdphoto" Target="../media/image8.wdp"/><Relationship Id="rId3" Type="http://schemas.openxmlformats.org/officeDocument/2006/relationships/image" Target="../media/image7.png"/><Relationship Id="rId2" Type="http://schemas.openxmlformats.org/officeDocument/2006/relationships/image" Target="../media/image13.png"/><Relationship Id="rId1" Type="http://schemas.openxmlformats.org/officeDocument/2006/relationships/slideMaster" Target="../slideMasters/slideMaster21.xml"/></Relationships>
</file>

<file path=ppt/slideLayouts/_rels/slideLayout35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1.xml"/></Relationships>
</file>

<file path=ppt/slideLayouts/_rels/slideLayout35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1.xml"/></Relationships>
</file>

<file path=ppt/slideLayouts/_rels/slideLayout35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png"/><Relationship Id="rId1" Type="http://schemas.openxmlformats.org/officeDocument/2006/relationships/slideMaster" Target="../slideMasters/slideMaster21.xml"/></Relationships>
</file>

<file path=ppt/slideLayouts/_rels/slideLayout35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1.xml"/></Relationships>
</file>

<file path=ppt/slideLayouts/_rels/slideLayout35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1.xml"/></Relationships>
</file>

<file path=ppt/slideLayouts/_rels/slideLayout356.xml.rels><?xml version="1.0" encoding="UTF-8" standalone="yes"?>
<Relationships xmlns="http://schemas.openxmlformats.org/package/2006/relationships"><Relationship Id="rId4" Type="http://schemas.openxmlformats.org/officeDocument/2006/relationships/image" Target="../media/image1.png"/><Relationship Id="rId3" Type="http://schemas.openxmlformats.org/officeDocument/2006/relationships/image" Target="../media/image17.png"/><Relationship Id="rId2" Type="http://schemas.openxmlformats.org/officeDocument/2006/relationships/image" Target="../media/image4.png"/><Relationship Id="rId1" Type="http://schemas.openxmlformats.org/officeDocument/2006/relationships/slideMaster" Target="../slideMasters/slideMaster21.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58.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2.xml"/></Relationships>
</file>

<file path=ppt/slideLayouts/_rels/slideLayout35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6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2.xml"/></Relationships>
</file>

<file path=ppt/slideLayouts/_rels/slideLayout361.xml.rels><?xml version="1.0" encoding="UTF-8" standalone="yes"?>
<Relationships xmlns="http://schemas.openxmlformats.org/package/2006/relationships"><Relationship Id="rId5" Type="http://schemas.microsoft.com/office/2007/relationships/hdphoto" Target="../media/image8.wdp"/><Relationship Id="rId4" Type="http://schemas.openxmlformats.org/officeDocument/2006/relationships/image" Target="../media/image7.png"/><Relationship Id="rId3" Type="http://schemas.microsoft.com/office/2007/relationships/hdphoto" Target="../media/image6.wdp"/><Relationship Id="rId2" Type="http://schemas.openxmlformats.org/officeDocument/2006/relationships/image" Target="../media/image5.png"/><Relationship Id="rId1" Type="http://schemas.openxmlformats.org/officeDocument/2006/relationships/slideMaster" Target="../slideMasters/slideMaster22.xml"/></Relationships>
</file>

<file path=ppt/slideLayouts/_rels/slideLayout36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2.xml"/></Relationships>
</file>

<file path=ppt/slideLayouts/_rels/slideLayout363.xml.rels><?xml version="1.0" encoding="UTF-8" standalone="yes"?>
<Relationships xmlns="http://schemas.openxmlformats.org/package/2006/relationships"><Relationship Id="rId5" Type="http://schemas.openxmlformats.org/officeDocument/2006/relationships/image" Target="../media/image3.png"/><Relationship Id="rId4" Type="http://schemas.openxmlformats.org/officeDocument/2006/relationships/image" Target="../media/image2.png"/><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Master" Target="../slideMasters/slideMaster22.xml"/></Relationships>
</file>

<file path=ppt/slideLayouts/_rels/slideLayout36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2.xml"/></Relationships>
</file>

<file path=ppt/slideLayouts/_rels/slideLayout36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2.xml"/></Relationships>
</file>

<file path=ppt/slideLayouts/_rels/slideLayout36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22.xml"/></Relationships>
</file>

<file path=ppt/slideLayouts/_rels/slideLayout367.xml.rels><?xml version="1.0" encoding="UTF-8" standalone="yes"?>
<Relationships xmlns="http://schemas.openxmlformats.org/package/2006/relationships"><Relationship Id="rId4" Type="http://schemas.microsoft.com/office/2007/relationships/hdphoto" Target="../media/image8.wdp"/><Relationship Id="rId3" Type="http://schemas.openxmlformats.org/officeDocument/2006/relationships/image" Target="../media/image7.png"/><Relationship Id="rId2" Type="http://schemas.openxmlformats.org/officeDocument/2006/relationships/image" Target="../media/image13.png"/><Relationship Id="rId1" Type="http://schemas.openxmlformats.org/officeDocument/2006/relationships/slideMaster" Target="../slideMasters/slideMaster22.xml"/></Relationships>
</file>

<file path=ppt/slideLayouts/_rels/slideLayout36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2.xml"/></Relationships>
</file>

<file path=ppt/slideLayouts/_rels/slideLayout36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7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png"/><Relationship Id="rId1" Type="http://schemas.openxmlformats.org/officeDocument/2006/relationships/slideMaster" Target="../slideMasters/slideMaster22.xml"/></Relationships>
</file>

<file path=ppt/slideLayouts/_rels/slideLayout37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2.xml"/></Relationships>
</file>

<file path=ppt/slideLayouts/_rels/slideLayout37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2.xml"/></Relationships>
</file>

<file path=ppt/slideLayouts/_rels/slideLayout373.xml.rels><?xml version="1.0" encoding="UTF-8" standalone="yes"?>
<Relationships xmlns="http://schemas.openxmlformats.org/package/2006/relationships"><Relationship Id="rId4" Type="http://schemas.openxmlformats.org/officeDocument/2006/relationships/image" Target="../media/image1.png"/><Relationship Id="rId3" Type="http://schemas.openxmlformats.org/officeDocument/2006/relationships/image" Target="../media/image17.png"/><Relationship Id="rId2" Type="http://schemas.openxmlformats.org/officeDocument/2006/relationships/image" Target="../media/image4.png"/><Relationship Id="rId1" Type="http://schemas.openxmlformats.org/officeDocument/2006/relationships/slideMaster" Target="../slideMasters/slideMaster22.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375.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3.xml"/></Relationships>
</file>

<file path=ppt/slideLayouts/_rels/slideLayout37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3.xml"/></Relationships>
</file>

<file path=ppt/slideLayouts/_rels/slideLayout37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3.xml"/></Relationships>
</file>

<file path=ppt/slideLayouts/_rels/slideLayout378.xml.rels><?xml version="1.0" encoding="UTF-8" standalone="yes"?>
<Relationships xmlns="http://schemas.openxmlformats.org/package/2006/relationships"><Relationship Id="rId5" Type="http://schemas.microsoft.com/office/2007/relationships/hdphoto" Target="../media/image8.wdp"/><Relationship Id="rId4" Type="http://schemas.openxmlformats.org/officeDocument/2006/relationships/image" Target="../media/image7.png"/><Relationship Id="rId3" Type="http://schemas.microsoft.com/office/2007/relationships/hdphoto" Target="../media/image6.wdp"/><Relationship Id="rId2" Type="http://schemas.openxmlformats.org/officeDocument/2006/relationships/image" Target="../media/image5.png"/><Relationship Id="rId1" Type="http://schemas.openxmlformats.org/officeDocument/2006/relationships/slideMaster" Target="../slideMasters/slideMaster23.xml"/></Relationships>
</file>

<file path=ppt/slideLayouts/_rels/slideLayout37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3.xml"/></Relationships>
</file>

<file path=ppt/slideLayouts/_rels/slideLayout38.xml.rels><?xml version="1.0" encoding="UTF-8" standalone="yes"?>
<Relationships xmlns="http://schemas.openxmlformats.org/package/2006/relationships"><Relationship Id="rId5" Type="http://schemas.microsoft.com/office/2007/relationships/hdphoto" Target="../media/image8.wdp"/><Relationship Id="rId4" Type="http://schemas.openxmlformats.org/officeDocument/2006/relationships/image" Target="../media/image7.png"/><Relationship Id="rId3" Type="http://schemas.microsoft.com/office/2007/relationships/hdphoto" Target="../media/image6.wdp"/><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380.xml.rels><?xml version="1.0" encoding="UTF-8" standalone="yes"?>
<Relationships xmlns="http://schemas.openxmlformats.org/package/2006/relationships"><Relationship Id="rId5" Type="http://schemas.openxmlformats.org/officeDocument/2006/relationships/image" Target="../media/image3.png"/><Relationship Id="rId4" Type="http://schemas.openxmlformats.org/officeDocument/2006/relationships/image" Target="../media/image2.png"/><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Master" Target="../slideMasters/slideMaster23.xml"/></Relationships>
</file>

<file path=ppt/slideLayouts/_rels/slideLayout38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3.xml"/></Relationships>
</file>

<file path=ppt/slideLayouts/_rels/slideLayout38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3.xml"/></Relationships>
</file>

<file path=ppt/slideLayouts/_rels/slideLayout38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23.xml"/></Relationships>
</file>

<file path=ppt/slideLayouts/_rels/slideLayout384.xml.rels><?xml version="1.0" encoding="UTF-8" standalone="yes"?>
<Relationships xmlns="http://schemas.openxmlformats.org/package/2006/relationships"><Relationship Id="rId4" Type="http://schemas.microsoft.com/office/2007/relationships/hdphoto" Target="../media/image8.wdp"/><Relationship Id="rId3" Type="http://schemas.openxmlformats.org/officeDocument/2006/relationships/image" Target="../media/image7.png"/><Relationship Id="rId2" Type="http://schemas.openxmlformats.org/officeDocument/2006/relationships/image" Target="../media/image13.png"/><Relationship Id="rId1" Type="http://schemas.openxmlformats.org/officeDocument/2006/relationships/slideMaster" Target="../slideMasters/slideMaster23.xml"/></Relationships>
</file>

<file path=ppt/slideLayouts/_rels/slideLayout38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3.xml"/></Relationships>
</file>

<file path=ppt/slideLayouts/_rels/slideLayout38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3.xml"/></Relationships>
</file>

<file path=ppt/slideLayouts/_rels/slideLayout38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png"/><Relationship Id="rId1" Type="http://schemas.openxmlformats.org/officeDocument/2006/relationships/slideMaster" Target="../slideMasters/slideMaster23.xml"/></Relationships>
</file>

<file path=ppt/slideLayouts/_rels/slideLayout38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3.xml"/></Relationships>
</file>

<file path=ppt/slideLayouts/_rels/slideLayout38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3.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90.xml.rels><?xml version="1.0" encoding="UTF-8" standalone="yes"?>
<Relationships xmlns="http://schemas.openxmlformats.org/package/2006/relationships"><Relationship Id="rId4" Type="http://schemas.openxmlformats.org/officeDocument/2006/relationships/image" Target="../media/image1.png"/><Relationship Id="rId3" Type="http://schemas.openxmlformats.org/officeDocument/2006/relationships/image" Target="../media/image17.png"/><Relationship Id="rId2" Type="http://schemas.openxmlformats.org/officeDocument/2006/relationships/image" Target="../media/image4.png"/><Relationship Id="rId1" Type="http://schemas.openxmlformats.org/officeDocument/2006/relationships/slideMaster" Target="../slideMasters/slideMaster23.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392.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4.xml"/></Relationships>
</file>

<file path=ppt/slideLayouts/_rels/slideLayout39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4.xml"/></Relationships>
</file>

<file path=ppt/slideLayouts/_rels/slideLayout39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4.xml"/></Relationships>
</file>

<file path=ppt/slideLayouts/_rels/slideLayout395.xml.rels><?xml version="1.0" encoding="UTF-8" standalone="yes"?>
<Relationships xmlns="http://schemas.openxmlformats.org/package/2006/relationships"><Relationship Id="rId5" Type="http://schemas.microsoft.com/office/2007/relationships/hdphoto" Target="../media/image8.wdp"/><Relationship Id="rId4" Type="http://schemas.openxmlformats.org/officeDocument/2006/relationships/image" Target="../media/image7.png"/><Relationship Id="rId3" Type="http://schemas.microsoft.com/office/2007/relationships/hdphoto" Target="../media/image6.wdp"/><Relationship Id="rId2" Type="http://schemas.openxmlformats.org/officeDocument/2006/relationships/image" Target="../media/image5.png"/><Relationship Id="rId1" Type="http://schemas.openxmlformats.org/officeDocument/2006/relationships/slideMaster" Target="../slideMasters/slideMaster24.xml"/></Relationships>
</file>

<file path=ppt/slideLayouts/_rels/slideLayout39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4.xml"/></Relationships>
</file>

<file path=ppt/slideLayouts/_rels/slideLayout397.xml.rels><?xml version="1.0" encoding="UTF-8" standalone="yes"?>
<Relationships xmlns="http://schemas.openxmlformats.org/package/2006/relationships"><Relationship Id="rId5" Type="http://schemas.openxmlformats.org/officeDocument/2006/relationships/image" Target="../media/image3.png"/><Relationship Id="rId4" Type="http://schemas.openxmlformats.org/officeDocument/2006/relationships/image" Target="../media/image2.png"/><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Master" Target="../slideMasters/slideMaster24.xml"/></Relationships>
</file>

<file path=ppt/slideLayouts/_rels/slideLayout39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4.xml"/></Relationships>
</file>

<file path=ppt/slideLayouts/_rels/slideLayout39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4.xml"/></Relationships>
</file>

<file path=ppt/slideLayouts/_rels/slideLayout4.xml.rels><?xml version="1.0" encoding="UTF-8" standalone="yes"?>
<Relationships xmlns="http://schemas.openxmlformats.org/package/2006/relationships"><Relationship Id="rId5" Type="http://schemas.microsoft.com/office/2007/relationships/hdphoto" Target="../media/image8.wdp"/><Relationship Id="rId4" Type="http://schemas.openxmlformats.org/officeDocument/2006/relationships/image" Target="../media/image7.png"/><Relationship Id="rId3" Type="http://schemas.microsoft.com/office/2007/relationships/hdphoto" Target="../media/image6.wdp"/><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5" Type="http://schemas.openxmlformats.org/officeDocument/2006/relationships/image" Target="../media/image3.png"/><Relationship Id="rId4" Type="http://schemas.openxmlformats.org/officeDocument/2006/relationships/image" Target="../media/image2.png"/><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0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24.xml"/></Relationships>
</file>

<file path=ppt/slideLayouts/_rels/slideLayout401.xml.rels><?xml version="1.0" encoding="UTF-8" standalone="yes"?>
<Relationships xmlns="http://schemas.openxmlformats.org/package/2006/relationships"><Relationship Id="rId4" Type="http://schemas.microsoft.com/office/2007/relationships/hdphoto" Target="../media/image8.wdp"/><Relationship Id="rId3" Type="http://schemas.openxmlformats.org/officeDocument/2006/relationships/image" Target="../media/image7.png"/><Relationship Id="rId2" Type="http://schemas.openxmlformats.org/officeDocument/2006/relationships/image" Target="../media/image13.png"/><Relationship Id="rId1" Type="http://schemas.openxmlformats.org/officeDocument/2006/relationships/slideMaster" Target="../slideMasters/slideMaster24.xml"/></Relationships>
</file>

<file path=ppt/slideLayouts/_rels/slideLayout40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4.xml"/></Relationships>
</file>

<file path=ppt/slideLayouts/_rels/slideLayout40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4.xml"/></Relationships>
</file>

<file path=ppt/slideLayouts/_rels/slideLayout40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png"/><Relationship Id="rId1" Type="http://schemas.openxmlformats.org/officeDocument/2006/relationships/slideMaster" Target="../slideMasters/slideMaster24.xml"/></Relationships>
</file>

<file path=ppt/slideLayouts/_rels/slideLayout40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4.xml"/></Relationships>
</file>

<file path=ppt/slideLayouts/_rels/slideLayout40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4.xml"/></Relationships>
</file>

<file path=ppt/slideLayouts/_rels/slideLayout407.xml.rels><?xml version="1.0" encoding="UTF-8" standalone="yes"?>
<Relationships xmlns="http://schemas.openxmlformats.org/package/2006/relationships"><Relationship Id="rId4" Type="http://schemas.openxmlformats.org/officeDocument/2006/relationships/image" Target="../media/image1.png"/><Relationship Id="rId3" Type="http://schemas.openxmlformats.org/officeDocument/2006/relationships/image" Target="../media/image17.png"/><Relationship Id="rId2" Type="http://schemas.openxmlformats.org/officeDocument/2006/relationships/image" Target="../media/image4.png"/><Relationship Id="rId1" Type="http://schemas.openxmlformats.org/officeDocument/2006/relationships/slideMaster" Target="../slideMasters/slideMaster24.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409.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5.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4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5.xml"/></Relationships>
</file>

<file path=ppt/slideLayouts/_rels/slideLayout4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5.xml"/></Relationships>
</file>

<file path=ppt/slideLayouts/_rels/slideLayout412.xml.rels><?xml version="1.0" encoding="UTF-8" standalone="yes"?>
<Relationships xmlns="http://schemas.openxmlformats.org/package/2006/relationships"><Relationship Id="rId5" Type="http://schemas.microsoft.com/office/2007/relationships/hdphoto" Target="../media/image8.wdp"/><Relationship Id="rId4" Type="http://schemas.openxmlformats.org/officeDocument/2006/relationships/image" Target="../media/image7.png"/><Relationship Id="rId3" Type="http://schemas.microsoft.com/office/2007/relationships/hdphoto" Target="../media/image6.wdp"/><Relationship Id="rId2" Type="http://schemas.openxmlformats.org/officeDocument/2006/relationships/image" Target="../media/image5.png"/><Relationship Id="rId1" Type="http://schemas.openxmlformats.org/officeDocument/2006/relationships/slideMaster" Target="../slideMasters/slideMaster25.xml"/></Relationships>
</file>

<file path=ppt/slideLayouts/_rels/slideLayout4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5.xml"/></Relationships>
</file>

<file path=ppt/slideLayouts/_rels/slideLayout414.xml.rels><?xml version="1.0" encoding="UTF-8" standalone="yes"?>
<Relationships xmlns="http://schemas.openxmlformats.org/package/2006/relationships"><Relationship Id="rId5" Type="http://schemas.openxmlformats.org/officeDocument/2006/relationships/image" Target="../media/image3.png"/><Relationship Id="rId4" Type="http://schemas.openxmlformats.org/officeDocument/2006/relationships/image" Target="../media/image2.png"/><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Master" Target="../slideMasters/slideMaster25.xml"/></Relationships>
</file>

<file path=ppt/slideLayouts/_rels/slideLayout4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5.xml"/></Relationships>
</file>

<file path=ppt/slideLayouts/_rels/slideLayout4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5.xml"/></Relationships>
</file>

<file path=ppt/slideLayouts/_rels/slideLayout4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25.xml"/></Relationships>
</file>

<file path=ppt/slideLayouts/_rels/slideLayout418.xml.rels><?xml version="1.0" encoding="UTF-8" standalone="yes"?>
<Relationships xmlns="http://schemas.openxmlformats.org/package/2006/relationships"><Relationship Id="rId4" Type="http://schemas.microsoft.com/office/2007/relationships/hdphoto" Target="../media/image8.wdp"/><Relationship Id="rId3" Type="http://schemas.openxmlformats.org/officeDocument/2006/relationships/image" Target="../media/image7.png"/><Relationship Id="rId2" Type="http://schemas.openxmlformats.org/officeDocument/2006/relationships/image" Target="../media/image13.png"/><Relationship Id="rId1" Type="http://schemas.openxmlformats.org/officeDocument/2006/relationships/slideMaster" Target="../slideMasters/slideMaster25.xml"/></Relationships>
</file>

<file path=ppt/slideLayouts/_rels/slideLayout4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5.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4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5.xml"/></Relationships>
</file>

<file path=ppt/slideLayouts/_rels/slideLayout4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png"/><Relationship Id="rId1" Type="http://schemas.openxmlformats.org/officeDocument/2006/relationships/slideMaster" Target="../slideMasters/slideMaster25.xml"/></Relationships>
</file>

<file path=ppt/slideLayouts/_rels/slideLayout4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5.xml"/></Relationships>
</file>

<file path=ppt/slideLayouts/_rels/slideLayout4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5.xml"/></Relationships>
</file>

<file path=ppt/slideLayouts/_rels/slideLayout424.xml.rels><?xml version="1.0" encoding="UTF-8" standalone="yes"?>
<Relationships xmlns="http://schemas.openxmlformats.org/package/2006/relationships"><Relationship Id="rId4" Type="http://schemas.openxmlformats.org/officeDocument/2006/relationships/image" Target="../media/image1.png"/><Relationship Id="rId3" Type="http://schemas.openxmlformats.org/officeDocument/2006/relationships/image" Target="../media/image17.png"/><Relationship Id="rId2" Type="http://schemas.openxmlformats.org/officeDocument/2006/relationships/image" Target="../media/image4.png"/><Relationship Id="rId1" Type="http://schemas.openxmlformats.org/officeDocument/2006/relationships/slideMaster" Target="../slideMasters/slideMaster25.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426.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6.xml"/></Relationships>
</file>

<file path=ppt/slideLayouts/_rels/slideLayout4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6.xml"/></Relationships>
</file>

<file path=ppt/slideLayouts/_rels/slideLayout4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6.xml"/></Relationships>
</file>

<file path=ppt/slideLayouts/_rels/slideLayout429.xml.rels><?xml version="1.0" encoding="UTF-8" standalone="yes"?>
<Relationships xmlns="http://schemas.openxmlformats.org/package/2006/relationships"><Relationship Id="rId5" Type="http://schemas.microsoft.com/office/2007/relationships/hdphoto" Target="../media/image8.wdp"/><Relationship Id="rId4" Type="http://schemas.openxmlformats.org/officeDocument/2006/relationships/image" Target="../media/image7.png"/><Relationship Id="rId3" Type="http://schemas.microsoft.com/office/2007/relationships/hdphoto" Target="../media/image6.wdp"/><Relationship Id="rId2" Type="http://schemas.openxmlformats.org/officeDocument/2006/relationships/image" Target="../media/image5.png"/><Relationship Id="rId1" Type="http://schemas.openxmlformats.org/officeDocument/2006/relationships/slideMaster" Target="../slideMasters/slideMaster26.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6.xml"/></Relationships>
</file>

<file path=ppt/slideLayouts/_rels/slideLayout431.xml.rels><?xml version="1.0" encoding="UTF-8" standalone="yes"?>
<Relationships xmlns="http://schemas.openxmlformats.org/package/2006/relationships"><Relationship Id="rId5" Type="http://schemas.openxmlformats.org/officeDocument/2006/relationships/image" Target="../media/image3.png"/><Relationship Id="rId4" Type="http://schemas.openxmlformats.org/officeDocument/2006/relationships/image" Target="../media/image2.png"/><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Master" Target="../slideMasters/slideMaster26.xml"/></Relationships>
</file>

<file path=ppt/slideLayouts/_rels/slideLayout43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6.xml"/></Relationships>
</file>

<file path=ppt/slideLayouts/_rels/slideLayout43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6.xml"/></Relationships>
</file>

<file path=ppt/slideLayouts/_rels/slideLayout43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26.xml"/></Relationships>
</file>

<file path=ppt/slideLayouts/_rels/slideLayout435.xml.rels><?xml version="1.0" encoding="UTF-8" standalone="yes"?>
<Relationships xmlns="http://schemas.openxmlformats.org/package/2006/relationships"><Relationship Id="rId4" Type="http://schemas.microsoft.com/office/2007/relationships/hdphoto" Target="../media/image8.wdp"/><Relationship Id="rId3" Type="http://schemas.openxmlformats.org/officeDocument/2006/relationships/image" Target="../media/image7.png"/><Relationship Id="rId2" Type="http://schemas.openxmlformats.org/officeDocument/2006/relationships/image" Target="../media/image13.png"/><Relationship Id="rId1" Type="http://schemas.openxmlformats.org/officeDocument/2006/relationships/slideMaster" Target="../slideMasters/slideMaster26.xml"/></Relationships>
</file>

<file path=ppt/slideLayouts/_rels/slideLayout4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6.xml"/></Relationships>
</file>

<file path=ppt/slideLayouts/_rels/slideLayout4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6.xml"/></Relationships>
</file>

<file path=ppt/slideLayouts/_rels/slideLayout4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png"/><Relationship Id="rId1" Type="http://schemas.openxmlformats.org/officeDocument/2006/relationships/slideMaster" Target="../slideMasters/slideMaster26.xml"/></Relationships>
</file>

<file path=ppt/slideLayouts/_rels/slideLayout43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6.xml"/></Relationships>
</file>

<file path=ppt/slideLayouts/_rels/slideLayout44.xml.rels><?xml version="1.0" encoding="UTF-8" standalone="yes"?>
<Relationships xmlns="http://schemas.openxmlformats.org/package/2006/relationships"><Relationship Id="rId4" Type="http://schemas.microsoft.com/office/2007/relationships/hdphoto" Target="../media/image8.wdp"/><Relationship Id="rId3" Type="http://schemas.openxmlformats.org/officeDocument/2006/relationships/image" Target="../media/image7.png"/><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44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6.xml"/></Relationships>
</file>

<file path=ppt/slideLayouts/_rels/slideLayout441.xml.rels><?xml version="1.0" encoding="UTF-8" standalone="yes"?>
<Relationships xmlns="http://schemas.openxmlformats.org/package/2006/relationships"><Relationship Id="rId4" Type="http://schemas.openxmlformats.org/officeDocument/2006/relationships/image" Target="../media/image1.png"/><Relationship Id="rId3" Type="http://schemas.openxmlformats.org/officeDocument/2006/relationships/image" Target="../media/image17.png"/><Relationship Id="rId2" Type="http://schemas.openxmlformats.org/officeDocument/2006/relationships/image" Target="../media/image4.png"/><Relationship Id="rId1" Type="http://schemas.openxmlformats.org/officeDocument/2006/relationships/slideMaster" Target="../slideMasters/slideMaster26.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443.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7.xml"/></Relationships>
</file>

<file path=ppt/slideLayouts/_rels/slideLayout4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7.xml"/></Relationships>
</file>

<file path=ppt/slideLayouts/_rels/slideLayout4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7.xml"/></Relationships>
</file>

<file path=ppt/slideLayouts/_rels/slideLayout446.xml.rels><?xml version="1.0" encoding="UTF-8" standalone="yes"?>
<Relationships xmlns="http://schemas.openxmlformats.org/package/2006/relationships"><Relationship Id="rId5" Type="http://schemas.microsoft.com/office/2007/relationships/hdphoto" Target="../media/image8.wdp"/><Relationship Id="rId4" Type="http://schemas.openxmlformats.org/officeDocument/2006/relationships/image" Target="../media/image7.png"/><Relationship Id="rId3" Type="http://schemas.microsoft.com/office/2007/relationships/hdphoto" Target="../media/image6.wdp"/><Relationship Id="rId2" Type="http://schemas.openxmlformats.org/officeDocument/2006/relationships/image" Target="../media/image5.png"/><Relationship Id="rId1" Type="http://schemas.openxmlformats.org/officeDocument/2006/relationships/slideMaster" Target="../slideMasters/slideMaster27.xml"/></Relationships>
</file>

<file path=ppt/slideLayouts/_rels/slideLayout4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7.xml"/></Relationships>
</file>

<file path=ppt/slideLayouts/_rels/slideLayout448.xml.rels><?xml version="1.0" encoding="UTF-8" standalone="yes"?>
<Relationships xmlns="http://schemas.openxmlformats.org/package/2006/relationships"><Relationship Id="rId5" Type="http://schemas.openxmlformats.org/officeDocument/2006/relationships/image" Target="../media/image3.png"/><Relationship Id="rId4" Type="http://schemas.openxmlformats.org/officeDocument/2006/relationships/image" Target="../media/image2.png"/><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Master" Target="../slideMasters/slideMaster27.xml"/></Relationships>
</file>

<file path=ppt/slideLayouts/_rels/slideLayout44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7.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5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7.xml"/></Relationships>
</file>

<file path=ppt/slideLayouts/_rels/slideLayout45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27.xml"/></Relationships>
</file>

<file path=ppt/slideLayouts/_rels/slideLayout452.xml.rels><?xml version="1.0" encoding="UTF-8" standalone="yes"?>
<Relationships xmlns="http://schemas.openxmlformats.org/package/2006/relationships"><Relationship Id="rId4" Type="http://schemas.microsoft.com/office/2007/relationships/hdphoto" Target="../media/image8.wdp"/><Relationship Id="rId3" Type="http://schemas.openxmlformats.org/officeDocument/2006/relationships/image" Target="../media/image7.png"/><Relationship Id="rId2" Type="http://schemas.openxmlformats.org/officeDocument/2006/relationships/image" Target="../media/image13.png"/><Relationship Id="rId1" Type="http://schemas.openxmlformats.org/officeDocument/2006/relationships/slideMaster" Target="../slideMasters/slideMaster27.xml"/></Relationships>
</file>

<file path=ppt/slideLayouts/_rels/slideLayout45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7.xml"/></Relationships>
</file>

<file path=ppt/slideLayouts/_rels/slideLayout45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7.xml"/></Relationships>
</file>

<file path=ppt/slideLayouts/_rels/slideLayout45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png"/><Relationship Id="rId1" Type="http://schemas.openxmlformats.org/officeDocument/2006/relationships/slideMaster" Target="../slideMasters/slideMaster27.xml"/></Relationships>
</file>

<file path=ppt/slideLayouts/_rels/slideLayout45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7.xml"/></Relationships>
</file>

<file path=ppt/slideLayouts/_rels/slideLayout45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7.xml"/></Relationships>
</file>

<file path=ppt/slideLayouts/_rels/slideLayout458.xml.rels><?xml version="1.0" encoding="UTF-8" standalone="yes"?>
<Relationships xmlns="http://schemas.openxmlformats.org/package/2006/relationships"><Relationship Id="rId4" Type="http://schemas.openxmlformats.org/officeDocument/2006/relationships/image" Target="../media/image1.png"/><Relationship Id="rId3" Type="http://schemas.openxmlformats.org/officeDocument/2006/relationships/image" Target="../media/image17.png"/><Relationship Id="rId2" Type="http://schemas.openxmlformats.org/officeDocument/2006/relationships/image" Target="../media/image4.png"/><Relationship Id="rId1" Type="http://schemas.openxmlformats.org/officeDocument/2006/relationships/slideMaster" Target="../slideMasters/slideMaster27.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60.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8.xml"/></Relationships>
</file>

<file path=ppt/slideLayouts/_rels/slideLayout46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8.xml"/></Relationships>
</file>

<file path=ppt/slideLayouts/_rels/slideLayout46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8.xml"/></Relationships>
</file>

<file path=ppt/slideLayouts/_rels/slideLayout463.xml.rels><?xml version="1.0" encoding="UTF-8" standalone="yes"?>
<Relationships xmlns="http://schemas.openxmlformats.org/package/2006/relationships"><Relationship Id="rId5" Type="http://schemas.microsoft.com/office/2007/relationships/hdphoto" Target="../media/image8.wdp"/><Relationship Id="rId4" Type="http://schemas.openxmlformats.org/officeDocument/2006/relationships/image" Target="../media/image7.png"/><Relationship Id="rId3" Type="http://schemas.microsoft.com/office/2007/relationships/hdphoto" Target="../media/image6.wdp"/><Relationship Id="rId2" Type="http://schemas.openxmlformats.org/officeDocument/2006/relationships/image" Target="../media/image5.png"/><Relationship Id="rId1" Type="http://schemas.openxmlformats.org/officeDocument/2006/relationships/slideMaster" Target="../slideMasters/slideMaster28.xml"/></Relationships>
</file>

<file path=ppt/slideLayouts/_rels/slideLayout46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8.xml"/></Relationships>
</file>

<file path=ppt/slideLayouts/_rels/slideLayout465.xml.rels><?xml version="1.0" encoding="UTF-8" standalone="yes"?>
<Relationships xmlns="http://schemas.openxmlformats.org/package/2006/relationships"><Relationship Id="rId5" Type="http://schemas.openxmlformats.org/officeDocument/2006/relationships/image" Target="../media/image3.png"/><Relationship Id="rId4" Type="http://schemas.openxmlformats.org/officeDocument/2006/relationships/image" Target="../media/image2.png"/><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Master" Target="../slideMasters/slideMaster28.xml"/></Relationships>
</file>

<file path=ppt/slideLayouts/_rels/slideLayout46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8.xml"/></Relationships>
</file>

<file path=ppt/slideLayouts/_rels/slideLayout46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8.xml"/></Relationships>
</file>

<file path=ppt/slideLayouts/_rels/slideLayout46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28.xml"/></Relationships>
</file>

<file path=ppt/slideLayouts/_rels/slideLayout469.xml.rels><?xml version="1.0" encoding="UTF-8" standalone="yes"?>
<Relationships xmlns="http://schemas.openxmlformats.org/package/2006/relationships"><Relationship Id="rId4" Type="http://schemas.microsoft.com/office/2007/relationships/hdphoto" Target="../media/image8.wdp"/><Relationship Id="rId3" Type="http://schemas.openxmlformats.org/officeDocument/2006/relationships/image" Target="../media/image7.png"/><Relationship Id="rId2" Type="http://schemas.openxmlformats.org/officeDocument/2006/relationships/image" Target="../media/image13.png"/><Relationship Id="rId1" Type="http://schemas.openxmlformats.org/officeDocument/2006/relationships/slideMaster" Target="../slideMasters/slideMaster28.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47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8.xml"/></Relationships>
</file>

<file path=ppt/slideLayouts/_rels/slideLayout47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8.xml"/></Relationships>
</file>

<file path=ppt/slideLayouts/_rels/slideLayout47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png"/><Relationship Id="rId1" Type="http://schemas.openxmlformats.org/officeDocument/2006/relationships/slideMaster" Target="../slideMasters/slideMaster28.xml"/></Relationships>
</file>

<file path=ppt/slideLayouts/_rels/slideLayout47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8.xml"/></Relationships>
</file>

<file path=ppt/slideLayouts/_rels/slideLayout47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8.xml"/></Relationships>
</file>

<file path=ppt/slideLayouts/_rels/slideLayout475.xml.rels><?xml version="1.0" encoding="UTF-8" standalone="yes"?>
<Relationships xmlns="http://schemas.openxmlformats.org/package/2006/relationships"><Relationship Id="rId4" Type="http://schemas.openxmlformats.org/officeDocument/2006/relationships/image" Target="../media/image1.png"/><Relationship Id="rId3" Type="http://schemas.openxmlformats.org/officeDocument/2006/relationships/image" Target="../media/image17.png"/><Relationship Id="rId2" Type="http://schemas.openxmlformats.org/officeDocument/2006/relationships/image" Target="../media/image4.png"/><Relationship Id="rId1" Type="http://schemas.openxmlformats.org/officeDocument/2006/relationships/slideMaster" Target="../slideMasters/slideMaster28.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477.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9.xml"/></Relationships>
</file>

<file path=ppt/slideLayouts/_rels/slideLayout47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9.xml"/></Relationships>
</file>

<file path=ppt/slideLayouts/_rels/slideLayout47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9.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480.xml.rels><?xml version="1.0" encoding="UTF-8" standalone="yes"?>
<Relationships xmlns="http://schemas.openxmlformats.org/package/2006/relationships"><Relationship Id="rId5" Type="http://schemas.microsoft.com/office/2007/relationships/hdphoto" Target="../media/image8.wdp"/><Relationship Id="rId4" Type="http://schemas.openxmlformats.org/officeDocument/2006/relationships/image" Target="../media/image7.png"/><Relationship Id="rId3" Type="http://schemas.microsoft.com/office/2007/relationships/hdphoto" Target="../media/image6.wdp"/><Relationship Id="rId2" Type="http://schemas.openxmlformats.org/officeDocument/2006/relationships/image" Target="../media/image5.png"/><Relationship Id="rId1" Type="http://schemas.openxmlformats.org/officeDocument/2006/relationships/slideMaster" Target="../slideMasters/slideMaster29.xml"/></Relationships>
</file>

<file path=ppt/slideLayouts/_rels/slideLayout48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9.xml"/></Relationships>
</file>

<file path=ppt/slideLayouts/_rels/slideLayout482.xml.rels><?xml version="1.0" encoding="UTF-8" standalone="yes"?>
<Relationships xmlns="http://schemas.openxmlformats.org/package/2006/relationships"><Relationship Id="rId5" Type="http://schemas.openxmlformats.org/officeDocument/2006/relationships/image" Target="../media/image3.png"/><Relationship Id="rId4" Type="http://schemas.openxmlformats.org/officeDocument/2006/relationships/image" Target="../media/image2.png"/><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Master" Target="../slideMasters/slideMaster29.xml"/></Relationships>
</file>

<file path=ppt/slideLayouts/_rels/slideLayout48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9.xml"/></Relationships>
</file>

<file path=ppt/slideLayouts/_rels/slideLayout48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9.xml"/></Relationships>
</file>

<file path=ppt/slideLayouts/_rels/slideLayout48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29.xml"/></Relationships>
</file>

<file path=ppt/slideLayouts/_rels/slideLayout486.xml.rels><?xml version="1.0" encoding="UTF-8" standalone="yes"?>
<Relationships xmlns="http://schemas.openxmlformats.org/package/2006/relationships"><Relationship Id="rId4" Type="http://schemas.microsoft.com/office/2007/relationships/hdphoto" Target="../media/image8.wdp"/><Relationship Id="rId3" Type="http://schemas.openxmlformats.org/officeDocument/2006/relationships/image" Target="../media/image7.png"/><Relationship Id="rId2" Type="http://schemas.openxmlformats.org/officeDocument/2006/relationships/image" Target="../media/image13.png"/><Relationship Id="rId1" Type="http://schemas.openxmlformats.org/officeDocument/2006/relationships/slideMaster" Target="../slideMasters/slideMaster29.xml"/></Relationships>
</file>

<file path=ppt/slideLayouts/_rels/slideLayout48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9.xml"/></Relationships>
</file>

<file path=ppt/slideLayouts/_rels/slideLayout48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9.xml"/></Relationships>
</file>

<file path=ppt/slideLayouts/_rels/slideLayout48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png"/><Relationship Id="rId1" Type="http://schemas.openxmlformats.org/officeDocument/2006/relationships/slideMaster" Target="../slideMasters/slideMaster29.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49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9.xml"/></Relationships>
</file>

<file path=ppt/slideLayouts/_rels/slideLayout49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9.xml"/></Relationships>
</file>

<file path=ppt/slideLayouts/_rels/slideLayout492.xml.rels><?xml version="1.0" encoding="UTF-8" standalone="yes"?>
<Relationships xmlns="http://schemas.openxmlformats.org/package/2006/relationships"><Relationship Id="rId4" Type="http://schemas.openxmlformats.org/officeDocument/2006/relationships/image" Target="../media/image1.png"/><Relationship Id="rId3" Type="http://schemas.openxmlformats.org/officeDocument/2006/relationships/image" Target="../media/image17.png"/><Relationship Id="rId2" Type="http://schemas.openxmlformats.org/officeDocument/2006/relationships/image" Target="../media/image4.png"/><Relationship Id="rId1" Type="http://schemas.openxmlformats.org/officeDocument/2006/relationships/slideMaster" Target="../slideMasters/slideMaster29.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494.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0.xml"/></Relationships>
</file>

<file path=ppt/slideLayouts/_rels/slideLayout49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0.xml"/></Relationships>
</file>

<file path=ppt/slideLayouts/_rels/slideLayout49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30.xml"/></Relationships>
</file>

<file path=ppt/slideLayouts/_rels/slideLayout497.xml.rels><?xml version="1.0" encoding="UTF-8" standalone="yes"?>
<Relationships xmlns="http://schemas.openxmlformats.org/package/2006/relationships"><Relationship Id="rId5" Type="http://schemas.microsoft.com/office/2007/relationships/hdphoto" Target="../media/image8.wdp"/><Relationship Id="rId4" Type="http://schemas.openxmlformats.org/officeDocument/2006/relationships/image" Target="../media/image7.png"/><Relationship Id="rId3" Type="http://schemas.microsoft.com/office/2007/relationships/hdphoto" Target="../media/image6.wdp"/><Relationship Id="rId2" Type="http://schemas.openxmlformats.org/officeDocument/2006/relationships/image" Target="../media/image5.png"/><Relationship Id="rId1" Type="http://schemas.openxmlformats.org/officeDocument/2006/relationships/slideMaster" Target="../slideMasters/slideMaster30.xml"/></Relationships>
</file>

<file path=ppt/slideLayouts/_rels/slideLayout49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30.xml"/></Relationships>
</file>

<file path=ppt/slideLayouts/_rels/slideLayout499.xml.rels><?xml version="1.0" encoding="UTF-8" standalone="yes"?>
<Relationships xmlns="http://schemas.openxmlformats.org/package/2006/relationships"><Relationship Id="rId5" Type="http://schemas.openxmlformats.org/officeDocument/2006/relationships/image" Target="../media/image3.png"/><Relationship Id="rId4" Type="http://schemas.openxmlformats.org/officeDocument/2006/relationships/image" Target="../media/image2.png"/><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Master" Target="../slideMasters/slideMaster30.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4" Type="http://schemas.openxmlformats.org/officeDocument/2006/relationships/image" Target="../media/image1.png"/><Relationship Id="rId3" Type="http://schemas.openxmlformats.org/officeDocument/2006/relationships/image" Target="../media/image17.png"/><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50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30.xml"/></Relationships>
</file>

<file path=ppt/slideLayouts/_rels/slideLayout50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30.xml"/></Relationships>
</file>

<file path=ppt/slideLayouts/_rels/slideLayout50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30.xml"/></Relationships>
</file>

<file path=ppt/slideLayouts/_rels/slideLayout503.xml.rels><?xml version="1.0" encoding="UTF-8" standalone="yes"?>
<Relationships xmlns="http://schemas.openxmlformats.org/package/2006/relationships"><Relationship Id="rId4" Type="http://schemas.microsoft.com/office/2007/relationships/hdphoto" Target="../media/image8.wdp"/><Relationship Id="rId3" Type="http://schemas.openxmlformats.org/officeDocument/2006/relationships/image" Target="../media/image7.png"/><Relationship Id="rId2" Type="http://schemas.openxmlformats.org/officeDocument/2006/relationships/image" Target="../media/image13.png"/><Relationship Id="rId1" Type="http://schemas.openxmlformats.org/officeDocument/2006/relationships/slideMaster" Target="../slideMasters/slideMaster30.xml"/></Relationships>
</file>

<file path=ppt/slideLayouts/_rels/slideLayout50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0.xml"/></Relationships>
</file>

<file path=ppt/slideLayouts/_rels/slideLayout50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0.xml"/></Relationships>
</file>

<file path=ppt/slideLayouts/_rels/slideLayout50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png"/><Relationship Id="rId1" Type="http://schemas.openxmlformats.org/officeDocument/2006/relationships/slideMaster" Target="../slideMasters/slideMaster30.xml"/></Relationships>
</file>

<file path=ppt/slideLayouts/_rels/slideLayout50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0.xml"/></Relationships>
</file>

<file path=ppt/slideLayouts/_rels/slideLayout50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0.xml"/></Relationships>
</file>

<file path=ppt/slideLayouts/_rels/slideLayout509.xml.rels><?xml version="1.0" encoding="UTF-8" standalone="yes"?>
<Relationships xmlns="http://schemas.openxmlformats.org/package/2006/relationships"><Relationship Id="rId4" Type="http://schemas.openxmlformats.org/officeDocument/2006/relationships/image" Target="../media/image1.png"/><Relationship Id="rId3" Type="http://schemas.openxmlformats.org/officeDocument/2006/relationships/image" Target="../media/image17.png"/><Relationship Id="rId2" Type="http://schemas.openxmlformats.org/officeDocument/2006/relationships/image" Target="../media/image4.png"/><Relationship Id="rId1" Type="http://schemas.openxmlformats.org/officeDocument/2006/relationships/slideMaster" Target="../slideMasters/slideMaster30.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511.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1.xml"/></Relationships>
</file>

<file path=ppt/slideLayouts/_rels/slideLayout5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1.xml"/></Relationships>
</file>

<file path=ppt/slideLayouts/_rels/slideLayout5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31.xml"/></Relationships>
</file>

<file path=ppt/slideLayouts/_rels/slideLayout514.xml.rels><?xml version="1.0" encoding="UTF-8" standalone="yes"?>
<Relationships xmlns="http://schemas.openxmlformats.org/package/2006/relationships"><Relationship Id="rId5" Type="http://schemas.microsoft.com/office/2007/relationships/hdphoto" Target="../media/image8.wdp"/><Relationship Id="rId4" Type="http://schemas.openxmlformats.org/officeDocument/2006/relationships/image" Target="../media/image7.png"/><Relationship Id="rId3" Type="http://schemas.microsoft.com/office/2007/relationships/hdphoto" Target="../media/image6.wdp"/><Relationship Id="rId2" Type="http://schemas.openxmlformats.org/officeDocument/2006/relationships/image" Target="../media/image5.png"/><Relationship Id="rId1" Type="http://schemas.openxmlformats.org/officeDocument/2006/relationships/slideMaster" Target="../slideMasters/slideMaster31.xml"/></Relationships>
</file>

<file path=ppt/slideLayouts/_rels/slideLayout5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31.xml"/></Relationships>
</file>

<file path=ppt/slideLayouts/_rels/slideLayout516.xml.rels><?xml version="1.0" encoding="UTF-8" standalone="yes"?>
<Relationships xmlns="http://schemas.openxmlformats.org/package/2006/relationships"><Relationship Id="rId5" Type="http://schemas.openxmlformats.org/officeDocument/2006/relationships/image" Target="../media/image3.png"/><Relationship Id="rId4" Type="http://schemas.openxmlformats.org/officeDocument/2006/relationships/image" Target="../media/image2.png"/><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Master" Target="../slideMasters/slideMaster31.xml"/></Relationships>
</file>

<file path=ppt/slideLayouts/_rels/slideLayout5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31.xml"/></Relationships>
</file>

<file path=ppt/slideLayouts/_rels/slideLayout5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31.xml"/></Relationships>
</file>

<file path=ppt/slideLayouts/_rels/slideLayout5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31.xml"/></Relationships>
</file>

<file path=ppt/slideLayouts/_rels/slideLayout52.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520.xml.rels><?xml version="1.0" encoding="UTF-8" standalone="yes"?>
<Relationships xmlns="http://schemas.openxmlformats.org/package/2006/relationships"><Relationship Id="rId4" Type="http://schemas.microsoft.com/office/2007/relationships/hdphoto" Target="../media/image8.wdp"/><Relationship Id="rId3" Type="http://schemas.openxmlformats.org/officeDocument/2006/relationships/image" Target="../media/image7.png"/><Relationship Id="rId2" Type="http://schemas.openxmlformats.org/officeDocument/2006/relationships/image" Target="../media/image13.png"/><Relationship Id="rId1" Type="http://schemas.openxmlformats.org/officeDocument/2006/relationships/slideMaster" Target="../slideMasters/slideMaster31.xml"/></Relationships>
</file>

<file path=ppt/slideLayouts/_rels/slideLayout5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1.xml"/></Relationships>
</file>

<file path=ppt/slideLayouts/_rels/slideLayout5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1.xml"/></Relationships>
</file>

<file path=ppt/slideLayouts/_rels/slideLayout5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png"/><Relationship Id="rId1" Type="http://schemas.openxmlformats.org/officeDocument/2006/relationships/slideMaster" Target="../slideMasters/slideMaster31.xml"/></Relationships>
</file>

<file path=ppt/slideLayouts/_rels/slideLayout5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1.xml"/></Relationships>
</file>

<file path=ppt/slideLayouts/_rels/slideLayout5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1.xml"/></Relationships>
</file>

<file path=ppt/slideLayouts/_rels/slideLayout526.xml.rels><?xml version="1.0" encoding="UTF-8" standalone="yes"?>
<Relationships xmlns="http://schemas.openxmlformats.org/package/2006/relationships"><Relationship Id="rId4" Type="http://schemas.openxmlformats.org/officeDocument/2006/relationships/image" Target="../media/image1.png"/><Relationship Id="rId3" Type="http://schemas.openxmlformats.org/officeDocument/2006/relationships/image" Target="../media/image17.png"/><Relationship Id="rId2" Type="http://schemas.openxmlformats.org/officeDocument/2006/relationships/image" Target="../media/image4.png"/><Relationship Id="rId1" Type="http://schemas.openxmlformats.org/officeDocument/2006/relationships/slideMaster" Target="../slideMasters/slideMaster31.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528.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2.xml"/></Relationships>
</file>

<file path=ppt/slideLayouts/_rels/slideLayout5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5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32.xml"/></Relationships>
</file>

<file path=ppt/slideLayouts/_rels/slideLayout531.xml.rels><?xml version="1.0" encoding="UTF-8" standalone="yes"?>
<Relationships xmlns="http://schemas.openxmlformats.org/package/2006/relationships"><Relationship Id="rId5" Type="http://schemas.microsoft.com/office/2007/relationships/hdphoto" Target="../media/image8.wdp"/><Relationship Id="rId4" Type="http://schemas.openxmlformats.org/officeDocument/2006/relationships/image" Target="../media/image7.png"/><Relationship Id="rId3" Type="http://schemas.microsoft.com/office/2007/relationships/hdphoto" Target="../media/image6.wdp"/><Relationship Id="rId2" Type="http://schemas.openxmlformats.org/officeDocument/2006/relationships/image" Target="../media/image5.png"/><Relationship Id="rId1" Type="http://schemas.openxmlformats.org/officeDocument/2006/relationships/slideMaster" Target="../slideMasters/slideMaster32.xml"/></Relationships>
</file>

<file path=ppt/slideLayouts/_rels/slideLayout5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32.xml"/></Relationships>
</file>

<file path=ppt/slideLayouts/_rels/slideLayout533.xml.rels><?xml version="1.0" encoding="UTF-8" standalone="yes"?>
<Relationships xmlns="http://schemas.openxmlformats.org/package/2006/relationships"><Relationship Id="rId5" Type="http://schemas.openxmlformats.org/officeDocument/2006/relationships/image" Target="../media/image3.png"/><Relationship Id="rId4" Type="http://schemas.openxmlformats.org/officeDocument/2006/relationships/image" Target="../media/image2.png"/><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Master" Target="../slideMasters/slideMaster32.xml"/></Relationships>
</file>

<file path=ppt/slideLayouts/_rels/slideLayout53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32.xml"/></Relationships>
</file>

<file path=ppt/slideLayouts/_rels/slideLayout53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32.xml"/></Relationships>
</file>

<file path=ppt/slideLayouts/_rels/slideLayout53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32.xml"/></Relationships>
</file>

<file path=ppt/slideLayouts/_rels/slideLayout537.xml.rels><?xml version="1.0" encoding="UTF-8" standalone="yes"?>
<Relationships xmlns="http://schemas.openxmlformats.org/package/2006/relationships"><Relationship Id="rId4" Type="http://schemas.microsoft.com/office/2007/relationships/hdphoto" Target="../media/image8.wdp"/><Relationship Id="rId3" Type="http://schemas.openxmlformats.org/officeDocument/2006/relationships/image" Target="../media/image7.png"/><Relationship Id="rId2" Type="http://schemas.openxmlformats.org/officeDocument/2006/relationships/image" Target="../media/image13.png"/><Relationship Id="rId1" Type="http://schemas.openxmlformats.org/officeDocument/2006/relationships/slideMaster" Target="../slideMasters/slideMaster32.xml"/></Relationships>
</file>

<file path=ppt/slideLayouts/_rels/slideLayout5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2.xml"/></Relationships>
</file>

<file path=ppt/slideLayouts/_rels/slideLayout5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2.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5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png"/><Relationship Id="rId1" Type="http://schemas.openxmlformats.org/officeDocument/2006/relationships/slideMaster" Target="../slideMasters/slideMaster32.xml"/></Relationships>
</file>

<file path=ppt/slideLayouts/_rels/slideLayout54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2.xml"/></Relationships>
</file>

<file path=ppt/slideLayouts/_rels/slideLayout54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2.xml"/></Relationships>
</file>

<file path=ppt/slideLayouts/_rels/slideLayout543.xml.rels><?xml version="1.0" encoding="UTF-8" standalone="yes"?>
<Relationships xmlns="http://schemas.openxmlformats.org/package/2006/relationships"><Relationship Id="rId4" Type="http://schemas.openxmlformats.org/officeDocument/2006/relationships/image" Target="../media/image1.png"/><Relationship Id="rId3" Type="http://schemas.openxmlformats.org/officeDocument/2006/relationships/image" Target="../media/image17.png"/><Relationship Id="rId2" Type="http://schemas.openxmlformats.org/officeDocument/2006/relationships/image" Target="../media/image4.png"/><Relationship Id="rId1" Type="http://schemas.openxmlformats.org/officeDocument/2006/relationships/slideMaster" Target="../slideMasters/slideMaster32.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545.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3.xml"/></Relationships>
</file>

<file path=ppt/slideLayouts/_rels/slideLayout5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3.xml"/></Relationships>
</file>

<file path=ppt/slideLayouts/_rels/slideLayout5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33.xml"/></Relationships>
</file>

<file path=ppt/slideLayouts/_rels/slideLayout548.xml.rels><?xml version="1.0" encoding="UTF-8" standalone="yes"?>
<Relationships xmlns="http://schemas.openxmlformats.org/package/2006/relationships"><Relationship Id="rId5" Type="http://schemas.microsoft.com/office/2007/relationships/hdphoto" Target="../media/image8.wdp"/><Relationship Id="rId4" Type="http://schemas.openxmlformats.org/officeDocument/2006/relationships/image" Target="../media/image7.png"/><Relationship Id="rId3" Type="http://schemas.microsoft.com/office/2007/relationships/hdphoto" Target="../media/image6.wdp"/><Relationship Id="rId2" Type="http://schemas.openxmlformats.org/officeDocument/2006/relationships/image" Target="../media/image5.png"/><Relationship Id="rId1" Type="http://schemas.openxmlformats.org/officeDocument/2006/relationships/slideMaster" Target="../slideMasters/slideMaster33.xml"/></Relationships>
</file>

<file path=ppt/slideLayouts/_rels/slideLayout54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33.xml"/></Relationships>
</file>

<file path=ppt/slideLayouts/_rels/slideLayout55.xml.rels><?xml version="1.0" encoding="UTF-8" standalone="yes"?>
<Relationships xmlns="http://schemas.openxmlformats.org/package/2006/relationships"><Relationship Id="rId5" Type="http://schemas.microsoft.com/office/2007/relationships/hdphoto" Target="../media/image8.wdp"/><Relationship Id="rId4" Type="http://schemas.openxmlformats.org/officeDocument/2006/relationships/image" Target="../media/image7.png"/><Relationship Id="rId3" Type="http://schemas.microsoft.com/office/2007/relationships/hdphoto" Target="../media/image6.wdp"/><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550.xml.rels><?xml version="1.0" encoding="UTF-8" standalone="yes"?>
<Relationships xmlns="http://schemas.openxmlformats.org/package/2006/relationships"><Relationship Id="rId5" Type="http://schemas.openxmlformats.org/officeDocument/2006/relationships/image" Target="../media/image3.png"/><Relationship Id="rId4" Type="http://schemas.openxmlformats.org/officeDocument/2006/relationships/image" Target="../media/image2.png"/><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Master" Target="../slideMasters/slideMaster33.xml"/></Relationships>
</file>

<file path=ppt/slideLayouts/_rels/slideLayout55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33.xml"/></Relationships>
</file>

<file path=ppt/slideLayouts/_rels/slideLayout55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33.xml"/></Relationships>
</file>

<file path=ppt/slideLayouts/_rels/slideLayout55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33.xml"/></Relationships>
</file>

<file path=ppt/slideLayouts/_rels/slideLayout554.xml.rels><?xml version="1.0" encoding="UTF-8" standalone="yes"?>
<Relationships xmlns="http://schemas.openxmlformats.org/package/2006/relationships"><Relationship Id="rId4" Type="http://schemas.microsoft.com/office/2007/relationships/hdphoto" Target="../media/image8.wdp"/><Relationship Id="rId3" Type="http://schemas.openxmlformats.org/officeDocument/2006/relationships/image" Target="../media/image7.png"/><Relationship Id="rId2" Type="http://schemas.openxmlformats.org/officeDocument/2006/relationships/image" Target="../media/image13.png"/><Relationship Id="rId1" Type="http://schemas.openxmlformats.org/officeDocument/2006/relationships/slideMaster" Target="../slideMasters/slideMaster33.xml"/></Relationships>
</file>

<file path=ppt/slideLayouts/_rels/slideLayout55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3.xml"/></Relationships>
</file>

<file path=ppt/slideLayouts/_rels/slideLayout55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3.xml"/></Relationships>
</file>

<file path=ppt/slideLayouts/_rels/slideLayout55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png"/><Relationship Id="rId1" Type="http://schemas.openxmlformats.org/officeDocument/2006/relationships/slideMaster" Target="../slideMasters/slideMaster33.xml"/></Relationships>
</file>

<file path=ppt/slideLayouts/_rels/slideLayout55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3.xml"/></Relationships>
</file>

<file path=ppt/slideLayouts/_rels/slideLayout55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3.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560.xml.rels><?xml version="1.0" encoding="UTF-8" standalone="yes"?>
<Relationships xmlns="http://schemas.openxmlformats.org/package/2006/relationships"><Relationship Id="rId4" Type="http://schemas.openxmlformats.org/officeDocument/2006/relationships/image" Target="../media/image1.png"/><Relationship Id="rId3" Type="http://schemas.openxmlformats.org/officeDocument/2006/relationships/image" Target="../media/image17.png"/><Relationship Id="rId2" Type="http://schemas.openxmlformats.org/officeDocument/2006/relationships/image" Target="../media/image4.png"/><Relationship Id="rId1" Type="http://schemas.openxmlformats.org/officeDocument/2006/relationships/slideMaster" Target="../slideMasters/slideMaster33.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562.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4.xml"/></Relationships>
</file>

<file path=ppt/slideLayouts/_rels/slideLayout56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4.xml"/></Relationships>
</file>

<file path=ppt/slideLayouts/_rels/slideLayout56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34.xml"/></Relationships>
</file>

<file path=ppt/slideLayouts/_rels/slideLayout565.xml.rels><?xml version="1.0" encoding="UTF-8" standalone="yes"?>
<Relationships xmlns="http://schemas.openxmlformats.org/package/2006/relationships"><Relationship Id="rId5" Type="http://schemas.microsoft.com/office/2007/relationships/hdphoto" Target="../media/image8.wdp"/><Relationship Id="rId4" Type="http://schemas.openxmlformats.org/officeDocument/2006/relationships/image" Target="../media/image7.png"/><Relationship Id="rId3" Type="http://schemas.microsoft.com/office/2007/relationships/hdphoto" Target="../media/image6.wdp"/><Relationship Id="rId2" Type="http://schemas.openxmlformats.org/officeDocument/2006/relationships/image" Target="../media/image5.png"/><Relationship Id="rId1" Type="http://schemas.openxmlformats.org/officeDocument/2006/relationships/slideMaster" Target="../slideMasters/slideMaster34.xml"/></Relationships>
</file>

<file path=ppt/slideLayouts/_rels/slideLayout56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34.xml"/></Relationships>
</file>

<file path=ppt/slideLayouts/_rels/slideLayout567.xml.rels><?xml version="1.0" encoding="UTF-8" standalone="yes"?>
<Relationships xmlns="http://schemas.openxmlformats.org/package/2006/relationships"><Relationship Id="rId5" Type="http://schemas.openxmlformats.org/officeDocument/2006/relationships/image" Target="../media/image3.png"/><Relationship Id="rId4" Type="http://schemas.openxmlformats.org/officeDocument/2006/relationships/image" Target="../media/image2.png"/><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Master" Target="../slideMasters/slideMaster34.xml"/></Relationships>
</file>

<file path=ppt/slideLayouts/_rels/slideLayout56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34.xml"/></Relationships>
</file>

<file path=ppt/slideLayouts/_rels/slideLayout56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34.xml"/></Relationships>
</file>

<file path=ppt/slideLayouts/_rels/slideLayout57.xml.rels><?xml version="1.0" encoding="UTF-8" standalone="yes"?>
<Relationships xmlns="http://schemas.openxmlformats.org/package/2006/relationships"><Relationship Id="rId5" Type="http://schemas.openxmlformats.org/officeDocument/2006/relationships/image" Target="../media/image3.png"/><Relationship Id="rId4" Type="http://schemas.openxmlformats.org/officeDocument/2006/relationships/image" Target="../media/image2.png"/><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57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34.xml"/></Relationships>
</file>

<file path=ppt/slideLayouts/_rels/slideLayout571.xml.rels><?xml version="1.0" encoding="UTF-8" standalone="yes"?>
<Relationships xmlns="http://schemas.openxmlformats.org/package/2006/relationships"><Relationship Id="rId4" Type="http://schemas.microsoft.com/office/2007/relationships/hdphoto" Target="../media/image8.wdp"/><Relationship Id="rId3" Type="http://schemas.openxmlformats.org/officeDocument/2006/relationships/image" Target="../media/image7.png"/><Relationship Id="rId2" Type="http://schemas.openxmlformats.org/officeDocument/2006/relationships/image" Target="../media/image13.png"/><Relationship Id="rId1" Type="http://schemas.openxmlformats.org/officeDocument/2006/relationships/slideMaster" Target="../slideMasters/slideMaster34.xml"/></Relationships>
</file>

<file path=ppt/slideLayouts/_rels/slideLayout57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4.xml"/></Relationships>
</file>

<file path=ppt/slideLayouts/_rels/slideLayout57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4.xml"/></Relationships>
</file>

<file path=ppt/slideLayouts/_rels/slideLayout57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png"/><Relationship Id="rId1" Type="http://schemas.openxmlformats.org/officeDocument/2006/relationships/slideMaster" Target="../slideMasters/slideMaster34.xml"/></Relationships>
</file>

<file path=ppt/slideLayouts/_rels/slideLayout57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4.xml"/></Relationships>
</file>

<file path=ppt/slideLayouts/_rels/slideLayout57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4.xml"/></Relationships>
</file>

<file path=ppt/slideLayouts/_rels/slideLayout577.xml.rels><?xml version="1.0" encoding="UTF-8" standalone="yes"?>
<Relationships xmlns="http://schemas.openxmlformats.org/package/2006/relationships"><Relationship Id="rId4" Type="http://schemas.openxmlformats.org/officeDocument/2006/relationships/image" Target="../media/image1.png"/><Relationship Id="rId3" Type="http://schemas.openxmlformats.org/officeDocument/2006/relationships/image" Target="../media/image17.png"/><Relationship Id="rId2" Type="http://schemas.openxmlformats.org/officeDocument/2006/relationships/image" Target="../media/image4.png"/><Relationship Id="rId1" Type="http://schemas.openxmlformats.org/officeDocument/2006/relationships/slideMaster" Target="../slideMasters/slideMaster34.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579.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5.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58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5.xml"/></Relationships>
</file>

<file path=ppt/slideLayouts/_rels/slideLayout58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35.xml"/></Relationships>
</file>

<file path=ppt/slideLayouts/_rels/slideLayout582.xml.rels><?xml version="1.0" encoding="UTF-8" standalone="yes"?>
<Relationships xmlns="http://schemas.openxmlformats.org/package/2006/relationships"><Relationship Id="rId5" Type="http://schemas.microsoft.com/office/2007/relationships/hdphoto" Target="../media/image8.wdp"/><Relationship Id="rId4" Type="http://schemas.openxmlformats.org/officeDocument/2006/relationships/image" Target="../media/image7.png"/><Relationship Id="rId3" Type="http://schemas.microsoft.com/office/2007/relationships/hdphoto" Target="../media/image6.wdp"/><Relationship Id="rId2" Type="http://schemas.openxmlformats.org/officeDocument/2006/relationships/image" Target="../media/image5.png"/><Relationship Id="rId1" Type="http://schemas.openxmlformats.org/officeDocument/2006/relationships/slideMaster" Target="../slideMasters/slideMaster35.xml"/></Relationships>
</file>

<file path=ppt/slideLayouts/_rels/slideLayout58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35.xml"/></Relationships>
</file>

<file path=ppt/slideLayouts/_rels/slideLayout584.xml.rels><?xml version="1.0" encoding="UTF-8" standalone="yes"?>
<Relationships xmlns="http://schemas.openxmlformats.org/package/2006/relationships"><Relationship Id="rId5" Type="http://schemas.openxmlformats.org/officeDocument/2006/relationships/image" Target="../media/image3.png"/><Relationship Id="rId4" Type="http://schemas.openxmlformats.org/officeDocument/2006/relationships/image" Target="../media/image2.png"/><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Master" Target="../slideMasters/slideMaster35.xml"/></Relationships>
</file>

<file path=ppt/slideLayouts/_rels/slideLayout58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35.xml"/></Relationships>
</file>

<file path=ppt/slideLayouts/_rels/slideLayout58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35.xml"/></Relationships>
</file>

<file path=ppt/slideLayouts/_rels/slideLayout58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35.xml"/></Relationships>
</file>

<file path=ppt/slideLayouts/_rels/slideLayout588.xml.rels><?xml version="1.0" encoding="UTF-8" standalone="yes"?>
<Relationships xmlns="http://schemas.openxmlformats.org/package/2006/relationships"><Relationship Id="rId4" Type="http://schemas.microsoft.com/office/2007/relationships/hdphoto" Target="../media/image8.wdp"/><Relationship Id="rId3" Type="http://schemas.openxmlformats.org/officeDocument/2006/relationships/image" Target="../media/image7.png"/><Relationship Id="rId2" Type="http://schemas.openxmlformats.org/officeDocument/2006/relationships/image" Target="../media/image13.png"/><Relationship Id="rId1" Type="http://schemas.openxmlformats.org/officeDocument/2006/relationships/slideMaster" Target="../slideMasters/slideMaster35.xml"/></Relationships>
</file>

<file path=ppt/slideLayouts/_rels/slideLayout58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5.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59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5.xml"/></Relationships>
</file>

<file path=ppt/slideLayouts/_rels/slideLayout59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png"/><Relationship Id="rId1" Type="http://schemas.openxmlformats.org/officeDocument/2006/relationships/slideMaster" Target="../slideMasters/slideMaster35.xml"/></Relationships>
</file>

<file path=ppt/slideLayouts/_rels/slideLayout59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5.xml"/></Relationships>
</file>

<file path=ppt/slideLayouts/_rels/slideLayout59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5.xml"/></Relationships>
</file>

<file path=ppt/slideLayouts/_rels/slideLayout594.xml.rels><?xml version="1.0" encoding="UTF-8" standalone="yes"?>
<Relationships xmlns="http://schemas.openxmlformats.org/package/2006/relationships"><Relationship Id="rId4" Type="http://schemas.openxmlformats.org/officeDocument/2006/relationships/image" Target="../media/image1.png"/><Relationship Id="rId3" Type="http://schemas.openxmlformats.org/officeDocument/2006/relationships/image" Target="../media/image17.png"/><Relationship Id="rId2" Type="http://schemas.openxmlformats.org/officeDocument/2006/relationships/image" Target="../media/image4.png"/><Relationship Id="rId1" Type="http://schemas.openxmlformats.org/officeDocument/2006/relationships/slideMaster" Target="../slideMasters/slideMaster35.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596.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6.xml"/></Relationships>
</file>

<file path=ppt/slideLayouts/_rels/slideLayout59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6.xml"/></Relationships>
</file>

<file path=ppt/slideLayouts/_rels/slideLayout59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36.xml"/></Relationships>
</file>

<file path=ppt/slideLayouts/_rels/slideLayout599.xml.rels><?xml version="1.0" encoding="UTF-8" standalone="yes"?>
<Relationships xmlns="http://schemas.openxmlformats.org/package/2006/relationships"><Relationship Id="rId5" Type="http://schemas.microsoft.com/office/2007/relationships/hdphoto" Target="../media/image8.wdp"/><Relationship Id="rId4" Type="http://schemas.openxmlformats.org/officeDocument/2006/relationships/image" Target="../media/image7.png"/><Relationship Id="rId3" Type="http://schemas.microsoft.com/office/2007/relationships/hdphoto" Target="../media/image6.wdp"/><Relationship Id="rId2" Type="http://schemas.openxmlformats.org/officeDocument/2006/relationships/image" Target="../media/image5.png"/><Relationship Id="rId1" Type="http://schemas.openxmlformats.org/officeDocument/2006/relationships/slideMaster" Target="../slideMasters/slideMaster36.xml"/></Relationships>
</file>

<file path=ppt/slideLayouts/_rels/slideLayout6.xml.rels><?xml version="1.0" encoding="UTF-8" standalone="yes"?>
<Relationships xmlns="http://schemas.openxmlformats.org/package/2006/relationships"><Relationship Id="rId5" Type="http://schemas.openxmlformats.org/officeDocument/2006/relationships/image" Target="../media/image3.png"/><Relationship Id="rId4" Type="http://schemas.openxmlformats.org/officeDocument/2006/relationships/image" Target="../media/image2.png"/><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60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36.xml"/></Relationships>
</file>

<file path=ppt/slideLayouts/_rels/slideLayout601.xml.rels><?xml version="1.0" encoding="UTF-8" standalone="yes"?>
<Relationships xmlns="http://schemas.openxmlformats.org/package/2006/relationships"><Relationship Id="rId5" Type="http://schemas.openxmlformats.org/officeDocument/2006/relationships/image" Target="../media/image3.png"/><Relationship Id="rId4" Type="http://schemas.openxmlformats.org/officeDocument/2006/relationships/image" Target="../media/image2.png"/><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Master" Target="../slideMasters/slideMaster36.xml"/></Relationships>
</file>

<file path=ppt/slideLayouts/_rels/slideLayout60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36.xml"/></Relationships>
</file>

<file path=ppt/slideLayouts/_rels/slideLayout60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36.xml"/></Relationships>
</file>

<file path=ppt/slideLayouts/_rels/slideLayout60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36.xml"/></Relationships>
</file>

<file path=ppt/slideLayouts/_rels/slideLayout605.xml.rels><?xml version="1.0" encoding="UTF-8" standalone="yes"?>
<Relationships xmlns="http://schemas.openxmlformats.org/package/2006/relationships"><Relationship Id="rId4" Type="http://schemas.microsoft.com/office/2007/relationships/hdphoto" Target="../media/image8.wdp"/><Relationship Id="rId3" Type="http://schemas.openxmlformats.org/officeDocument/2006/relationships/image" Target="../media/image7.png"/><Relationship Id="rId2" Type="http://schemas.openxmlformats.org/officeDocument/2006/relationships/image" Target="../media/image13.png"/><Relationship Id="rId1" Type="http://schemas.openxmlformats.org/officeDocument/2006/relationships/slideMaster" Target="../slideMasters/slideMaster36.xml"/></Relationships>
</file>

<file path=ppt/slideLayouts/_rels/slideLayout60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6.xml"/></Relationships>
</file>

<file path=ppt/slideLayouts/_rels/slideLayout60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6.xml"/></Relationships>
</file>

<file path=ppt/slideLayouts/_rels/slideLayout60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png"/><Relationship Id="rId1" Type="http://schemas.openxmlformats.org/officeDocument/2006/relationships/slideMaster" Target="../slideMasters/slideMaster36.xml"/></Relationships>
</file>

<file path=ppt/slideLayouts/_rels/slideLayout60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6.xml"/></Relationships>
</file>

<file path=ppt/slideLayouts/_rels/slideLayout61.xml.rels><?xml version="1.0" encoding="UTF-8" standalone="yes"?>
<Relationships xmlns="http://schemas.openxmlformats.org/package/2006/relationships"><Relationship Id="rId4" Type="http://schemas.microsoft.com/office/2007/relationships/hdphoto" Target="../media/image8.wdp"/><Relationship Id="rId3" Type="http://schemas.openxmlformats.org/officeDocument/2006/relationships/image" Target="../media/image7.png"/><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6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6.xml"/></Relationships>
</file>

<file path=ppt/slideLayouts/_rels/slideLayout611.xml.rels><?xml version="1.0" encoding="UTF-8" standalone="yes"?>
<Relationships xmlns="http://schemas.openxmlformats.org/package/2006/relationships"><Relationship Id="rId4" Type="http://schemas.openxmlformats.org/officeDocument/2006/relationships/image" Target="../media/image1.png"/><Relationship Id="rId3" Type="http://schemas.openxmlformats.org/officeDocument/2006/relationships/image" Target="../media/image17.png"/><Relationship Id="rId2" Type="http://schemas.openxmlformats.org/officeDocument/2006/relationships/image" Target="../media/image4.png"/><Relationship Id="rId1" Type="http://schemas.openxmlformats.org/officeDocument/2006/relationships/slideMaster" Target="../slideMasters/slideMaster36.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613.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7.xml"/></Relationships>
</file>

<file path=ppt/slideLayouts/_rels/slideLayout6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7.xml"/></Relationships>
</file>

<file path=ppt/slideLayouts/_rels/slideLayout6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37.xml"/></Relationships>
</file>

<file path=ppt/slideLayouts/_rels/slideLayout616.xml.rels><?xml version="1.0" encoding="UTF-8" standalone="yes"?>
<Relationships xmlns="http://schemas.openxmlformats.org/package/2006/relationships"><Relationship Id="rId5" Type="http://schemas.microsoft.com/office/2007/relationships/hdphoto" Target="../media/image8.wdp"/><Relationship Id="rId4" Type="http://schemas.openxmlformats.org/officeDocument/2006/relationships/image" Target="../media/image7.png"/><Relationship Id="rId3" Type="http://schemas.microsoft.com/office/2007/relationships/hdphoto" Target="../media/image6.wdp"/><Relationship Id="rId2" Type="http://schemas.openxmlformats.org/officeDocument/2006/relationships/image" Target="../media/image5.png"/><Relationship Id="rId1" Type="http://schemas.openxmlformats.org/officeDocument/2006/relationships/slideMaster" Target="../slideMasters/slideMaster37.xml"/></Relationships>
</file>

<file path=ppt/slideLayouts/_rels/slideLayout6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37.xml"/></Relationships>
</file>

<file path=ppt/slideLayouts/_rels/slideLayout618.xml.rels><?xml version="1.0" encoding="UTF-8" standalone="yes"?>
<Relationships xmlns="http://schemas.openxmlformats.org/package/2006/relationships"><Relationship Id="rId5" Type="http://schemas.openxmlformats.org/officeDocument/2006/relationships/image" Target="../media/image3.png"/><Relationship Id="rId4" Type="http://schemas.openxmlformats.org/officeDocument/2006/relationships/image" Target="../media/image2.png"/><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Master" Target="../slideMasters/slideMaster37.xml"/></Relationships>
</file>

<file path=ppt/slideLayouts/_rels/slideLayout6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37.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6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37.xml"/></Relationships>
</file>

<file path=ppt/slideLayouts/_rels/slideLayout6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37.xml"/></Relationships>
</file>

<file path=ppt/slideLayouts/_rels/slideLayout622.xml.rels><?xml version="1.0" encoding="UTF-8" standalone="yes"?>
<Relationships xmlns="http://schemas.openxmlformats.org/package/2006/relationships"><Relationship Id="rId4" Type="http://schemas.microsoft.com/office/2007/relationships/hdphoto" Target="../media/image8.wdp"/><Relationship Id="rId3" Type="http://schemas.openxmlformats.org/officeDocument/2006/relationships/image" Target="../media/image7.png"/><Relationship Id="rId2" Type="http://schemas.openxmlformats.org/officeDocument/2006/relationships/image" Target="../media/image13.png"/><Relationship Id="rId1" Type="http://schemas.openxmlformats.org/officeDocument/2006/relationships/slideMaster" Target="../slideMasters/slideMaster37.xml"/></Relationships>
</file>

<file path=ppt/slideLayouts/_rels/slideLayout6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7.xml"/></Relationships>
</file>

<file path=ppt/slideLayouts/_rels/slideLayout6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7.xml"/></Relationships>
</file>

<file path=ppt/slideLayouts/_rels/slideLayout6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png"/><Relationship Id="rId1" Type="http://schemas.openxmlformats.org/officeDocument/2006/relationships/slideMaster" Target="../slideMasters/slideMaster37.xml"/></Relationships>
</file>

<file path=ppt/slideLayouts/_rels/slideLayout6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7.xml"/></Relationships>
</file>

<file path=ppt/slideLayouts/_rels/slideLayout62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7.xml"/></Relationships>
</file>

<file path=ppt/slideLayouts/_rels/slideLayout628.xml.rels><?xml version="1.0" encoding="UTF-8" standalone="yes"?>
<Relationships xmlns="http://schemas.openxmlformats.org/package/2006/relationships"><Relationship Id="rId4" Type="http://schemas.openxmlformats.org/officeDocument/2006/relationships/image" Target="../media/image1.png"/><Relationship Id="rId3" Type="http://schemas.openxmlformats.org/officeDocument/2006/relationships/image" Target="../media/image17.png"/><Relationship Id="rId2" Type="http://schemas.openxmlformats.org/officeDocument/2006/relationships/image" Target="../media/image4.png"/><Relationship Id="rId1" Type="http://schemas.openxmlformats.org/officeDocument/2006/relationships/slideMaster" Target="../slideMasters/slideMaster37.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630.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8.xml"/></Relationships>
</file>

<file path=ppt/slideLayouts/_rels/slideLayout6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8.xml"/></Relationships>
</file>

<file path=ppt/slideLayouts/_rels/slideLayout6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38.xml"/></Relationships>
</file>

<file path=ppt/slideLayouts/_rels/slideLayout633.xml.rels><?xml version="1.0" encoding="UTF-8" standalone="yes"?>
<Relationships xmlns="http://schemas.openxmlformats.org/package/2006/relationships"><Relationship Id="rId5" Type="http://schemas.microsoft.com/office/2007/relationships/hdphoto" Target="../media/image8.wdp"/><Relationship Id="rId4" Type="http://schemas.openxmlformats.org/officeDocument/2006/relationships/image" Target="../media/image7.png"/><Relationship Id="rId3" Type="http://schemas.microsoft.com/office/2007/relationships/hdphoto" Target="../media/image6.wdp"/><Relationship Id="rId2" Type="http://schemas.openxmlformats.org/officeDocument/2006/relationships/image" Target="../media/image5.png"/><Relationship Id="rId1" Type="http://schemas.openxmlformats.org/officeDocument/2006/relationships/slideMaster" Target="../slideMasters/slideMaster38.xml"/></Relationships>
</file>

<file path=ppt/slideLayouts/_rels/slideLayout6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38.xml"/></Relationships>
</file>

<file path=ppt/slideLayouts/_rels/slideLayout635.xml.rels><?xml version="1.0" encoding="UTF-8" standalone="yes"?>
<Relationships xmlns="http://schemas.openxmlformats.org/package/2006/relationships"><Relationship Id="rId5" Type="http://schemas.openxmlformats.org/officeDocument/2006/relationships/image" Target="../media/image3.png"/><Relationship Id="rId4" Type="http://schemas.openxmlformats.org/officeDocument/2006/relationships/image" Target="../media/image2.png"/><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Master" Target="../slideMasters/slideMaster38.xml"/></Relationships>
</file>

<file path=ppt/slideLayouts/_rels/slideLayout63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38.xml"/></Relationships>
</file>

<file path=ppt/slideLayouts/_rels/slideLayout63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38.xml"/></Relationships>
</file>

<file path=ppt/slideLayouts/_rels/slideLayout63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38.xml"/></Relationships>
</file>

<file path=ppt/slideLayouts/_rels/slideLayout639.xml.rels><?xml version="1.0" encoding="UTF-8" standalone="yes"?>
<Relationships xmlns="http://schemas.openxmlformats.org/package/2006/relationships"><Relationship Id="rId4" Type="http://schemas.microsoft.com/office/2007/relationships/hdphoto" Target="../media/image8.wdp"/><Relationship Id="rId3" Type="http://schemas.openxmlformats.org/officeDocument/2006/relationships/image" Target="../media/image7.png"/><Relationship Id="rId2" Type="http://schemas.openxmlformats.org/officeDocument/2006/relationships/image" Target="../media/image13.png"/><Relationship Id="rId1" Type="http://schemas.openxmlformats.org/officeDocument/2006/relationships/slideMaster" Target="../slideMasters/slideMaster38.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6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8.xml"/></Relationships>
</file>

<file path=ppt/slideLayouts/_rels/slideLayout6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8.xml"/></Relationships>
</file>

<file path=ppt/slideLayouts/_rels/slideLayout6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png"/><Relationship Id="rId1" Type="http://schemas.openxmlformats.org/officeDocument/2006/relationships/slideMaster" Target="../slideMasters/slideMaster38.xml"/></Relationships>
</file>

<file path=ppt/slideLayouts/_rels/slideLayout64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8.xml"/></Relationships>
</file>

<file path=ppt/slideLayouts/_rels/slideLayout64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8.xml"/></Relationships>
</file>

<file path=ppt/slideLayouts/_rels/slideLayout645.xml.rels><?xml version="1.0" encoding="UTF-8" standalone="yes"?>
<Relationships xmlns="http://schemas.openxmlformats.org/package/2006/relationships"><Relationship Id="rId4" Type="http://schemas.openxmlformats.org/officeDocument/2006/relationships/image" Target="../media/image1.png"/><Relationship Id="rId3" Type="http://schemas.openxmlformats.org/officeDocument/2006/relationships/image" Target="../media/image17.png"/><Relationship Id="rId2" Type="http://schemas.openxmlformats.org/officeDocument/2006/relationships/image" Target="../media/image4.png"/><Relationship Id="rId1" Type="http://schemas.openxmlformats.org/officeDocument/2006/relationships/slideMaster" Target="../slideMasters/slideMaster3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4" Type="http://schemas.openxmlformats.org/officeDocument/2006/relationships/image" Target="../media/image1.png"/><Relationship Id="rId3" Type="http://schemas.openxmlformats.org/officeDocument/2006/relationships/image" Target="../media/image17.png"/><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5" Type="http://schemas.microsoft.com/office/2007/relationships/hdphoto" Target="../media/image8.wdp"/><Relationship Id="rId4" Type="http://schemas.openxmlformats.org/officeDocument/2006/relationships/image" Target="../media/image7.png"/><Relationship Id="rId3" Type="http://schemas.microsoft.com/office/2007/relationships/hdphoto" Target="../media/image6.wdp"/><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5" Type="http://schemas.openxmlformats.org/officeDocument/2006/relationships/image" Target="../media/image3.png"/><Relationship Id="rId4" Type="http://schemas.openxmlformats.org/officeDocument/2006/relationships/image" Target="../media/image2.png"/><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4" Type="http://schemas.microsoft.com/office/2007/relationships/hdphoto" Target="../media/image8.wdp"/><Relationship Id="rId3" Type="http://schemas.openxmlformats.org/officeDocument/2006/relationships/image" Target="../media/image7.png"/><Relationship Id="rId2" Type="http://schemas.openxmlformats.org/officeDocument/2006/relationships/image" Target="../media/image13.png"/><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4" Type="http://schemas.openxmlformats.org/officeDocument/2006/relationships/image" Target="../media/image1.png"/><Relationship Id="rId3" Type="http://schemas.openxmlformats.org/officeDocument/2006/relationships/image" Target="../media/image17.png"/><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5" Type="http://schemas.microsoft.com/office/2007/relationships/hdphoto" Target="../media/image8.wdp"/><Relationship Id="rId4" Type="http://schemas.openxmlformats.org/officeDocument/2006/relationships/image" Target="../media/image7.png"/><Relationship Id="rId3" Type="http://schemas.microsoft.com/office/2007/relationships/hdphoto" Target="../media/image6.wdp"/><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5" Type="http://schemas.openxmlformats.org/officeDocument/2006/relationships/image" Target="../media/image3.png"/><Relationship Id="rId4" Type="http://schemas.openxmlformats.org/officeDocument/2006/relationships/image" Target="../media/image2.png"/><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4" Type="http://schemas.microsoft.com/office/2007/relationships/hdphoto" Target="../media/image8.wdp"/><Relationship Id="rId3" Type="http://schemas.openxmlformats.org/officeDocument/2006/relationships/image" Target="../media/image7.png"/><Relationship Id="rId2" Type="http://schemas.openxmlformats.org/officeDocument/2006/relationships/image" Target="../media/image13.png"/><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1">
    <p:spTree>
      <p:nvGrpSpPr>
        <p:cNvPr id="1" name=""/>
        <p:cNvGrpSpPr/>
        <p:nvPr/>
      </p:nvGrpSpPr>
      <p:grpSpPr>
        <a:xfrm>
          <a:off x="0" y="0"/>
          <a:ext cx="0" cy="0"/>
          <a:chOff x="0" y="0"/>
          <a:chExt cx="0" cy="0"/>
        </a:xfrm>
      </p:grpSpPr>
      <p:pic>
        <p:nvPicPr>
          <p:cNvPr id="4" name="图片 3" descr="图片包含 建筑物&#10;&#10;自动生成的说明"/>
          <p:cNvPicPr>
            <a:picLocks noChangeAspect="1"/>
          </p:cNvPicPr>
          <p:nvPr userDrawn="1"/>
        </p:nvPicPr>
        <p:blipFill>
          <a:blip r:embed="rId2">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sp>
        <p:nvSpPr>
          <p:cNvPr id="6"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lnSpc>
                <a:spcPct val="100000"/>
              </a:lnSpc>
              <a:defRPr sz="5400" b="1">
                <a:solidFill>
                  <a:schemeClr val="tx2"/>
                </a:solidFill>
              </a:defRPr>
            </a:lvl1pPr>
          </a:lstStyle>
          <a:p>
            <a:r>
              <a:rPr lang="zh-CN" altLang="en-US" dirty="0"/>
              <a:t>单击此处编辑标题样式</a:t>
            </a:r>
            <a:endParaRPr lang="zh-CN" altLang="en-US" dirty="0"/>
          </a:p>
        </p:txBody>
      </p:sp>
      <p:sp>
        <p:nvSpPr>
          <p:cNvPr id="7" name="内容占位符 25"/>
          <p:cNvSpPr>
            <a:spLocks noGrp="1"/>
          </p:cNvSpPr>
          <p:nvPr>
            <p:ph sz="quarter" idx="10"/>
          </p:nvPr>
        </p:nvSpPr>
        <p:spPr>
          <a:xfrm>
            <a:off x="4644345" y="5196924"/>
            <a:ext cx="2903311" cy="454025"/>
          </a:xfrm>
          <a:prstGeom prst="rect">
            <a:avLst/>
          </a:prstGeom>
        </p:spPr>
        <p:txBody>
          <a:bodyPr anchor="ctr"/>
          <a:lstStyle>
            <a:lvl1pPr marL="0" indent="0" algn="ctr">
              <a:lnSpc>
                <a:spcPct val="100000"/>
              </a:lnSpc>
              <a:buNone/>
              <a:defRPr sz="20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pic>
        <p:nvPicPr>
          <p:cNvPr id="9" name="图片 8"/>
          <p:cNvPicPr>
            <a:picLocks noChangeAspect="1"/>
          </p:cNvPicPr>
          <p:nvPr userDrawn="1"/>
        </p:nvPicPr>
        <p:blipFill rotWithShape="1">
          <a:blip r:embed="rId4" cstate="print"/>
          <a:srcRect l="74359" r="1346"/>
          <a:stretch>
            <a:fillRect/>
          </a:stretch>
        </p:blipFill>
        <p:spPr>
          <a:xfrm>
            <a:off x="8870172" y="356842"/>
            <a:ext cx="3002280" cy="411617"/>
          </a:xfrm>
          <a:prstGeom prst="rect">
            <a:avLst/>
          </a:prstGeom>
        </p:spPr>
      </p:pic>
      <p:grpSp>
        <p:nvGrpSpPr>
          <p:cNvPr id="10" name="组合 9"/>
          <p:cNvGrpSpPr/>
          <p:nvPr userDrawn="1"/>
        </p:nvGrpSpPr>
        <p:grpSpPr>
          <a:xfrm>
            <a:off x="2328587" y="6244170"/>
            <a:ext cx="7554800" cy="406590"/>
            <a:chOff x="2328587" y="6073254"/>
            <a:chExt cx="7554800" cy="406590"/>
          </a:xfrm>
        </p:grpSpPr>
        <p:pic>
          <p:nvPicPr>
            <p:cNvPr id="11" name="图片 10"/>
            <p:cNvPicPr>
              <a:picLocks noChangeAspect="1"/>
            </p:cNvPicPr>
            <p:nvPr userDrawn="1"/>
          </p:nvPicPr>
          <p:blipFill rotWithShape="1">
            <a:blip r:embed="rId5">
              <a:alphaModFix amt="50000"/>
            </a:blip>
            <a:srcRect t="9831" b="36385"/>
            <a:stretch>
              <a:fillRect/>
            </a:stretch>
          </p:blipFill>
          <p:spPr>
            <a:xfrm>
              <a:off x="3352562" y="6073254"/>
              <a:ext cx="5486876" cy="406590"/>
            </a:xfrm>
            <a:prstGeom prst="rect">
              <a:avLst/>
            </a:prstGeom>
          </p:spPr>
        </p:pic>
        <p:sp>
          <p:nvSpPr>
            <p:cNvPr id="12" name="椭圆 11"/>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p:nvPr userDrawn="1"/>
          </p:nvCxnSpPr>
          <p:spPr>
            <a:xfrm>
              <a:off x="23285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89833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grpSp>
      <p:cxnSp>
        <p:nvCxnSpPr>
          <p:cNvPr id="15" name="直接连接符 14"/>
          <p:cNvCxnSpPr/>
          <p:nvPr userDrawn="1"/>
        </p:nvCxnSpPr>
        <p:spPr>
          <a:xfrm>
            <a:off x="2046000" y="1712549"/>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nvCxnSpPr>
        <p:spPr>
          <a:xfrm>
            <a:off x="2046000" y="3428810"/>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页版式2">
    <p:spTree>
      <p:nvGrpSpPr>
        <p:cNvPr id="1" name=""/>
        <p:cNvGrpSpPr/>
        <p:nvPr/>
      </p:nvGrpSpPr>
      <p:grpSpPr>
        <a:xfrm>
          <a:off x="0" y="0"/>
          <a:ext cx="0" cy="0"/>
          <a:chOff x="0" y="0"/>
          <a:chExt cx="0" cy="0"/>
        </a:xfrm>
      </p:grpSpPr>
      <p:sp>
        <p:nvSpPr>
          <p:cNvPr id="9" name="矩形 8"/>
          <p:cNvSpPr/>
          <p:nvPr userDrawn="1"/>
        </p:nvSpPr>
        <p:spPr>
          <a:xfrm>
            <a:off x="0" y="0"/>
            <a:ext cx="12191483" cy="685800"/>
          </a:xfrm>
          <a:prstGeom prst="rect">
            <a:avLst/>
          </a:prstGeom>
          <a:solidFill>
            <a:schemeClr val="tx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sp>
        <p:nvSpPr>
          <p:cNvPr id="2" name="标题 1"/>
          <p:cNvSpPr>
            <a:spLocks noGrp="1"/>
          </p:cNvSpPr>
          <p:nvPr>
            <p:ph type="title"/>
          </p:nvPr>
        </p:nvSpPr>
        <p:spPr>
          <a:xfrm>
            <a:off x="927468" y="85609"/>
            <a:ext cx="6895732" cy="538838"/>
          </a:xfrm>
          <a:prstGeom prst="rect">
            <a:avLst/>
          </a:prstGeom>
        </p:spPr>
        <p:txBody>
          <a:bodyPr anchor="ctr">
            <a:normAutofit/>
          </a:bodyPr>
          <a:lstStyle>
            <a:lvl1pPr>
              <a:lnSpc>
                <a:spcPct val="100000"/>
              </a:lnSpc>
              <a:defRPr sz="3200">
                <a:solidFill>
                  <a:schemeClr val="bg1"/>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034104"/>
            <a:ext cx="11429264" cy="4761859"/>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pic>
        <p:nvPicPr>
          <p:cNvPr id="10" name="图片 9" descr="图片包含 户外, 标牌, 黑色&#10;&#10;自动生成的说明"/>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pic>
        <p:nvPicPr>
          <p:cNvPr id="12" name="图片 11"/>
          <p:cNvPicPr>
            <a:picLocks noChangeAspect="1"/>
          </p:cNvPicPr>
          <p:nvPr userDrawn="1"/>
        </p:nvPicPr>
        <p:blipFill rotWithShape="1">
          <a:blip r:embed="rId3" cstate="print">
            <a:extLst>
              <a:ext uri="{BEBA8EAE-BF5A-486C-A8C5-ECC9F3942E4B}">
                <a14:imgProps xmlns:a14="http://schemas.microsoft.com/office/drawing/2010/main">
                  <a14:imgLayer r:embed="rId4">
                    <a14:imgEffect>
                      <a14:brightnessContrast bright="100000"/>
                    </a14:imgEffect>
                    <a14:imgEffect>
                      <a14:sharpenSoften amount="100000"/>
                    </a14:imgEffect>
                  </a14:imgLayer>
                </a14:imgProps>
              </a:ext>
            </a:extLst>
          </a:blip>
          <a:srcRect l="73973" r="3197"/>
          <a:stretch>
            <a:fillRect/>
          </a:stretch>
        </p:blipFill>
        <p:spPr>
          <a:xfrm>
            <a:off x="9046840" y="274621"/>
            <a:ext cx="2821309" cy="411617"/>
          </a:xfrm>
          <a:prstGeom prst="rect">
            <a:avLst/>
          </a:prstGeom>
        </p:spPr>
      </p:pic>
      <p:sp>
        <p:nvSpPr>
          <p:cNvPr id="13" name="文本框 12"/>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14" name="文本框 13"/>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15" name="直接连接符 14"/>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封底2">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pic>
        <p:nvPicPr>
          <p:cNvPr id="3" name="图片 2" descr="文本&#10;&#10;中度可信度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73315" y="1918497"/>
            <a:ext cx="4717143" cy="1550721"/>
          </a:xfrm>
          <a:prstGeom prst="rect">
            <a:avLst/>
          </a:prstGeom>
        </p:spPr>
      </p:pic>
      <p:sp>
        <p:nvSpPr>
          <p:cNvPr id="12" name="标题 1"/>
          <p:cNvSpPr>
            <a:spLocks noGrp="1"/>
          </p:cNvSpPr>
          <p:nvPr>
            <p:ph type="title" hasCustomPrompt="1"/>
          </p:nvPr>
        </p:nvSpPr>
        <p:spPr>
          <a:xfrm>
            <a:off x="6096001" y="2179233"/>
            <a:ext cx="5613400"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tx2"/>
        </a:solidFill>
        <a:effectLst/>
      </p:bgPr>
    </p:bg>
    <p:spTree>
      <p:nvGrpSpPr>
        <p:cNvPr id="1" name=""/>
        <p:cNvGrpSpPr/>
        <p:nvPr/>
      </p:nvGrpSpPr>
      <p:grpSpPr>
        <a:xfrm>
          <a:off x="0" y="0"/>
          <a:ext cx="0" cy="0"/>
          <a:chOff x="0" y="0"/>
          <a:chExt cx="0" cy="0"/>
        </a:xfrm>
      </p:grpSpPr>
      <p:sp>
        <p:nvSpPr>
          <p:cNvPr id="9" name="流程图: 离页连接符 8"/>
          <p:cNvSpPr/>
          <p:nvPr userDrawn="1"/>
        </p:nvSpPr>
        <p:spPr>
          <a:xfrm>
            <a:off x="3419386" y="0"/>
            <a:ext cx="5353229" cy="5219695"/>
          </a:xfrm>
          <a:prstGeom prst="flowChartOffpageConnector">
            <a:avLst/>
          </a:prstGeom>
          <a:solidFill>
            <a:srgbClr val="FFFFFF"/>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sp>
        <p:nvSpPr>
          <p:cNvPr id="10" name="文本占位符 31"/>
          <p:cNvSpPr txBox="1"/>
          <p:nvPr userDrawn="1"/>
        </p:nvSpPr>
        <p:spPr>
          <a:xfrm>
            <a:off x="2952571" y="2609847"/>
            <a:ext cx="6286859" cy="598488"/>
          </a:xfrm>
          <a:prstGeom prst="rect">
            <a:avLst/>
          </a:prstGeom>
        </p:spPr>
        <p:txBody>
          <a:bodyPr anchor="ctr"/>
          <a:lstStyle>
            <a:lvl1pPr marL="0" indent="0" algn="ctr" defTabSz="967740" rtl="0" eaLnBrk="1" latinLnBrk="0" hangingPunct="1">
              <a:lnSpc>
                <a:spcPct val="100000"/>
              </a:lnSpc>
              <a:spcBef>
                <a:spcPts val="1060"/>
              </a:spcBef>
              <a:buFontTx/>
              <a:buNone/>
              <a:defRPr sz="5400" b="1" kern="1200" spc="600">
                <a:solidFill>
                  <a:schemeClr val="accent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5400" b="1" i="0" u="none" strike="noStrike" kern="1200" cap="none" spc="600" normalizeH="0" baseline="0" noProof="0" dirty="0">
              <a:ln>
                <a:noFill/>
              </a:ln>
              <a:solidFill>
                <a:srgbClr val="C8161E"/>
              </a:solidFill>
              <a:effectLst/>
              <a:uLnTx/>
              <a:uFillTx/>
              <a:latin typeface="Arial" panose="020B0604020202090204"/>
              <a:ea typeface="微软雅黑"/>
              <a:cs typeface="+mn-cs"/>
            </a:endParaRPr>
          </a:p>
        </p:txBody>
      </p:sp>
      <p:pic>
        <p:nvPicPr>
          <p:cNvPr id="11" name="图片 10"/>
          <p:cNvPicPr>
            <a:picLocks noChangeAspect="1"/>
          </p:cNvPicPr>
          <p:nvPr userDrawn="1"/>
        </p:nvPicPr>
        <p:blipFill rotWithShape="1">
          <a:blip r:embed="rId2">
            <a:alphaModFix amt="20000"/>
            <a:duotone>
              <a:srgbClr val="ED7D31">
                <a:shade val="45000"/>
                <a:satMod val="135000"/>
              </a:srgbClr>
              <a:prstClr val="white"/>
            </a:duotone>
          </a:blip>
          <a:srcRect t="9831" b="36385"/>
          <a:stretch>
            <a:fillRect/>
          </a:stretch>
        </p:blipFill>
        <p:spPr>
          <a:xfrm>
            <a:off x="3352562" y="6146610"/>
            <a:ext cx="5486876" cy="406590"/>
          </a:xfrm>
          <a:prstGeom prst="rect">
            <a:avLst/>
          </a:prstGeom>
        </p:spPr>
      </p:pic>
      <p:pic>
        <p:nvPicPr>
          <p:cNvPr id="12" name="图片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3" name="任意多边形: 形状 12"/>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rgbClr val="FFFFFF"/>
          </a:solidFill>
          <a:ln w="12700" cap="flat" cmpd="sng" algn="ctr">
            <a:solidFill>
              <a:srgbClr val="FFFFFF"/>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4" name="图片 13" descr="图片包含 建筑物&#10;&#10;自动生成的说明"/>
          <p:cNvPicPr>
            <a:picLocks noChangeAspect="1"/>
          </p:cNvPicPr>
          <p:nvPr userDrawn="1"/>
        </p:nvPicPr>
        <p:blipFill>
          <a:blip r:embed="rId4">
            <a:alphaModFix amt="20000"/>
            <a:duotone>
              <a:prstClr val="black"/>
              <a:srgbClr val="C8161E">
                <a:tint val="45000"/>
                <a:satMod val="400000"/>
              </a:srgb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
        <p:nvSpPr>
          <p:cNvPr id="15" name="文本占位符 31"/>
          <p:cNvSpPr>
            <a:spLocks noGrp="1"/>
          </p:cNvSpPr>
          <p:nvPr>
            <p:ph type="body" sz="quarter" idx="11"/>
          </p:nvPr>
        </p:nvSpPr>
        <p:spPr>
          <a:xfrm>
            <a:off x="3104971" y="2762247"/>
            <a:ext cx="6286859" cy="598488"/>
          </a:xfrm>
          <a:prstGeom prst="rect">
            <a:avLst/>
          </a:prstGeom>
        </p:spPr>
        <p:txBody>
          <a:bodyPr anchor="ctr"/>
          <a:lstStyle>
            <a:lvl1pPr marL="0" indent="0" algn="ctr">
              <a:lnSpc>
                <a:spcPct val="100000"/>
              </a:lnSpc>
              <a:buNone/>
              <a:defRPr sz="4800" b="1" spc="600">
                <a:solidFill>
                  <a:schemeClr val="tx2"/>
                </a:solidFill>
              </a:defRPr>
            </a:lvl1pPr>
          </a:lstStyle>
          <a:p>
            <a:pPr lvl="0"/>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封面1">
    <p:spTree>
      <p:nvGrpSpPr>
        <p:cNvPr id="1" name=""/>
        <p:cNvGrpSpPr/>
        <p:nvPr/>
      </p:nvGrpSpPr>
      <p:grpSpPr>
        <a:xfrm>
          <a:off x="0" y="0"/>
          <a:ext cx="0" cy="0"/>
          <a:chOff x="0" y="0"/>
          <a:chExt cx="0" cy="0"/>
        </a:xfrm>
      </p:grpSpPr>
      <p:pic>
        <p:nvPicPr>
          <p:cNvPr id="4" name="图片 3" descr="图片包含 建筑物&#10;&#10;自动生成的说明"/>
          <p:cNvPicPr>
            <a:picLocks noChangeAspect="1"/>
          </p:cNvPicPr>
          <p:nvPr userDrawn="1"/>
        </p:nvPicPr>
        <p:blipFill>
          <a:blip r:embed="rId2">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sp>
        <p:nvSpPr>
          <p:cNvPr id="6"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lnSpc>
                <a:spcPct val="100000"/>
              </a:lnSpc>
              <a:defRPr sz="5400" b="1">
                <a:solidFill>
                  <a:schemeClr val="tx2"/>
                </a:solidFill>
              </a:defRPr>
            </a:lvl1pPr>
          </a:lstStyle>
          <a:p>
            <a:r>
              <a:rPr lang="zh-CN" altLang="en-US" dirty="0"/>
              <a:t>单击此处编辑标题样式</a:t>
            </a:r>
            <a:endParaRPr lang="zh-CN" altLang="en-US" dirty="0"/>
          </a:p>
        </p:txBody>
      </p:sp>
      <p:sp>
        <p:nvSpPr>
          <p:cNvPr id="7" name="内容占位符 25"/>
          <p:cNvSpPr>
            <a:spLocks noGrp="1"/>
          </p:cNvSpPr>
          <p:nvPr>
            <p:ph sz="quarter" idx="10"/>
          </p:nvPr>
        </p:nvSpPr>
        <p:spPr>
          <a:xfrm>
            <a:off x="4644345" y="5196924"/>
            <a:ext cx="2903311" cy="454025"/>
          </a:xfrm>
          <a:prstGeom prst="rect">
            <a:avLst/>
          </a:prstGeom>
        </p:spPr>
        <p:txBody>
          <a:bodyPr anchor="ctr"/>
          <a:lstStyle>
            <a:lvl1pPr marL="0" indent="0" algn="ctr">
              <a:lnSpc>
                <a:spcPct val="100000"/>
              </a:lnSpc>
              <a:buNone/>
              <a:defRPr sz="20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pic>
        <p:nvPicPr>
          <p:cNvPr id="9" name="图片 8"/>
          <p:cNvPicPr>
            <a:picLocks noChangeAspect="1"/>
          </p:cNvPicPr>
          <p:nvPr userDrawn="1"/>
        </p:nvPicPr>
        <p:blipFill rotWithShape="1">
          <a:blip r:embed="rId4" cstate="print"/>
          <a:srcRect l="74359" r="1346"/>
          <a:stretch>
            <a:fillRect/>
          </a:stretch>
        </p:blipFill>
        <p:spPr>
          <a:xfrm>
            <a:off x="8870172" y="356842"/>
            <a:ext cx="3002280" cy="411617"/>
          </a:xfrm>
          <a:prstGeom prst="rect">
            <a:avLst/>
          </a:prstGeom>
        </p:spPr>
      </p:pic>
      <p:grpSp>
        <p:nvGrpSpPr>
          <p:cNvPr id="10" name="组合 9"/>
          <p:cNvGrpSpPr/>
          <p:nvPr userDrawn="1"/>
        </p:nvGrpSpPr>
        <p:grpSpPr>
          <a:xfrm>
            <a:off x="2328587" y="6244170"/>
            <a:ext cx="7554800" cy="406590"/>
            <a:chOff x="2328587" y="6073254"/>
            <a:chExt cx="7554800" cy="406590"/>
          </a:xfrm>
        </p:grpSpPr>
        <p:pic>
          <p:nvPicPr>
            <p:cNvPr id="11" name="图片 10"/>
            <p:cNvPicPr>
              <a:picLocks noChangeAspect="1"/>
            </p:cNvPicPr>
            <p:nvPr userDrawn="1"/>
          </p:nvPicPr>
          <p:blipFill rotWithShape="1">
            <a:blip r:embed="rId5">
              <a:alphaModFix amt="50000"/>
            </a:blip>
            <a:srcRect t="9831" b="36385"/>
            <a:stretch>
              <a:fillRect/>
            </a:stretch>
          </p:blipFill>
          <p:spPr>
            <a:xfrm>
              <a:off x="3352562" y="6073254"/>
              <a:ext cx="5486876" cy="406590"/>
            </a:xfrm>
            <a:prstGeom prst="rect">
              <a:avLst/>
            </a:prstGeom>
          </p:spPr>
        </p:pic>
        <p:sp>
          <p:nvSpPr>
            <p:cNvPr id="12" name="椭圆 11"/>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p:nvPr userDrawn="1"/>
          </p:nvCxnSpPr>
          <p:spPr>
            <a:xfrm>
              <a:off x="23285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89833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grpSp>
      <p:cxnSp>
        <p:nvCxnSpPr>
          <p:cNvPr id="15" name="直接连接符 14"/>
          <p:cNvCxnSpPr/>
          <p:nvPr userDrawn="1"/>
        </p:nvCxnSpPr>
        <p:spPr>
          <a:xfrm>
            <a:off x="2046000" y="1712549"/>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nvCxnSpPr>
        <p:spPr>
          <a:xfrm>
            <a:off x="2046000" y="3428810"/>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7" name="图片占位符 6"/>
          <p:cNvSpPr>
            <a:spLocks noGrp="1"/>
          </p:cNvSpPr>
          <p:nvPr>
            <p:ph type="pic" sz="quarter" idx="10"/>
          </p:nvPr>
        </p:nvSpPr>
        <p:spPr>
          <a:xfrm>
            <a:off x="0" y="1"/>
            <a:ext cx="12192000" cy="3990974"/>
          </a:xfrm>
          <a:prstGeom prst="rect">
            <a:avLst/>
          </a:prstGeom>
        </p:spPr>
        <p:txBody>
          <a:bodyPr anchor="ctr"/>
          <a:lstStyle>
            <a:lvl1pPr marL="0" indent="0" algn="ctr">
              <a:buNone/>
              <a:defRPr/>
            </a:lvl1pPr>
          </a:lstStyle>
          <a:p>
            <a:endParaRPr lang="zh-CN" altLang="en-US" dirty="0"/>
          </a:p>
        </p:txBody>
      </p:sp>
      <p:sp>
        <p:nvSpPr>
          <p:cNvPr id="8" name="内容占位符 25"/>
          <p:cNvSpPr>
            <a:spLocks noGrp="1"/>
          </p:cNvSpPr>
          <p:nvPr>
            <p:ph sz="quarter" idx="11"/>
          </p:nvPr>
        </p:nvSpPr>
        <p:spPr>
          <a:xfrm>
            <a:off x="888484" y="6091547"/>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9" name="文本占位符 31"/>
          <p:cNvSpPr>
            <a:spLocks noGrp="1"/>
          </p:cNvSpPr>
          <p:nvPr>
            <p:ph type="body" sz="quarter" idx="12"/>
          </p:nvPr>
        </p:nvSpPr>
        <p:spPr>
          <a:xfrm>
            <a:off x="888484" y="5337593"/>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10" name="标题 1"/>
          <p:cNvSpPr>
            <a:spLocks noGrp="1"/>
          </p:cNvSpPr>
          <p:nvPr>
            <p:ph type="title" hasCustomPrompt="1"/>
          </p:nvPr>
        </p:nvSpPr>
        <p:spPr>
          <a:xfrm>
            <a:off x="888484" y="4121272"/>
            <a:ext cx="7798316" cy="1060855"/>
          </a:xfrm>
          <a:prstGeom prst="rect">
            <a:avLst/>
          </a:prstGeom>
          <a:noFill/>
          <a:effectLst/>
        </p:spPr>
        <p:txBody>
          <a:bodyPr anchor="ctr">
            <a:noAutofit/>
          </a:bodyPr>
          <a:lstStyle>
            <a:lvl1pPr algn="l">
              <a:lnSpc>
                <a:spcPct val="100000"/>
              </a:lnSpc>
              <a:defRPr sz="4800" b="0">
                <a:solidFill>
                  <a:schemeClr val="tx2"/>
                </a:solidFill>
                <a:effectLst/>
              </a:defRPr>
            </a:lvl1pPr>
          </a:lstStyle>
          <a:p>
            <a:r>
              <a:rPr lang="zh-CN" altLang="en-US" dirty="0"/>
              <a:t>单击此处编辑标题样式</a:t>
            </a:r>
            <a:endParaRPr lang="zh-CN" altLang="en-US" dirty="0"/>
          </a:p>
        </p:txBody>
      </p:sp>
      <p:pic>
        <p:nvPicPr>
          <p:cNvPr id="5" name="图片 4"/>
          <p:cNvPicPr>
            <a:picLocks noChangeAspect="1"/>
          </p:cNvPicPr>
          <p:nvPr userDrawn="1"/>
        </p:nvPicPr>
        <p:blipFill rotWithShape="1">
          <a:blip r:embed="rId2" cstate="print"/>
          <a:srcRect l="74359" r="1346"/>
          <a:stretch>
            <a:fillRect/>
          </a:stretch>
        </p:blipFill>
        <p:spPr>
          <a:xfrm>
            <a:off x="8870172" y="6192838"/>
            <a:ext cx="3002280" cy="411617"/>
          </a:xfrm>
          <a:prstGeom prst="rect">
            <a:avLst/>
          </a:prstGeom>
        </p:spPr>
      </p:pic>
      <p:cxnSp>
        <p:nvCxnSpPr>
          <p:cNvPr id="11" name="直接连接符 10"/>
          <p:cNvCxnSpPr/>
          <p:nvPr userDrawn="1"/>
        </p:nvCxnSpPr>
        <p:spPr>
          <a:xfrm>
            <a:off x="-80735" y="4049349"/>
            <a:ext cx="12272735" cy="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endParaRPr lang="zh-CN" altLang="en-US" dirty="0"/>
          </a:p>
        </p:txBody>
      </p:sp>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封面3-dark">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矩形 1"/>
          <p:cNvSpPr/>
          <p:nvPr userDrawn="1"/>
        </p:nvSpPr>
        <p:spPr>
          <a:xfrm>
            <a:off x="-19050" y="0"/>
            <a:ext cx="6115050" cy="6858000"/>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p>
        </p:txBody>
      </p:sp>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bg1"/>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bg1"/>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bg1"/>
                </a:solidFill>
                <a:effectLst/>
              </a:defRPr>
            </a:lvl1pPr>
          </a:lstStyle>
          <a:p>
            <a:r>
              <a:rPr lang="zh-CN" altLang="en-US" dirty="0"/>
              <a:t>单击此处编辑标题样式</a:t>
            </a:r>
            <a:endParaRPr lang="zh-CN" altLang="en-US" dirty="0"/>
          </a:p>
        </p:txBody>
      </p:sp>
      <p:pic>
        <p:nvPicPr>
          <p:cNvPr id="7" name="图片 6"/>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4" cstate="print">
            <a:extLst>
              <a:ext uri="{BEBA8EAE-BF5A-486C-A8C5-ECC9F3942E4B}">
                <a14:imgProps xmlns:a14="http://schemas.microsoft.com/office/drawing/2010/main">
                  <a14:imgLayer r:embed="rId5">
                    <a14:imgEffect>
                      <a14:brightnessContrast bright="100000"/>
                    </a14:imgEffect>
                  </a14:imgLayer>
                </a14:imgProps>
              </a:ext>
            </a:extLst>
          </a:blip>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封面4">
    <p:spTree>
      <p:nvGrpSpPr>
        <p:cNvPr id="1" name=""/>
        <p:cNvGrpSpPr/>
        <p:nvPr/>
      </p:nvGrpSpPr>
      <p:grpSpPr>
        <a:xfrm>
          <a:off x="0" y="0"/>
          <a:ext cx="0" cy="0"/>
          <a:chOff x="0" y="0"/>
          <a:chExt cx="0" cy="0"/>
        </a:xfrm>
      </p:grpSpPr>
      <p:sp>
        <p:nvSpPr>
          <p:cNvPr id="4" name="等腰三角形 3"/>
          <p:cNvSpPr/>
          <p:nvPr userDrawn="1"/>
        </p:nvSpPr>
        <p:spPr>
          <a:xfrm>
            <a:off x="10515600" y="-25400"/>
            <a:ext cx="1676400" cy="6883400"/>
          </a:xfrm>
          <a:prstGeom prst="triangle">
            <a:avLst>
              <a:gd name="adj" fmla="val 99435"/>
            </a:avLst>
          </a:prstGeom>
          <a:gradFill>
            <a:gsLst>
              <a:gs pos="100000">
                <a:schemeClr val="accent4"/>
              </a:gs>
              <a:gs pos="62000">
                <a:schemeClr val="tx2"/>
              </a:gs>
            </a:gsLst>
            <a:lin ang="2700000" scaled="0"/>
          </a:gradFill>
          <a:ln w="12700" cap="flat" cmpd="sng" algn="ctr">
            <a:solidFill>
              <a:schemeClr val="bg1"/>
            </a:solidFill>
            <a:prstDash val="solid"/>
            <a:miter lim="800000"/>
          </a:ln>
          <a:effectLst/>
        </p:spPr>
        <p:txBody>
          <a:bodyPr rtlCol="0" anchor="ctr"/>
          <a:lstStyle/>
          <a:p>
            <a:pPr lvl="0" algn="just"/>
            <a:endParaRPr lang="zh-CN" altLang="en-US" dirty="0"/>
          </a:p>
        </p:txBody>
      </p:sp>
      <p:sp>
        <p:nvSpPr>
          <p:cNvPr id="5"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6"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7"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endParaRPr lang="zh-CN" altLang="en-US" dirty="0"/>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9" name="图片 8"/>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sp>
        <p:nvSpPr>
          <p:cNvPr id="10" name="图片占位符 6"/>
          <p:cNvSpPr>
            <a:spLocks noGrp="1"/>
          </p:cNvSpPr>
          <p:nvPr>
            <p:ph type="pic" sz="quarter" idx="10"/>
          </p:nvPr>
        </p:nvSpPr>
        <p:spPr>
          <a:xfrm>
            <a:off x="5859400" y="0"/>
            <a:ext cx="6146801" cy="6858000"/>
          </a:xfrm>
          <a:prstGeom prst="parallelogram">
            <a:avLst>
              <a:gd name="adj" fmla="val 28125"/>
            </a:avLst>
          </a:prstGeom>
          <a:effectLst>
            <a:outerShdw blurRad="50800" dist="38100" dir="2700000" algn="tl" rotWithShape="0">
              <a:prstClr val="black">
                <a:alpha val="40000"/>
              </a:prstClr>
            </a:outerShdw>
          </a:effectLst>
        </p:spPr>
        <p:txBody>
          <a:bodyPr anchor="ctr"/>
          <a:lstStyle>
            <a:lvl1pPr marL="0" indent="0" algn="ctr">
              <a:buNone/>
              <a:defRPr/>
            </a:lvl1pPr>
          </a:lstStyle>
          <a:p>
            <a:endParaRPr lang="zh-CN" altLang="en-US" dirty="0"/>
          </a:p>
        </p:txBody>
      </p:sp>
      <p:cxnSp>
        <p:nvCxnSpPr>
          <p:cNvPr id="11" name="直接连接符 10"/>
          <p:cNvCxnSpPr/>
          <p:nvPr userDrawn="1"/>
        </p:nvCxnSpPr>
        <p:spPr>
          <a:xfrm flipH="1">
            <a:off x="5710548" y="-25400"/>
            <a:ext cx="1737055" cy="68834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封面5">
    <p:spTree>
      <p:nvGrpSpPr>
        <p:cNvPr id="1" name=""/>
        <p:cNvGrpSpPr/>
        <p:nvPr/>
      </p:nvGrpSpPr>
      <p:grpSpPr>
        <a:xfrm>
          <a:off x="0" y="0"/>
          <a:ext cx="0" cy="0"/>
          <a:chOff x="0" y="0"/>
          <a:chExt cx="0" cy="0"/>
        </a:xfrm>
      </p:grpSpPr>
      <p:pic>
        <p:nvPicPr>
          <p:cNvPr id="6" name="图片 5" descr="图片包含 建筑物&#10;&#10;自动生成的说明"/>
          <p:cNvPicPr>
            <a:picLocks noChangeAspect="1"/>
          </p:cNvPicPr>
          <p:nvPr userDrawn="1"/>
        </p:nvPicPr>
        <p:blipFill>
          <a:blip r:embed="rId2" cstate="print">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144710" y="2394097"/>
            <a:ext cx="8047290" cy="2590938"/>
          </a:xfrm>
          <a:prstGeom prst="rect">
            <a:avLst/>
          </a:prstGeom>
        </p:spPr>
      </p:pic>
      <p:sp>
        <p:nvSpPr>
          <p:cNvPr id="5" name="标题 1"/>
          <p:cNvSpPr>
            <a:spLocks noGrp="1"/>
          </p:cNvSpPr>
          <p:nvPr>
            <p:ph type="title" hasCustomPrompt="1"/>
          </p:nvPr>
        </p:nvSpPr>
        <p:spPr>
          <a:xfrm>
            <a:off x="5460763" y="2407580"/>
            <a:ext cx="6426437" cy="1060855"/>
          </a:xfrm>
          <a:prstGeom prst="rect">
            <a:avLst/>
          </a:prstGeom>
          <a:noFill/>
          <a:effectLst/>
        </p:spPr>
        <p:txBody>
          <a:bodyPr anchor="ctr">
            <a:noAutofit/>
          </a:bodyPr>
          <a:lstStyle>
            <a:lvl1pPr algn="ctr">
              <a:defRPr sz="4000" b="1">
                <a:solidFill>
                  <a:schemeClr val="tx2"/>
                </a:solidFill>
              </a:defRPr>
            </a:lvl1pPr>
          </a:lstStyle>
          <a:p>
            <a:r>
              <a:rPr lang="zh-CN" altLang="en-US" dirty="0"/>
              <a:t>单击此处编辑标题样式</a:t>
            </a:r>
            <a:endParaRPr lang="zh-CN" altLang="en-US" dirty="0"/>
          </a:p>
        </p:txBody>
      </p:sp>
      <p:sp>
        <p:nvSpPr>
          <p:cNvPr id="7" name="内容占位符 25"/>
          <p:cNvSpPr>
            <a:spLocks noGrp="1"/>
          </p:cNvSpPr>
          <p:nvPr>
            <p:ph sz="quarter" idx="10"/>
          </p:nvPr>
        </p:nvSpPr>
        <p:spPr>
          <a:xfrm>
            <a:off x="8946863" y="4107201"/>
            <a:ext cx="2903311" cy="454025"/>
          </a:xfrm>
          <a:prstGeom prst="rect">
            <a:avLst/>
          </a:prstGeom>
        </p:spPr>
        <p:txBody>
          <a:bodyPr anchor="ctr"/>
          <a:lstStyle>
            <a:lvl1pPr marL="0" indent="0" algn="ctr">
              <a:lnSpc>
                <a:spcPct val="100000"/>
              </a:lnSpc>
              <a:buNone/>
              <a:defRPr sz="18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5460764" y="3997557"/>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9" name="图片占位符 14"/>
          <p:cNvSpPr>
            <a:spLocks noGrp="1"/>
          </p:cNvSpPr>
          <p:nvPr>
            <p:ph type="pic" sz="quarter" idx="12"/>
          </p:nvPr>
        </p:nvSpPr>
        <p:spPr>
          <a:xfrm>
            <a:off x="0" y="1415726"/>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10" name="图片 9"/>
          <p:cNvPicPr>
            <a:picLocks noChangeAspect="1"/>
          </p:cNvPicPr>
          <p:nvPr userDrawn="1"/>
        </p:nvPicPr>
        <p:blipFill>
          <a:blip r:embed="rId3"/>
          <a:stretch>
            <a:fillRect/>
          </a:stretch>
        </p:blipFill>
        <p:spPr>
          <a:xfrm>
            <a:off x="6524558" y="4706725"/>
            <a:ext cx="3935296" cy="209291"/>
          </a:xfrm>
          <a:prstGeom prst="rect">
            <a:avLst/>
          </a:prstGeom>
        </p:spPr>
      </p:pic>
      <p:pic>
        <p:nvPicPr>
          <p:cNvPr id="11" name="图片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22913" y="271357"/>
            <a:ext cx="2169174" cy="713098"/>
          </a:xfrm>
          <a:prstGeom prst="rect">
            <a:avLst/>
          </a:prstGeom>
        </p:spPr>
      </p:pic>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grpSp>
        <p:nvGrpSpPr>
          <p:cNvPr id="11" name="组合 10"/>
          <p:cNvGrpSpPr/>
          <p:nvPr userDrawn="1"/>
        </p:nvGrpSpPr>
        <p:grpSpPr>
          <a:xfrm>
            <a:off x="391884" y="2278063"/>
            <a:ext cx="4122059" cy="1462680"/>
            <a:chOff x="304800" y="2709636"/>
            <a:chExt cx="4122059" cy="1462680"/>
          </a:xfrm>
        </p:grpSpPr>
        <p:grpSp>
          <p:nvGrpSpPr>
            <p:cNvPr id="12" name="组合 11"/>
            <p:cNvGrpSpPr/>
            <p:nvPr/>
          </p:nvGrpSpPr>
          <p:grpSpPr>
            <a:xfrm>
              <a:off x="304800" y="2709636"/>
              <a:ext cx="4122059" cy="1462680"/>
              <a:chOff x="667656" y="1497651"/>
              <a:chExt cx="4122059" cy="1462680"/>
            </a:xfrm>
          </p:grpSpPr>
          <p:grpSp>
            <p:nvGrpSpPr>
              <p:cNvPr id="14" name="组合 13"/>
              <p:cNvGrpSpPr/>
              <p:nvPr/>
            </p:nvGrpSpPr>
            <p:grpSpPr>
              <a:xfrm>
                <a:off x="667656" y="1497651"/>
                <a:ext cx="4122059" cy="1438728"/>
                <a:chOff x="537028" y="1493158"/>
                <a:chExt cx="4122059" cy="1438728"/>
              </a:xfrm>
            </p:grpSpPr>
            <p:sp>
              <p:nvSpPr>
                <p:cNvPr id="17" name="矩形 16"/>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8" name="图片 17"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15" name="文本框 14"/>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endParaRPr kumimoji="0" lang="zh-CN" altLang="en-US" sz="5400" b="0" i="0" u="none" strike="noStrike" kern="0" cap="none" spc="0" normalizeH="0" baseline="0" noProof="0" dirty="0">
                  <a:ln>
                    <a:noFill/>
                  </a:ln>
                  <a:solidFill>
                    <a:schemeClr val="tx2"/>
                  </a:solidFill>
                  <a:effectLst/>
                  <a:uLnTx/>
                  <a:uFillTx/>
                  <a:latin typeface="+mj-ea"/>
                  <a:ea typeface="+mj-ea"/>
                </a:endParaRPr>
              </a:p>
            </p:txBody>
          </p:sp>
          <p:sp>
            <p:nvSpPr>
              <p:cNvPr id="16" name="矩形 15"/>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13" name="图片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9" name="图片占位符 6"/>
          <p:cNvSpPr>
            <a:spLocks noGrp="1"/>
          </p:cNvSpPr>
          <p:nvPr>
            <p:ph type="pic" sz="quarter" idx="10"/>
          </p:nvPr>
        </p:nvSpPr>
        <p:spPr>
          <a:xfrm>
            <a:off x="6095999" y="0"/>
            <a:ext cx="6096001" cy="6858000"/>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内页版式3">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3" name="矩形 2"/>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pic>
        <p:nvPicPr>
          <p:cNvPr id="8" name="图片 7"/>
          <p:cNvPicPr>
            <a:picLocks noChangeAspect="1"/>
          </p:cNvPicPr>
          <p:nvPr userDrawn="1"/>
        </p:nvPicPr>
        <p:blipFill rotWithShape="1">
          <a:blip r:embed="rId2" cstate="print"/>
          <a:srcRect l="74359" r="1346"/>
          <a:stretch>
            <a:fillRect/>
          </a:stretch>
        </p:blipFill>
        <p:spPr>
          <a:xfrm>
            <a:off x="8870172" y="360363"/>
            <a:ext cx="3002280" cy="411617"/>
          </a:xfrm>
          <a:prstGeom prst="rect">
            <a:avLst/>
          </a:prstGeom>
        </p:spPr>
      </p:pic>
      <p:sp>
        <p:nvSpPr>
          <p:cNvPr id="9" name="矩形 8"/>
          <p:cNvSpPr/>
          <p:nvPr userDrawn="1"/>
        </p:nvSpPr>
        <p:spPr>
          <a:xfrm>
            <a:off x="360362" y="6446383"/>
            <a:ext cx="11460164" cy="411617"/>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solidFill>
                <a:schemeClr val="tx2"/>
              </a:solidFill>
            </a:endParaRPr>
          </a:p>
        </p:txBody>
      </p:sp>
      <p:sp>
        <p:nvSpPr>
          <p:cNvPr id="10" name="文本框 9"/>
          <p:cNvSpPr txBox="1"/>
          <p:nvPr userDrawn="1"/>
        </p:nvSpPr>
        <p:spPr>
          <a:xfrm>
            <a:off x="10118489" y="6484482"/>
            <a:ext cx="1692143" cy="338554"/>
          </a:xfrm>
          <a:prstGeom prst="rect">
            <a:avLst/>
          </a:prstGeom>
          <a:noFill/>
        </p:spPr>
        <p:txBody>
          <a:bodyPr wrap="square" rtlCol="0" anchor="ctr">
            <a:spAutoFit/>
          </a:bodyPr>
          <a:lstStyle/>
          <a:p>
            <a:pPr algn="ctr"/>
            <a:r>
              <a:rPr lang="en-US" altLang="zh-CN" sz="1600" i="1" dirty="0">
                <a:solidFill>
                  <a:schemeClr val="bg1"/>
                </a:solidFill>
              </a:rPr>
              <a:t>www.sjtu.edu.cn </a:t>
            </a:r>
            <a:endParaRPr lang="zh-CN" altLang="en-US" sz="1400" i="1" dirty="0">
              <a:solidFill>
                <a:schemeClr val="bg1"/>
              </a:solidFill>
            </a:endParaRPr>
          </a:p>
        </p:txBody>
      </p:sp>
      <p:sp>
        <p:nvSpPr>
          <p:cNvPr id="11" name="文本框 10"/>
          <p:cNvSpPr txBox="1"/>
          <p:nvPr userDrawn="1"/>
        </p:nvSpPr>
        <p:spPr>
          <a:xfrm>
            <a:off x="360364" y="6497182"/>
            <a:ext cx="2223180" cy="338554"/>
          </a:xfrm>
          <a:prstGeom prst="rect">
            <a:avLst/>
          </a:prstGeom>
          <a:noFill/>
        </p:spPr>
        <p:txBody>
          <a:bodyPr wrap="square" rtlCol="0" anchor="ctr">
            <a:spAutoFit/>
          </a:bodyPr>
          <a:lstStyle/>
          <a:p>
            <a:pPr algn="ctr"/>
            <a:r>
              <a:rPr lang="zh-CN" altLang="en-US" sz="1600" dirty="0">
                <a:solidFill>
                  <a:schemeClr val="bg1"/>
                </a:solidFill>
              </a:rPr>
              <a:t>饮水思源   爱国荣校</a:t>
            </a:r>
            <a:endParaRPr lang="zh-CN" altLang="en-US" sz="1600" dirty="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grpSp>
        <p:nvGrpSpPr>
          <p:cNvPr id="3" name="组合 2"/>
          <p:cNvGrpSpPr/>
          <p:nvPr userDrawn="1"/>
        </p:nvGrpSpPr>
        <p:grpSpPr>
          <a:xfrm>
            <a:off x="4034971" y="689970"/>
            <a:ext cx="4122059" cy="1462680"/>
            <a:chOff x="304800" y="2709636"/>
            <a:chExt cx="4122059" cy="1462680"/>
          </a:xfrm>
        </p:grpSpPr>
        <p:grpSp>
          <p:nvGrpSpPr>
            <p:cNvPr id="4" name="组合 3"/>
            <p:cNvGrpSpPr/>
            <p:nvPr/>
          </p:nvGrpSpPr>
          <p:grpSpPr>
            <a:xfrm>
              <a:off x="304800" y="2709636"/>
              <a:ext cx="4122059" cy="1462680"/>
              <a:chOff x="667656" y="1497651"/>
              <a:chExt cx="4122059" cy="1462680"/>
            </a:xfrm>
          </p:grpSpPr>
          <p:grpSp>
            <p:nvGrpSpPr>
              <p:cNvPr id="6" name="组合 5"/>
              <p:cNvGrpSpPr/>
              <p:nvPr/>
            </p:nvGrpSpPr>
            <p:grpSpPr>
              <a:xfrm>
                <a:off x="667656" y="1497651"/>
                <a:ext cx="4122059" cy="1438728"/>
                <a:chOff x="537028" y="1493158"/>
                <a:chExt cx="4122059" cy="1438728"/>
              </a:xfrm>
            </p:grpSpPr>
            <p:sp>
              <p:nvSpPr>
                <p:cNvPr id="9" name="矩形 8"/>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0" name="图片 9"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7" name="文本框 6"/>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endParaRPr kumimoji="0" lang="zh-CN" altLang="en-US" sz="5400" b="0" i="0" u="none" strike="noStrike" kern="0" cap="none" spc="0" normalizeH="0" baseline="0" noProof="0" dirty="0">
                  <a:ln>
                    <a:noFill/>
                  </a:ln>
                  <a:solidFill>
                    <a:schemeClr val="tx2"/>
                  </a:solidFill>
                  <a:effectLst/>
                  <a:uLnTx/>
                  <a:uFillTx/>
                  <a:latin typeface="+mj-ea"/>
                  <a:ea typeface="+mj-ea"/>
                </a:endParaRPr>
              </a:p>
            </p:txBody>
          </p:sp>
          <p:sp>
            <p:nvSpPr>
              <p:cNvPr id="8" name="矩形 7"/>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1" name="图片占位符 6"/>
          <p:cNvSpPr>
            <a:spLocks noGrp="1"/>
          </p:cNvSpPr>
          <p:nvPr>
            <p:ph type="pic" sz="quarter" idx="10"/>
          </p:nvPr>
        </p:nvSpPr>
        <p:spPr>
          <a:xfrm>
            <a:off x="1" y="3240088"/>
            <a:ext cx="12192000" cy="3617912"/>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内页版式1">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pic>
        <p:nvPicPr>
          <p:cNvPr id="7" name="图片 6"/>
          <p:cNvPicPr>
            <a:picLocks noChangeAspect="1"/>
          </p:cNvPicPr>
          <p:nvPr userDrawn="1"/>
        </p:nvPicPr>
        <p:blipFill rotWithShape="1">
          <a:blip r:embed="rId2" cstate="print"/>
          <a:srcRect r="1346"/>
          <a:stretch>
            <a:fillRect/>
          </a:stretch>
        </p:blipFill>
        <p:spPr>
          <a:xfrm>
            <a:off x="516" y="6149854"/>
            <a:ext cx="12191484" cy="411617"/>
          </a:xfrm>
          <a:prstGeom prst="rect">
            <a:avLst/>
          </a:prstGeom>
        </p:spPr>
      </p:pic>
      <p:pic>
        <p:nvPicPr>
          <p:cNvPr id="13" name="图片 12" descr="文本&#10;&#10;中度可信度描述已自动生成"/>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553162" y="263409"/>
            <a:ext cx="2305463" cy="757902"/>
          </a:xfrm>
          <a:prstGeom prst="rect">
            <a:avLst/>
          </a:prstGeom>
        </p:spPr>
      </p:pic>
      <p:sp>
        <p:nvSpPr>
          <p:cNvPr id="8" name="矩形 7"/>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内页版式2">
    <p:spTree>
      <p:nvGrpSpPr>
        <p:cNvPr id="1" name=""/>
        <p:cNvGrpSpPr/>
        <p:nvPr/>
      </p:nvGrpSpPr>
      <p:grpSpPr>
        <a:xfrm>
          <a:off x="0" y="0"/>
          <a:ext cx="0" cy="0"/>
          <a:chOff x="0" y="0"/>
          <a:chExt cx="0" cy="0"/>
        </a:xfrm>
      </p:grpSpPr>
      <p:sp>
        <p:nvSpPr>
          <p:cNvPr id="9" name="矩形 8"/>
          <p:cNvSpPr/>
          <p:nvPr userDrawn="1"/>
        </p:nvSpPr>
        <p:spPr>
          <a:xfrm>
            <a:off x="0" y="0"/>
            <a:ext cx="12191483" cy="685800"/>
          </a:xfrm>
          <a:prstGeom prst="rect">
            <a:avLst/>
          </a:prstGeom>
          <a:solidFill>
            <a:schemeClr val="tx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sp>
        <p:nvSpPr>
          <p:cNvPr id="2" name="标题 1"/>
          <p:cNvSpPr>
            <a:spLocks noGrp="1"/>
          </p:cNvSpPr>
          <p:nvPr>
            <p:ph type="title"/>
          </p:nvPr>
        </p:nvSpPr>
        <p:spPr>
          <a:xfrm>
            <a:off x="927468" y="85609"/>
            <a:ext cx="6895732" cy="538838"/>
          </a:xfrm>
          <a:prstGeom prst="rect">
            <a:avLst/>
          </a:prstGeom>
        </p:spPr>
        <p:txBody>
          <a:bodyPr anchor="ctr">
            <a:normAutofit/>
          </a:bodyPr>
          <a:lstStyle>
            <a:lvl1pPr>
              <a:lnSpc>
                <a:spcPct val="100000"/>
              </a:lnSpc>
              <a:defRPr sz="3200">
                <a:solidFill>
                  <a:schemeClr val="bg1"/>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034104"/>
            <a:ext cx="11429264" cy="4761859"/>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pic>
        <p:nvPicPr>
          <p:cNvPr id="10" name="图片 9" descr="图片包含 户外, 标牌, 黑色&#10;&#10;自动生成的说明"/>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pic>
        <p:nvPicPr>
          <p:cNvPr id="12" name="图片 11"/>
          <p:cNvPicPr>
            <a:picLocks noChangeAspect="1"/>
          </p:cNvPicPr>
          <p:nvPr userDrawn="1"/>
        </p:nvPicPr>
        <p:blipFill rotWithShape="1">
          <a:blip r:embed="rId3" cstate="print">
            <a:extLst>
              <a:ext uri="{BEBA8EAE-BF5A-486C-A8C5-ECC9F3942E4B}">
                <a14:imgProps xmlns:a14="http://schemas.microsoft.com/office/drawing/2010/main">
                  <a14:imgLayer r:embed="rId4">
                    <a14:imgEffect>
                      <a14:brightnessContrast bright="100000"/>
                    </a14:imgEffect>
                    <a14:imgEffect>
                      <a14:sharpenSoften amount="100000"/>
                    </a14:imgEffect>
                  </a14:imgLayer>
                </a14:imgProps>
              </a:ext>
            </a:extLst>
          </a:blip>
          <a:srcRect l="73973" r="3197"/>
          <a:stretch>
            <a:fillRect/>
          </a:stretch>
        </p:blipFill>
        <p:spPr>
          <a:xfrm>
            <a:off x="9046840" y="274621"/>
            <a:ext cx="2821309" cy="411617"/>
          </a:xfrm>
          <a:prstGeom prst="rect">
            <a:avLst/>
          </a:prstGeom>
        </p:spPr>
      </p:pic>
      <p:sp>
        <p:nvSpPr>
          <p:cNvPr id="13" name="文本框 12"/>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14" name="文本框 13"/>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15" name="直接连接符 14"/>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内页版式3">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3" name="矩形 2"/>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pic>
        <p:nvPicPr>
          <p:cNvPr id="8" name="图片 7"/>
          <p:cNvPicPr>
            <a:picLocks noChangeAspect="1"/>
          </p:cNvPicPr>
          <p:nvPr userDrawn="1"/>
        </p:nvPicPr>
        <p:blipFill rotWithShape="1">
          <a:blip r:embed="rId2" cstate="print"/>
          <a:srcRect l="74359" r="1346"/>
          <a:stretch>
            <a:fillRect/>
          </a:stretch>
        </p:blipFill>
        <p:spPr>
          <a:xfrm>
            <a:off x="8870172" y="360363"/>
            <a:ext cx="3002280" cy="411617"/>
          </a:xfrm>
          <a:prstGeom prst="rect">
            <a:avLst/>
          </a:prstGeom>
        </p:spPr>
      </p:pic>
      <p:sp>
        <p:nvSpPr>
          <p:cNvPr id="9" name="矩形 8"/>
          <p:cNvSpPr/>
          <p:nvPr userDrawn="1"/>
        </p:nvSpPr>
        <p:spPr>
          <a:xfrm>
            <a:off x="360362" y="6446383"/>
            <a:ext cx="11460164" cy="411617"/>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solidFill>
                <a:schemeClr val="tx2"/>
              </a:solidFill>
            </a:endParaRPr>
          </a:p>
        </p:txBody>
      </p:sp>
      <p:sp>
        <p:nvSpPr>
          <p:cNvPr id="10" name="文本框 9"/>
          <p:cNvSpPr txBox="1"/>
          <p:nvPr userDrawn="1"/>
        </p:nvSpPr>
        <p:spPr>
          <a:xfrm>
            <a:off x="10118489" y="6484482"/>
            <a:ext cx="1692143" cy="338554"/>
          </a:xfrm>
          <a:prstGeom prst="rect">
            <a:avLst/>
          </a:prstGeom>
          <a:noFill/>
        </p:spPr>
        <p:txBody>
          <a:bodyPr wrap="square" rtlCol="0" anchor="ctr">
            <a:spAutoFit/>
          </a:bodyPr>
          <a:lstStyle/>
          <a:p>
            <a:pPr algn="ctr"/>
            <a:r>
              <a:rPr lang="en-US" altLang="zh-CN" sz="1600" i="1" dirty="0">
                <a:solidFill>
                  <a:schemeClr val="bg1"/>
                </a:solidFill>
              </a:rPr>
              <a:t>www.sjtu.edu.cn </a:t>
            </a:r>
            <a:endParaRPr lang="zh-CN" altLang="en-US" sz="1400" i="1" dirty="0">
              <a:solidFill>
                <a:schemeClr val="bg1"/>
              </a:solidFill>
            </a:endParaRPr>
          </a:p>
        </p:txBody>
      </p:sp>
      <p:sp>
        <p:nvSpPr>
          <p:cNvPr id="11" name="文本框 10"/>
          <p:cNvSpPr txBox="1"/>
          <p:nvPr userDrawn="1"/>
        </p:nvSpPr>
        <p:spPr>
          <a:xfrm>
            <a:off x="360364" y="6497182"/>
            <a:ext cx="2223180" cy="338554"/>
          </a:xfrm>
          <a:prstGeom prst="rect">
            <a:avLst/>
          </a:prstGeom>
          <a:noFill/>
        </p:spPr>
        <p:txBody>
          <a:bodyPr wrap="square" rtlCol="0" anchor="ctr">
            <a:spAutoFit/>
          </a:bodyPr>
          <a:lstStyle/>
          <a:p>
            <a:pPr algn="ctr"/>
            <a:r>
              <a:rPr lang="zh-CN" altLang="en-US" sz="1600" dirty="0">
                <a:solidFill>
                  <a:schemeClr val="bg1"/>
                </a:solidFill>
              </a:rPr>
              <a:t>饮水思源   爱国荣校</a:t>
            </a:r>
            <a:endParaRPr lang="zh-CN" altLang="en-US" sz="1600" dirty="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过渡页1">
    <p:spTree>
      <p:nvGrpSpPr>
        <p:cNvPr id="1" name=""/>
        <p:cNvGrpSpPr/>
        <p:nvPr/>
      </p:nvGrpSpPr>
      <p:grpSpPr>
        <a:xfrm>
          <a:off x="0" y="0"/>
          <a:ext cx="0" cy="0"/>
          <a:chOff x="0" y="0"/>
          <a:chExt cx="0" cy="0"/>
        </a:xfrm>
      </p:grpSpPr>
      <p:sp>
        <p:nvSpPr>
          <p:cNvPr id="13" name="标题 1"/>
          <p:cNvSpPr>
            <a:spLocks noGrp="1"/>
          </p:cNvSpPr>
          <p:nvPr>
            <p:ph type="title" hasCustomPrompt="1"/>
          </p:nvPr>
        </p:nvSpPr>
        <p:spPr>
          <a:xfrm>
            <a:off x="1439862" y="1355320"/>
            <a:ext cx="8796337" cy="1060855"/>
          </a:xfrm>
          <a:prstGeom prst="rect">
            <a:avLst/>
          </a:prstGeom>
          <a:noFill/>
          <a:effectLst/>
        </p:spPr>
        <p:txBody>
          <a:bodyPr anchor="ctr">
            <a:noAutofit/>
          </a:bodyPr>
          <a:lstStyle>
            <a:lvl1pPr algn="l">
              <a:lnSpc>
                <a:spcPct val="100000"/>
              </a:lnSpc>
              <a:defRPr sz="6000" b="0">
                <a:solidFill>
                  <a:schemeClr val="tx2"/>
                </a:solidFill>
                <a:effectLst/>
              </a:defRPr>
            </a:lvl1pPr>
          </a:lstStyle>
          <a:p>
            <a:r>
              <a:rPr lang="zh-CN" altLang="en-US" dirty="0"/>
              <a:t>单击此处编辑标题样式</a:t>
            </a:r>
            <a:endParaRPr lang="zh-CN" altLang="en-US" dirty="0"/>
          </a:p>
        </p:txBody>
      </p:sp>
      <p:pic>
        <p:nvPicPr>
          <p:cNvPr id="15" name="图片 14"/>
          <p:cNvPicPr>
            <a:picLocks noChangeAspect="1"/>
          </p:cNvPicPr>
          <p:nvPr userDrawn="1"/>
        </p:nvPicPr>
        <p:blipFill rotWithShape="1">
          <a:blip r:embed="rId2" cstate="print"/>
          <a:srcRect r="1346"/>
          <a:stretch>
            <a:fillRect/>
          </a:stretch>
        </p:blipFill>
        <p:spPr>
          <a:xfrm>
            <a:off x="516" y="5781221"/>
            <a:ext cx="12191484" cy="411617"/>
          </a:xfrm>
          <a:prstGeom prst="rect">
            <a:avLst/>
          </a:prstGeom>
        </p:spPr>
      </p:pic>
      <p:sp>
        <p:nvSpPr>
          <p:cNvPr id="16" name="矩形 15"/>
          <p:cNvSpPr/>
          <p:nvPr userDrawn="1"/>
        </p:nvSpPr>
        <p:spPr>
          <a:xfrm>
            <a:off x="0" y="1523797"/>
            <a:ext cx="360363" cy="723900"/>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过渡页2">
    <p:spTree>
      <p:nvGrpSpPr>
        <p:cNvPr id="1" name=""/>
        <p:cNvGrpSpPr/>
        <p:nvPr/>
      </p:nvGrpSpPr>
      <p:grpSpPr>
        <a:xfrm>
          <a:off x="0" y="0"/>
          <a:ext cx="0" cy="0"/>
          <a:chOff x="0" y="0"/>
          <a:chExt cx="0" cy="0"/>
        </a:xfrm>
      </p:grpSpPr>
      <p:pic>
        <p:nvPicPr>
          <p:cNvPr id="3" name="图片 2"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 name="矩形 3"/>
          <p:cNvSpPr/>
          <p:nvPr userDrawn="1"/>
        </p:nvSpPr>
        <p:spPr>
          <a:xfrm rot="16200000">
            <a:off x="6051000" y="-2616750"/>
            <a:ext cx="90000" cy="12192000"/>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6"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tx2"/>
                </a:solidFill>
              </a:defRPr>
            </a:lvl1pPr>
          </a:lstStyle>
          <a:p>
            <a:r>
              <a:rPr lang="zh-CN" altLang="en-US" dirty="0"/>
              <a:t>单击此处编辑母版标题样式</a:t>
            </a:r>
            <a:endParaRPr lang="zh-CN" altLang="en-US" dirty="0"/>
          </a:p>
        </p:txBody>
      </p:sp>
      <p:pic>
        <p:nvPicPr>
          <p:cNvPr id="7" name="图片 6"/>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8"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封底1">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pic>
        <p:nvPicPr>
          <p:cNvPr id="16" name="图片 15" descr="文本&#10;&#10;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175242" y="806450"/>
            <a:ext cx="3841516" cy="2692400"/>
          </a:xfrm>
          <a:prstGeom prst="rect">
            <a:avLst/>
          </a:prstGeom>
        </p:spPr>
      </p:pic>
      <p:sp>
        <p:nvSpPr>
          <p:cNvPr id="17" name="标题 1"/>
          <p:cNvSpPr>
            <a:spLocks noGrp="1"/>
          </p:cNvSpPr>
          <p:nvPr>
            <p:ph type="title" hasCustomPrompt="1"/>
          </p:nvPr>
        </p:nvSpPr>
        <p:spPr>
          <a:xfrm>
            <a:off x="2351313" y="3700057"/>
            <a:ext cx="7561943"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endParaRPr lang="zh-CN" altLang="en-US" dirty="0"/>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封底2">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pic>
        <p:nvPicPr>
          <p:cNvPr id="3" name="图片 2" descr="文本&#10;&#10;中度可信度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73315" y="1918497"/>
            <a:ext cx="4717143" cy="1550721"/>
          </a:xfrm>
          <a:prstGeom prst="rect">
            <a:avLst/>
          </a:prstGeom>
        </p:spPr>
      </p:pic>
      <p:sp>
        <p:nvSpPr>
          <p:cNvPr id="12" name="标题 1"/>
          <p:cNvSpPr>
            <a:spLocks noGrp="1"/>
          </p:cNvSpPr>
          <p:nvPr>
            <p:ph type="title" hasCustomPrompt="1"/>
          </p:nvPr>
        </p:nvSpPr>
        <p:spPr>
          <a:xfrm>
            <a:off x="6096001" y="2179233"/>
            <a:ext cx="5613400"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tx2"/>
        </a:solidFill>
        <a:effectLst/>
      </p:bgPr>
    </p:bg>
    <p:spTree>
      <p:nvGrpSpPr>
        <p:cNvPr id="1" name=""/>
        <p:cNvGrpSpPr/>
        <p:nvPr/>
      </p:nvGrpSpPr>
      <p:grpSpPr>
        <a:xfrm>
          <a:off x="0" y="0"/>
          <a:ext cx="0" cy="0"/>
          <a:chOff x="0" y="0"/>
          <a:chExt cx="0" cy="0"/>
        </a:xfrm>
      </p:grpSpPr>
      <p:sp>
        <p:nvSpPr>
          <p:cNvPr id="9" name="流程图: 离页连接符 8"/>
          <p:cNvSpPr/>
          <p:nvPr userDrawn="1"/>
        </p:nvSpPr>
        <p:spPr>
          <a:xfrm>
            <a:off x="3419386" y="0"/>
            <a:ext cx="5353229" cy="5219695"/>
          </a:xfrm>
          <a:prstGeom prst="flowChartOffpageConnector">
            <a:avLst/>
          </a:prstGeom>
          <a:solidFill>
            <a:srgbClr val="FFFFFF"/>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sp>
        <p:nvSpPr>
          <p:cNvPr id="10" name="文本占位符 31"/>
          <p:cNvSpPr txBox="1"/>
          <p:nvPr userDrawn="1"/>
        </p:nvSpPr>
        <p:spPr>
          <a:xfrm>
            <a:off x="2952571" y="2609847"/>
            <a:ext cx="6286859" cy="598488"/>
          </a:xfrm>
          <a:prstGeom prst="rect">
            <a:avLst/>
          </a:prstGeom>
        </p:spPr>
        <p:txBody>
          <a:bodyPr anchor="ctr"/>
          <a:lstStyle>
            <a:lvl1pPr marL="0" indent="0" algn="ctr" defTabSz="967740" rtl="0" eaLnBrk="1" latinLnBrk="0" hangingPunct="1">
              <a:lnSpc>
                <a:spcPct val="100000"/>
              </a:lnSpc>
              <a:spcBef>
                <a:spcPts val="1060"/>
              </a:spcBef>
              <a:buFontTx/>
              <a:buNone/>
              <a:defRPr sz="5400" b="1" kern="1200" spc="600">
                <a:solidFill>
                  <a:schemeClr val="accent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5400" b="1" i="0" u="none" strike="noStrike" kern="1200" cap="none" spc="600" normalizeH="0" baseline="0" noProof="0" dirty="0">
              <a:ln>
                <a:noFill/>
              </a:ln>
              <a:solidFill>
                <a:srgbClr val="C8161E"/>
              </a:solidFill>
              <a:effectLst/>
              <a:uLnTx/>
              <a:uFillTx/>
              <a:latin typeface="Arial" panose="020B0604020202090204"/>
              <a:ea typeface="微软雅黑"/>
              <a:cs typeface="+mn-cs"/>
            </a:endParaRPr>
          </a:p>
        </p:txBody>
      </p:sp>
      <p:pic>
        <p:nvPicPr>
          <p:cNvPr id="11" name="图片 10"/>
          <p:cNvPicPr>
            <a:picLocks noChangeAspect="1"/>
          </p:cNvPicPr>
          <p:nvPr userDrawn="1"/>
        </p:nvPicPr>
        <p:blipFill rotWithShape="1">
          <a:blip r:embed="rId2">
            <a:alphaModFix amt="20000"/>
            <a:duotone>
              <a:srgbClr val="ED7D31">
                <a:shade val="45000"/>
                <a:satMod val="135000"/>
              </a:srgbClr>
              <a:prstClr val="white"/>
            </a:duotone>
          </a:blip>
          <a:srcRect t="9831" b="36385"/>
          <a:stretch>
            <a:fillRect/>
          </a:stretch>
        </p:blipFill>
        <p:spPr>
          <a:xfrm>
            <a:off x="3352562" y="6146610"/>
            <a:ext cx="5486876" cy="406590"/>
          </a:xfrm>
          <a:prstGeom prst="rect">
            <a:avLst/>
          </a:prstGeom>
        </p:spPr>
      </p:pic>
      <p:pic>
        <p:nvPicPr>
          <p:cNvPr id="12" name="图片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3" name="任意多边形: 形状 12"/>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rgbClr val="FFFFFF"/>
          </a:solidFill>
          <a:ln w="12700" cap="flat" cmpd="sng" algn="ctr">
            <a:solidFill>
              <a:srgbClr val="FFFFFF"/>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4" name="图片 13" descr="图片包含 建筑物&#10;&#10;自动生成的说明"/>
          <p:cNvPicPr>
            <a:picLocks noChangeAspect="1"/>
          </p:cNvPicPr>
          <p:nvPr userDrawn="1"/>
        </p:nvPicPr>
        <p:blipFill>
          <a:blip r:embed="rId4">
            <a:alphaModFix amt="20000"/>
            <a:duotone>
              <a:prstClr val="black"/>
              <a:srgbClr val="C8161E">
                <a:tint val="45000"/>
                <a:satMod val="400000"/>
              </a:srgb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
        <p:nvSpPr>
          <p:cNvPr id="15" name="文本占位符 31"/>
          <p:cNvSpPr>
            <a:spLocks noGrp="1"/>
          </p:cNvSpPr>
          <p:nvPr>
            <p:ph type="body" sz="quarter" idx="11"/>
          </p:nvPr>
        </p:nvSpPr>
        <p:spPr>
          <a:xfrm>
            <a:off x="3104971" y="2762247"/>
            <a:ext cx="6286859" cy="598488"/>
          </a:xfrm>
          <a:prstGeom prst="rect">
            <a:avLst/>
          </a:prstGeom>
        </p:spPr>
        <p:txBody>
          <a:bodyPr anchor="ctr"/>
          <a:lstStyle>
            <a:lvl1pPr marL="0" indent="0" algn="ctr">
              <a:lnSpc>
                <a:spcPct val="100000"/>
              </a:lnSpc>
              <a:buNone/>
              <a:defRPr sz="4800" b="1" spc="600">
                <a:solidFill>
                  <a:schemeClr val="tx2"/>
                </a:solidFill>
              </a:defRPr>
            </a:lvl1pPr>
          </a:lstStyle>
          <a:p>
            <a:pPr lvl="0"/>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过渡页1">
    <p:spTree>
      <p:nvGrpSpPr>
        <p:cNvPr id="1" name=""/>
        <p:cNvGrpSpPr/>
        <p:nvPr/>
      </p:nvGrpSpPr>
      <p:grpSpPr>
        <a:xfrm>
          <a:off x="0" y="0"/>
          <a:ext cx="0" cy="0"/>
          <a:chOff x="0" y="0"/>
          <a:chExt cx="0" cy="0"/>
        </a:xfrm>
      </p:grpSpPr>
      <p:sp>
        <p:nvSpPr>
          <p:cNvPr id="13" name="标题 1"/>
          <p:cNvSpPr>
            <a:spLocks noGrp="1"/>
          </p:cNvSpPr>
          <p:nvPr>
            <p:ph type="title" hasCustomPrompt="1"/>
          </p:nvPr>
        </p:nvSpPr>
        <p:spPr>
          <a:xfrm>
            <a:off x="1439862" y="1355320"/>
            <a:ext cx="8796337" cy="1060855"/>
          </a:xfrm>
          <a:prstGeom prst="rect">
            <a:avLst/>
          </a:prstGeom>
          <a:noFill/>
          <a:effectLst/>
        </p:spPr>
        <p:txBody>
          <a:bodyPr anchor="ctr">
            <a:noAutofit/>
          </a:bodyPr>
          <a:lstStyle>
            <a:lvl1pPr algn="l">
              <a:lnSpc>
                <a:spcPct val="100000"/>
              </a:lnSpc>
              <a:defRPr sz="6000" b="0">
                <a:solidFill>
                  <a:schemeClr val="tx2"/>
                </a:solidFill>
                <a:effectLst/>
              </a:defRPr>
            </a:lvl1pPr>
          </a:lstStyle>
          <a:p>
            <a:r>
              <a:rPr lang="zh-CN" altLang="en-US" dirty="0"/>
              <a:t>单击此处编辑标题样式</a:t>
            </a:r>
            <a:endParaRPr lang="zh-CN" altLang="en-US" dirty="0"/>
          </a:p>
        </p:txBody>
      </p:sp>
      <p:pic>
        <p:nvPicPr>
          <p:cNvPr id="15" name="图片 14"/>
          <p:cNvPicPr>
            <a:picLocks noChangeAspect="1"/>
          </p:cNvPicPr>
          <p:nvPr userDrawn="1"/>
        </p:nvPicPr>
        <p:blipFill rotWithShape="1">
          <a:blip r:embed="rId2" cstate="print"/>
          <a:srcRect r="1346"/>
          <a:stretch>
            <a:fillRect/>
          </a:stretch>
        </p:blipFill>
        <p:spPr>
          <a:xfrm>
            <a:off x="516" y="5781221"/>
            <a:ext cx="12191484" cy="411617"/>
          </a:xfrm>
          <a:prstGeom prst="rect">
            <a:avLst/>
          </a:prstGeom>
        </p:spPr>
      </p:pic>
      <p:sp>
        <p:nvSpPr>
          <p:cNvPr id="16" name="矩形 15"/>
          <p:cNvSpPr/>
          <p:nvPr userDrawn="1"/>
        </p:nvSpPr>
        <p:spPr>
          <a:xfrm>
            <a:off x="0" y="1523797"/>
            <a:ext cx="360363" cy="723900"/>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封面1">
    <p:spTree>
      <p:nvGrpSpPr>
        <p:cNvPr id="1" name=""/>
        <p:cNvGrpSpPr/>
        <p:nvPr/>
      </p:nvGrpSpPr>
      <p:grpSpPr>
        <a:xfrm>
          <a:off x="0" y="0"/>
          <a:ext cx="0" cy="0"/>
          <a:chOff x="0" y="0"/>
          <a:chExt cx="0" cy="0"/>
        </a:xfrm>
      </p:grpSpPr>
      <p:pic>
        <p:nvPicPr>
          <p:cNvPr id="4" name="图片 3" descr="图片包含 建筑物&#10;&#10;自动生成的说明"/>
          <p:cNvPicPr>
            <a:picLocks noChangeAspect="1"/>
          </p:cNvPicPr>
          <p:nvPr userDrawn="1"/>
        </p:nvPicPr>
        <p:blipFill>
          <a:blip r:embed="rId2">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sp>
        <p:nvSpPr>
          <p:cNvPr id="6"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lnSpc>
                <a:spcPct val="100000"/>
              </a:lnSpc>
              <a:defRPr sz="5400" b="1">
                <a:solidFill>
                  <a:schemeClr val="tx2"/>
                </a:solidFill>
              </a:defRPr>
            </a:lvl1pPr>
          </a:lstStyle>
          <a:p>
            <a:r>
              <a:rPr lang="zh-CN" altLang="en-US" dirty="0"/>
              <a:t>单击此处编辑标题样式</a:t>
            </a:r>
            <a:endParaRPr lang="zh-CN" altLang="en-US" dirty="0"/>
          </a:p>
        </p:txBody>
      </p:sp>
      <p:sp>
        <p:nvSpPr>
          <p:cNvPr id="7" name="内容占位符 25"/>
          <p:cNvSpPr>
            <a:spLocks noGrp="1"/>
          </p:cNvSpPr>
          <p:nvPr>
            <p:ph sz="quarter" idx="10"/>
          </p:nvPr>
        </p:nvSpPr>
        <p:spPr>
          <a:xfrm>
            <a:off x="4644345" y="5196924"/>
            <a:ext cx="2903311" cy="454025"/>
          </a:xfrm>
          <a:prstGeom prst="rect">
            <a:avLst/>
          </a:prstGeom>
        </p:spPr>
        <p:txBody>
          <a:bodyPr anchor="ctr"/>
          <a:lstStyle>
            <a:lvl1pPr marL="0" indent="0" algn="ctr">
              <a:lnSpc>
                <a:spcPct val="100000"/>
              </a:lnSpc>
              <a:buNone/>
              <a:defRPr sz="20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pic>
        <p:nvPicPr>
          <p:cNvPr id="9" name="图片 8"/>
          <p:cNvPicPr>
            <a:picLocks noChangeAspect="1"/>
          </p:cNvPicPr>
          <p:nvPr userDrawn="1"/>
        </p:nvPicPr>
        <p:blipFill rotWithShape="1">
          <a:blip r:embed="rId4" cstate="print"/>
          <a:srcRect l="74359" r="1346"/>
          <a:stretch>
            <a:fillRect/>
          </a:stretch>
        </p:blipFill>
        <p:spPr>
          <a:xfrm>
            <a:off x="8870172" y="356842"/>
            <a:ext cx="3002280" cy="411617"/>
          </a:xfrm>
          <a:prstGeom prst="rect">
            <a:avLst/>
          </a:prstGeom>
        </p:spPr>
      </p:pic>
      <p:grpSp>
        <p:nvGrpSpPr>
          <p:cNvPr id="10" name="组合 9"/>
          <p:cNvGrpSpPr/>
          <p:nvPr userDrawn="1"/>
        </p:nvGrpSpPr>
        <p:grpSpPr>
          <a:xfrm>
            <a:off x="2328587" y="6244170"/>
            <a:ext cx="7554800" cy="406590"/>
            <a:chOff x="2328587" y="6073254"/>
            <a:chExt cx="7554800" cy="406590"/>
          </a:xfrm>
        </p:grpSpPr>
        <p:pic>
          <p:nvPicPr>
            <p:cNvPr id="11" name="图片 10"/>
            <p:cNvPicPr>
              <a:picLocks noChangeAspect="1"/>
            </p:cNvPicPr>
            <p:nvPr userDrawn="1"/>
          </p:nvPicPr>
          <p:blipFill rotWithShape="1">
            <a:blip r:embed="rId5">
              <a:alphaModFix amt="50000"/>
            </a:blip>
            <a:srcRect t="9831" b="36385"/>
            <a:stretch>
              <a:fillRect/>
            </a:stretch>
          </p:blipFill>
          <p:spPr>
            <a:xfrm>
              <a:off x="3352562" y="6073254"/>
              <a:ext cx="5486876" cy="406590"/>
            </a:xfrm>
            <a:prstGeom prst="rect">
              <a:avLst/>
            </a:prstGeom>
          </p:spPr>
        </p:pic>
        <p:sp>
          <p:nvSpPr>
            <p:cNvPr id="12" name="椭圆 11"/>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p:nvPr userDrawn="1"/>
          </p:nvCxnSpPr>
          <p:spPr>
            <a:xfrm>
              <a:off x="23285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89833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grpSp>
      <p:cxnSp>
        <p:nvCxnSpPr>
          <p:cNvPr id="15" name="直接连接符 14"/>
          <p:cNvCxnSpPr/>
          <p:nvPr userDrawn="1"/>
        </p:nvCxnSpPr>
        <p:spPr>
          <a:xfrm>
            <a:off x="2046000" y="1712549"/>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nvCxnSpPr>
        <p:spPr>
          <a:xfrm>
            <a:off x="2046000" y="3428810"/>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7" name="图片占位符 6"/>
          <p:cNvSpPr>
            <a:spLocks noGrp="1"/>
          </p:cNvSpPr>
          <p:nvPr>
            <p:ph type="pic" sz="quarter" idx="10"/>
          </p:nvPr>
        </p:nvSpPr>
        <p:spPr>
          <a:xfrm>
            <a:off x="0" y="1"/>
            <a:ext cx="12192000" cy="3990974"/>
          </a:xfrm>
          <a:prstGeom prst="rect">
            <a:avLst/>
          </a:prstGeom>
        </p:spPr>
        <p:txBody>
          <a:bodyPr anchor="ctr"/>
          <a:lstStyle>
            <a:lvl1pPr marL="0" indent="0" algn="ctr">
              <a:buNone/>
              <a:defRPr/>
            </a:lvl1pPr>
          </a:lstStyle>
          <a:p>
            <a:endParaRPr lang="zh-CN" altLang="en-US" dirty="0"/>
          </a:p>
        </p:txBody>
      </p:sp>
      <p:sp>
        <p:nvSpPr>
          <p:cNvPr id="8" name="内容占位符 25"/>
          <p:cNvSpPr>
            <a:spLocks noGrp="1"/>
          </p:cNvSpPr>
          <p:nvPr>
            <p:ph sz="quarter" idx="11"/>
          </p:nvPr>
        </p:nvSpPr>
        <p:spPr>
          <a:xfrm>
            <a:off x="888484" y="6091547"/>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9" name="文本占位符 31"/>
          <p:cNvSpPr>
            <a:spLocks noGrp="1"/>
          </p:cNvSpPr>
          <p:nvPr>
            <p:ph type="body" sz="quarter" idx="12"/>
          </p:nvPr>
        </p:nvSpPr>
        <p:spPr>
          <a:xfrm>
            <a:off x="888484" y="5337593"/>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10" name="标题 1"/>
          <p:cNvSpPr>
            <a:spLocks noGrp="1"/>
          </p:cNvSpPr>
          <p:nvPr>
            <p:ph type="title" hasCustomPrompt="1"/>
          </p:nvPr>
        </p:nvSpPr>
        <p:spPr>
          <a:xfrm>
            <a:off x="888484" y="4121272"/>
            <a:ext cx="7798316" cy="1060855"/>
          </a:xfrm>
          <a:prstGeom prst="rect">
            <a:avLst/>
          </a:prstGeom>
          <a:noFill/>
          <a:effectLst/>
        </p:spPr>
        <p:txBody>
          <a:bodyPr anchor="ctr">
            <a:noAutofit/>
          </a:bodyPr>
          <a:lstStyle>
            <a:lvl1pPr algn="l">
              <a:lnSpc>
                <a:spcPct val="100000"/>
              </a:lnSpc>
              <a:defRPr sz="4800" b="0">
                <a:solidFill>
                  <a:schemeClr val="tx2"/>
                </a:solidFill>
                <a:effectLst/>
              </a:defRPr>
            </a:lvl1pPr>
          </a:lstStyle>
          <a:p>
            <a:r>
              <a:rPr lang="zh-CN" altLang="en-US" dirty="0"/>
              <a:t>单击此处编辑标题样式</a:t>
            </a:r>
            <a:endParaRPr lang="zh-CN" altLang="en-US" dirty="0"/>
          </a:p>
        </p:txBody>
      </p:sp>
      <p:pic>
        <p:nvPicPr>
          <p:cNvPr id="5" name="图片 4"/>
          <p:cNvPicPr>
            <a:picLocks noChangeAspect="1"/>
          </p:cNvPicPr>
          <p:nvPr userDrawn="1"/>
        </p:nvPicPr>
        <p:blipFill rotWithShape="1">
          <a:blip r:embed="rId2" cstate="print"/>
          <a:srcRect l="74359" r="1346"/>
          <a:stretch>
            <a:fillRect/>
          </a:stretch>
        </p:blipFill>
        <p:spPr>
          <a:xfrm>
            <a:off x="8870172" y="6192838"/>
            <a:ext cx="3002280" cy="411617"/>
          </a:xfrm>
          <a:prstGeom prst="rect">
            <a:avLst/>
          </a:prstGeom>
        </p:spPr>
      </p:pic>
      <p:cxnSp>
        <p:nvCxnSpPr>
          <p:cNvPr id="11" name="直接连接符 10"/>
          <p:cNvCxnSpPr/>
          <p:nvPr userDrawn="1"/>
        </p:nvCxnSpPr>
        <p:spPr>
          <a:xfrm>
            <a:off x="-80735" y="4049349"/>
            <a:ext cx="12272735" cy="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endParaRPr lang="zh-CN" altLang="en-US" dirty="0"/>
          </a:p>
        </p:txBody>
      </p:sp>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封面3-dark">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矩形 1"/>
          <p:cNvSpPr/>
          <p:nvPr userDrawn="1"/>
        </p:nvSpPr>
        <p:spPr>
          <a:xfrm>
            <a:off x="-19050" y="0"/>
            <a:ext cx="6115050" cy="6858000"/>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p>
        </p:txBody>
      </p:sp>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bg1"/>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bg1"/>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bg1"/>
                </a:solidFill>
                <a:effectLst/>
              </a:defRPr>
            </a:lvl1pPr>
          </a:lstStyle>
          <a:p>
            <a:r>
              <a:rPr lang="zh-CN" altLang="en-US" dirty="0"/>
              <a:t>单击此处编辑标题样式</a:t>
            </a:r>
            <a:endParaRPr lang="zh-CN" altLang="en-US" dirty="0"/>
          </a:p>
        </p:txBody>
      </p:sp>
      <p:pic>
        <p:nvPicPr>
          <p:cNvPr id="7" name="图片 6"/>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4" cstate="print">
            <a:extLst>
              <a:ext uri="{BEBA8EAE-BF5A-486C-A8C5-ECC9F3942E4B}">
                <a14:imgProps xmlns:a14="http://schemas.microsoft.com/office/drawing/2010/main">
                  <a14:imgLayer r:embed="rId5">
                    <a14:imgEffect>
                      <a14:brightnessContrast bright="100000"/>
                    </a14:imgEffect>
                  </a14:imgLayer>
                </a14:imgProps>
              </a:ext>
            </a:extLst>
          </a:blip>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封面4">
    <p:spTree>
      <p:nvGrpSpPr>
        <p:cNvPr id="1" name=""/>
        <p:cNvGrpSpPr/>
        <p:nvPr/>
      </p:nvGrpSpPr>
      <p:grpSpPr>
        <a:xfrm>
          <a:off x="0" y="0"/>
          <a:ext cx="0" cy="0"/>
          <a:chOff x="0" y="0"/>
          <a:chExt cx="0" cy="0"/>
        </a:xfrm>
      </p:grpSpPr>
      <p:sp>
        <p:nvSpPr>
          <p:cNvPr id="4" name="等腰三角形 3"/>
          <p:cNvSpPr/>
          <p:nvPr userDrawn="1"/>
        </p:nvSpPr>
        <p:spPr>
          <a:xfrm>
            <a:off x="10515600" y="-25400"/>
            <a:ext cx="1676400" cy="6883400"/>
          </a:xfrm>
          <a:prstGeom prst="triangle">
            <a:avLst>
              <a:gd name="adj" fmla="val 99435"/>
            </a:avLst>
          </a:prstGeom>
          <a:gradFill>
            <a:gsLst>
              <a:gs pos="100000">
                <a:schemeClr val="accent4"/>
              </a:gs>
              <a:gs pos="62000">
                <a:schemeClr val="tx2"/>
              </a:gs>
            </a:gsLst>
            <a:lin ang="2700000" scaled="0"/>
          </a:gradFill>
          <a:ln w="12700" cap="flat" cmpd="sng" algn="ctr">
            <a:solidFill>
              <a:schemeClr val="bg1"/>
            </a:solidFill>
            <a:prstDash val="solid"/>
            <a:miter lim="800000"/>
          </a:ln>
          <a:effectLst/>
        </p:spPr>
        <p:txBody>
          <a:bodyPr rtlCol="0" anchor="ctr"/>
          <a:lstStyle/>
          <a:p>
            <a:pPr lvl="0" algn="just"/>
            <a:endParaRPr lang="zh-CN" altLang="en-US" dirty="0"/>
          </a:p>
        </p:txBody>
      </p:sp>
      <p:sp>
        <p:nvSpPr>
          <p:cNvPr id="5"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6"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7"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endParaRPr lang="zh-CN" altLang="en-US" dirty="0"/>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9" name="图片 8"/>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sp>
        <p:nvSpPr>
          <p:cNvPr id="10" name="图片占位符 6"/>
          <p:cNvSpPr>
            <a:spLocks noGrp="1"/>
          </p:cNvSpPr>
          <p:nvPr>
            <p:ph type="pic" sz="quarter" idx="10"/>
          </p:nvPr>
        </p:nvSpPr>
        <p:spPr>
          <a:xfrm>
            <a:off x="5859400" y="0"/>
            <a:ext cx="6146801" cy="6858000"/>
          </a:xfrm>
          <a:prstGeom prst="parallelogram">
            <a:avLst>
              <a:gd name="adj" fmla="val 28125"/>
            </a:avLst>
          </a:prstGeom>
          <a:effectLst>
            <a:outerShdw blurRad="50800" dist="38100" dir="2700000" algn="tl" rotWithShape="0">
              <a:prstClr val="black">
                <a:alpha val="40000"/>
              </a:prstClr>
            </a:outerShdw>
          </a:effectLst>
        </p:spPr>
        <p:txBody>
          <a:bodyPr anchor="ctr"/>
          <a:lstStyle>
            <a:lvl1pPr marL="0" indent="0" algn="ctr">
              <a:buNone/>
              <a:defRPr/>
            </a:lvl1pPr>
          </a:lstStyle>
          <a:p>
            <a:endParaRPr lang="zh-CN" altLang="en-US" dirty="0"/>
          </a:p>
        </p:txBody>
      </p:sp>
      <p:cxnSp>
        <p:nvCxnSpPr>
          <p:cNvPr id="11" name="直接连接符 10"/>
          <p:cNvCxnSpPr/>
          <p:nvPr userDrawn="1"/>
        </p:nvCxnSpPr>
        <p:spPr>
          <a:xfrm flipH="1">
            <a:off x="5710548" y="-25400"/>
            <a:ext cx="1737055" cy="68834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封面5">
    <p:spTree>
      <p:nvGrpSpPr>
        <p:cNvPr id="1" name=""/>
        <p:cNvGrpSpPr/>
        <p:nvPr/>
      </p:nvGrpSpPr>
      <p:grpSpPr>
        <a:xfrm>
          <a:off x="0" y="0"/>
          <a:ext cx="0" cy="0"/>
          <a:chOff x="0" y="0"/>
          <a:chExt cx="0" cy="0"/>
        </a:xfrm>
      </p:grpSpPr>
      <p:pic>
        <p:nvPicPr>
          <p:cNvPr id="6" name="图片 5" descr="图片包含 建筑物&#10;&#10;自动生成的说明"/>
          <p:cNvPicPr>
            <a:picLocks noChangeAspect="1"/>
          </p:cNvPicPr>
          <p:nvPr userDrawn="1"/>
        </p:nvPicPr>
        <p:blipFill>
          <a:blip r:embed="rId2" cstate="print">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144710" y="2394097"/>
            <a:ext cx="8047290" cy="2590938"/>
          </a:xfrm>
          <a:prstGeom prst="rect">
            <a:avLst/>
          </a:prstGeom>
        </p:spPr>
      </p:pic>
      <p:sp>
        <p:nvSpPr>
          <p:cNvPr id="5" name="标题 1"/>
          <p:cNvSpPr>
            <a:spLocks noGrp="1"/>
          </p:cNvSpPr>
          <p:nvPr>
            <p:ph type="title" hasCustomPrompt="1"/>
          </p:nvPr>
        </p:nvSpPr>
        <p:spPr>
          <a:xfrm>
            <a:off x="5460763" y="2407580"/>
            <a:ext cx="6426437" cy="1060855"/>
          </a:xfrm>
          <a:prstGeom prst="rect">
            <a:avLst/>
          </a:prstGeom>
          <a:noFill/>
          <a:effectLst/>
        </p:spPr>
        <p:txBody>
          <a:bodyPr anchor="ctr">
            <a:noAutofit/>
          </a:bodyPr>
          <a:lstStyle>
            <a:lvl1pPr algn="ctr">
              <a:defRPr sz="4000" b="1">
                <a:solidFill>
                  <a:schemeClr val="tx2"/>
                </a:solidFill>
              </a:defRPr>
            </a:lvl1pPr>
          </a:lstStyle>
          <a:p>
            <a:r>
              <a:rPr lang="zh-CN" altLang="en-US" dirty="0"/>
              <a:t>单击此处编辑标题样式</a:t>
            </a:r>
            <a:endParaRPr lang="zh-CN" altLang="en-US" dirty="0"/>
          </a:p>
        </p:txBody>
      </p:sp>
      <p:sp>
        <p:nvSpPr>
          <p:cNvPr id="7" name="内容占位符 25"/>
          <p:cNvSpPr>
            <a:spLocks noGrp="1"/>
          </p:cNvSpPr>
          <p:nvPr>
            <p:ph sz="quarter" idx="10"/>
          </p:nvPr>
        </p:nvSpPr>
        <p:spPr>
          <a:xfrm>
            <a:off x="8946863" y="4107201"/>
            <a:ext cx="2903311" cy="454025"/>
          </a:xfrm>
          <a:prstGeom prst="rect">
            <a:avLst/>
          </a:prstGeom>
        </p:spPr>
        <p:txBody>
          <a:bodyPr anchor="ctr"/>
          <a:lstStyle>
            <a:lvl1pPr marL="0" indent="0" algn="ctr">
              <a:lnSpc>
                <a:spcPct val="100000"/>
              </a:lnSpc>
              <a:buNone/>
              <a:defRPr sz="18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5460764" y="3997557"/>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9" name="图片占位符 14"/>
          <p:cNvSpPr>
            <a:spLocks noGrp="1"/>
          </p:cNvSpPr>
          <p:nvPr>
            <p:ph type="pic" sz="quarter" idx="12"/>
          </p:nvPr>
        </p:nvSpPr>
        <p:spPr>
          <a:xfrm>
            <a:off x="0" y="1415726"/>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10" name="图片 9"/>
          <p:cNvPicPr>
            <a:picLocks noChangeAspect="1"/>
          </p:cNvPicPr>
          <p:nvPr userDrawn="1"/>
        </p:nvPicPr>
        <p:blipFill>
          <a:blip r:embed="rId3"/>
          <a:stretch>
            <a:fillRect/>
          </a:stretch>
        </p:blipFill>
        <p:spPr>
          <a:xfrm>
            <a:off x="6524558" y="4706725"/>
            <a:ext cx="3935296" cy="209291"/>
          </a:xfrm>
          <a:prstGeom prst="rect">
            <a:avLst/>
          </a:prstGeom>
        </p:spPr>
      </p:pic>
      <p:pic>
        <p:nvPicPr>
          <p:cNvPr id="11" name="图片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22913" y="271357"/>
            <a:ext cx="2169174" cy="713098"/>
          </a:xfrm>
          <a:prstGeom prst="rect">
            <a:avLst/>
          </a:prstGeom>
        </p:spPr>
      </p:pic>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grpSp>
        <p:nvGrpSpPr>
          <p:cNvPr id="11" name="组合 10"/>
          <p:cNvGrpSpPr/>
          <p:nvPr userDrawn="1"/>
        </p:nvGrpSpPr>
        <p:grpSpPr>
          <a:xfrm>
            <a:off x="391884" y="2278063"/>
            <a:ext cx="4122059" cy="1462680"/>
            <a:chOff x="304800" y="2709636"/>
            <a:chExt cx="4122059" cy="1462680"/>
          </a:xfrm>
        </p:grpSpPr>
        <p:grpSp>
          <p:nvGrpSpPr>
            <p:cNvPr id="12" name="组合 11"/>
            <p:cNvGrpSpPr/>
            <p:nvPr/>
          </p:nvGrpSpPr>
          <p:grpSpPr>
            <a:xfrm>
              <a:off x="304800" y="2709636"/>
              <a:ext cx="4122059" cy="1462680"/>
              <a:chOff x="667656" y="1497651"/>
              <a:chExt cx="4122059" cy="1462680"/>
            </a:xfrm>
          </p:grpSpPr>
          <p:grpSp>
            <p:nvGrpSpPr>
              <p:cNvPr id="14" name="组合 13"/>
              <p:cNvGrpSpPr/>
              <p:nvPr/>
            </p:nvGrpSpPr>
            <p:grpSpPr>
              <a:xfrm>
                <a:off x="667656" y="1497651"/>
                <a:ext cx="4122059" cy="1438728"/>
                <a:chOff x="537028" y="1493158"/>
                <a:chExt cx="4122059" cy="1438728"/>
              </a:xfrm>
            </p:grpSpPr>
            <p:sp>
              <p:nvSpPr>
                <p:cNvPr id="17" name="矩形 16"/>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8" name="图片 17"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15" name="文本框 14"/>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endParaRPr kumimoji="0" lang="zh-CN" altLang="en-US" sz="5400" b="0" i="0" u="none" strike="noStrike" kern="0" cap="none" spc="0" normalizeH="0" baseline="0" noProof="0" dirty="0">
                  <a:ln>
                    <a:noFill/>
                  </a:ln>
                  <a:solidFill>
                    <a:schemeClr val="tx2"/>
                  </a:solidFill>
                  <a:effectLst/>
                  <a:uLnTx/>
                  <a:uFillTx/>
                  <a:latin typeface="+mj-ea"/>
                  <a:ea typeface="+mj-ea"/>
                </a:endParaRPr>
              </a:p>
            </p:txBody>
          </p:sp>
          <p:sp>
            <p:nvSpPr>
              <p:cNvPr id="16" name="矩形 15"/>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13" name="图片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9" name="图片占位符 6"/>
          <p:cNvSpPr>
            <a:spLocks noGrp="1"/>
          </p:cNvSpPr>
          <p:nvPr>
            <p:ph type="pic" sz="quarter" idx="10"/>
          </p:nvPr>
        </p:nvSpPr>
        <p:spPr>
          <a:xfrm>
            <a:off x="6095999" y="0"/>
            <a:ext cx="6096001" cy="6858000"/>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grpSp>
        <p:nvGrpSpPr>
          <p:cNvPr id="3" name="组合 2"/>
          <p:cNvGrpSpPr/>
          <p:nvPr userDrawn="1"/>
        </p:nvGrpSpPr>
        <p:grpSpPr>
          <a:xfrm>
            <a:off x="4034971" y="689970"/>
            <a:ext cx="4122059" cy="1462680"/>
            <a:chOff x="304800" y="2709636"/>
            <a:chExt cx="4122059" cy="1462680"/>
          </a:xfrm>
        </p:grpSpPr>
        <p:grpSp>
          <p:nvGrpSpPr>
            <p:cNvPr id="4" name="组合 3"/>
            <p:cNvGrpSpPr/>
            <p:nvPr/>
          </p:nvGrpSpPr>
          <p:grpSpPr>
            <a:xfrm>
              <a:off x="304800" y="2709636"/>
              <a:ext cx="4122059" cy="1462680"/>
              <a:chOff x="667656" y="1497651"/>
              <a:chExt cx="4122059" cy="1462680"/>
            </a:xfrm>
          </p:grpSpPr>
          <p:grpSp>
            <p:nvGrpSpPr>
              <p:cNvPr id="6" name="组合 5"/>
              <p:cNvGrpSpPr/>
              <p:nvPr/>
            </p:nvGrpSpPr>
            <p:grpSpPr>
              <a:xfrm>
                <a:off x="667656" y="1497651"/>
                <a:ext cx="4122059" cy="1438728"/>
                <a:chOff x="537028" y="1493158"/>
                <a:chExt cx="4122059" cy="1438728"/>
              </a:xfrm>
            </p:grpSpPr>
            <p:sp>
              <p:nvSpPr>
                <p:cNvPr id="9" name="矩形 8"/>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0" name="图片 9"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7" name="文本框 6"/>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endParaRPr kumimoji="0" lang="zh-CN" altLang="en-US" sz="5400" b="0" i="0" u="none" strike="noStrike" kern="0" cap="none" spc="0" normalizeH="0" baseline="0" noProof="0" dirty="0">
                  <a:ln>
                    <a:noFill/>
                  </a:ln>
                  <a:solidFill>
                    <a:schemeClr val="tx2"/>
                  </a:solidFill>
                  <a:effectLst/>
                  <a:uLnTx/>
                  <a:uFillTx/>
                  <a:latin typeface="+mj-ea"/>
                  <a:ea typeface="+mj-ea"/>
                </a:endParaRPr>
              </a:p>
            </p:txBody>
          </p:sp>
          <p:sp>
            <p:nvSpPr>
              <p:cNvPr id="8" name="矩形 7"/>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1" name="图片占位符 6"/>
          <p:cNvSpPr>
            <a:spLocks noGrp="1"/>
          </p:cNvSpPr>
          <p:nvPr>
            <p:ph type="pic" sz="quarter" idx="10"/>
          </p:nvPr>
        </p:nvSpPr>
        <p:spPr>
          <a:xfrm>
            <a:off x="1" y="3240088"/>
            <a:ext cx="12192000" cy="3617912"/>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内页版式1">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pic>
        <p:nvPicPr>
          <p:cNvPr id="7" name="图片 6"/>
          <p:cNvPicPr>
            <a:picLocks noChangeAspect="1"/>
          </p:cNvPicPr>
          <p:nvPr userDrawn="1"/>
        </p:nvPicPr>
        <p:blipFill rotWithShape="1">
          <a:blip r:embed="rId2" cstate="print"/>
          <a:srcRect r="1346"/>
          <a:stretch>
            <a:fillRect/>
          </a:stretch>
        </p:blipFill>
        <p:spPr>
          <a:xfrm>
            <a:off x="516" y="6149854"/>
            <a:ext cx="12191484" cy="411617"/>
          </a:xfrm>
          <a:prstGeom prst="rect">
            <a:avLst/>
          </a:prstGeom>
        </p:spPr>
      </p:pic>
      <p:pic>
        <p:nvPicPr>
          <p:cNvPr id="13" name="图片 12" descr="文本&#10;&#10;中度可信度描述已自动生成"/>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553162" y="263409"/>
            <a:ext cx="2305463" cy="757902"/>
          </a:xfrm>
          <a:prstGeom prst="rect">
            <a:avLst/>
          </a:prstGeom>
        </p:spPr>
      </p:pic>
      <p:sp>
        <p:nvSpPr>
          <p:cNvPr id="8" name="矩形 7"/>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内页版式2">
    <p:spTree>
      <p:nvGrpSpPr>
        <p:cNvPr id="1" name=""/>
        <p:cNvGrpSpPr/>
        <p:nvPr/>
      </p:nvGrpSpPr>
      <p:grpSpPr>
        <a:xfrm>
          <a:off x="0" y="0"/>
          <a:ext cx="0" cy="0"/>
          <a:chOff x="0" y="0"/>
          <a:chExt cx="0" cy="0"/>
        </a:xfrm>
      </p:grpSpPr>
      <p:sp>
        <p:nvSpPr>
          <p:cNvPr id="9" name="矩形 8"/>
          <p:cNvSpPr/>
          <p:nvPr userDrawn="1"/>
        </p:nvSpPr>
        <p:spPr>
          <a:xfrm>
            <a:off x="0" y="0"/>
            <a:ext cx="12191483" cy="685800"/>
          </a:xfrm>
          <a:prstGeom prst="rect">
            <a:avLst/>
          </a:prstGeom>
          <a:solidFill>
            <a:schemeClr val="tx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sp>
        <p:nvSpPr>
          <p:cNvPr id="2" name="标题 1"/>
          <p:cNvSpPr>
            <a:spLocks noGrp="1"/>
          </p:cNvSpPr>
          <p:nvPr>
            <p:ph type="title"/>
          </p:nvPr>
        </p:nvSpPr>
        <p:spPr>
          <a:xfrm>
            <a:off x="927468" y="85609"/>
            <a:ext cx="6895732" cy="538838"/>
          </a:xfrm>
          <a:prstGeom prst="rect">
            <a:avLst/>
          </a:prstGeom>
        </p:spPr>
        <p:txBody>
          <a:bodyPr anchor="ctr">
            <a:normAutofit/>
          </a:bodyPr>
          <a:lstStyle>
            <a:lvl1pPr>
              <a:lnSpc>
                <a:spcPct val="100000"/>
              </a:lnSpc>
              <a:defRPr sz="3200">
                <a:solidFill>
                  <a:schemeClr val="bg1"/>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034104"/>
            <a:ext cx="11429264" cy="4761859"/>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pic>
        <p:nvPicPr>
          <p:cNvPr id="10" name="图片 9" descr="图片包含 户外, 标牌, 黑色&#10;&#10;自动生成的说明"/>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pic>
        <p:nvPicPr>
          <p:cNvPr id="12" name="图片 11"/>
          <p:cNvPicPr>
            <a:picLocks noChangeAspect="1"/>
          </p:cNvPicPr>
          <p:nvPr userDrawn="1"/>
        </p:nvPicPr>
        <p:blipFill rotWithShape="1">
          <a:blip r:embed="rId3" cstate="print">
            <a:extLst>
              <a:ext uri="{BEBA8EAE-BF5A-486C-A8C5-ECC9F3942E4B}">
                <a14:imgProps xmlns:a14="http://schemas.microsoft.com/office/drawing/2010/main">
                  <a14:imgLayer r:embed="rId4">
                    <a14:imgEffect>
                      <a14:brightnessContrast bright="100000"/>
                    </a14:imgEffect>
                    <a14:imgEffect>
                      <a14:sharpenSoften amount="100000"/>
                    </a14:imgEffect>
                  </a14:imgLayer>
                </a14:imgProps>
              </a:ext>
            </a:extLst>
          </a:blip>
          <a:srcRect l="73973" r="3197"/>
          <a:stretch>
            <a:fillRect/>
          </a:stretch>
        </p:blipFill>
        <p:spPr>
          <a:xfrm>
            <a:off x="9046840" y="274621"/>
            <a:ext cx="2821309" cy="411617"/>
          </a:xfrm>
          <a:prstGeom prst="rect">
            <a:avLst/>
          </a:prstGeom>
        </p:spPr>
      </p:pic>
      <p:sp>
        <p:nvSpPr>
          <p:cNvPr id="13" name="文本框 12"/>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14" name="文本框 13"/>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15" name="直接连接符 14"/>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过渡页2">
    <p:spTree>
      <p:nvGrpSpPr>
        <p:cNvPr id="1" name=""/>
        <p:cNvGrpSpPr/>
        <p:nvPr/>
      </p:nvGrpSpPr>
      <p:grpSpPr>
        <a:xfrm>
          <a:off x="0" y="0"/>
          <a:ext cx="0" cy="0"/>
          <a:chOff x="0" y="0"/>
          <a:chExt cx="0" cy="0"/>
        </a:xfrm>
      </p:grpSpPr>
      <p:pic>
        <p:nvPicPr>
          <p:cNvPr id="3" name="图片 2"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 name="矩形 3"/>
          <p:cNvSpPr/>
          <p:nvPr userDrawn="1"/>
        </p:nvSpPr>
        <p:spPr>
          <a:xfrm rot="16200000">
            <a:off x="6051000" y="-2616750"/>
            <a:ext cx="90000" cy="12192000"/>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6"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tx2"/>
                </a:solidFill>
              </a:defRPr>
            </a:lvl1pPr>
          </a:lstStyle>
          <a:p>
            <a:r>
              <a:rPr lang="zh-CN" altLang="en-US" dirty="0"/>
              <a:t>单击此处编辑母版标题样式</a:t>
            </a:r>
            <a:endParaRPr lang="zh-CN" altLang="en-US" dirty="0"/>
          </a:p>
        </p:txBody>
      </p:sp>
      <p:pic>
        <p:nvPicPr>
          <p:cNvPr id="7" name="图片 6"/>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8"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内页版式3">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3" name="矩形 2"/>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pic>
        <p:nvPicPr>
          <p:cNvPr id="8" name="图片 7"/>
          <p:cNvPicPr>
            <a:picLocks noChangeAspect="1"/>
          </p:cNvPicPr>
          <p:nvPr userDrawn="1"/>
        </p:nvPicPr>
        <p:blipFill rotWithShape="1">
          <a:blip r:embed="rId2" cstate="print"/>
          <a:srcRect l="74359" r="1346"/>
          <a:stretch>
            <a:fillRect/>
          </a:stretch>
        </p:blipFill>
        <p:spPr>
          <a:xfrm>
            <a:off x="8870172" y="360363"/>
            <a:ext cx="3002280" cy="411617"/>
          </a:xfrm>
          <a:prstGeom prst="rect">
            <a:avLst/>
          </a:prstGeom>
        </p:spPr>
      </p:pic>
      <p:sp>
        <p:nvSpPr>
          <p:cNvPr id="9" name="矩形 8"/>
          <p:cNvSpPr/>
          <p:nvPr userDrawn="1"/>
        </p:nvSpPr>
        <p:spPr>
          <a:xfrm>
            <a:off x="360362" y="6446383"/>
            <a:ext cx="11460164" cy="411617"/>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solidFill>
                <a:schemeClr val="tx2"/>
              </a:solidFill>
            </a:endParaRPr>
          </a:p>
        </p:txBody>
      </p:sp>
      <p:sp>
        <p:nvSpPr>
          <p:cNvPr id="10" name="文本框 9"/>
          <p:cNvSpPr txBox="1"/>
          <p:nvPr userDrawn="1"/>
        </p:nvSpPr>
        <p:spPr>
          <a:xfrm>
            <a:off x="10118489" y="6484482"/>
            <a:ext cx="1692143" cy="338554"/>
          </a:xfrm>
          <a:prstGeom prst="rect">
            <a:avLst/>
          </a:prstGeom>
          <a:noFill/>
        </p:spPr>
        <p:txBody>
          <a:bodyPr wrap="square" rtlCol="0" anchor="ctr">
            <a:spAutoFit/>
          </a:bodyPr>
          <a:lstStyle/>
          <a:p>
            <a:pPr algn="ctr"/>
            <a:r>
              <a:rPr lang="en-US" altLang="zh-CN" sz="1600" i="1" dirty="0">
                <a:solidFill>
                  <a:schemeClr val="bg1"/>
                </a:solidFill>
              </a:rPr>
              <a:t>www.sjtu.edu.cn </a:t>
            </a:r>
            <a:endParaRPr lang="zh-CN" altLang="en-US" sz="1400" i="1" dirty="0">
              <a:solidFill>
                <a:schemeClr val="bg1"/>
              </a:solidFill>
            </a:endParaRPr>
          </a:p>
        </p:txBody>
      </p:sp>
      <p:sp>
        <p:nvSpPr>
          <p:cNvPr id="11" name="文本框 10"/>
          <p:cNvSpPr txBox="1"/>
          <p:nvPr userDrawn="1"/>
        </p:nvSpPr>
        <p:spPr>
          <a:xfrm>
            <a:off x="360364" y="6497182"/>
            <a:ext cx="2223180" cy="338554"/>
          </a:xfrm>
          <a:prstGeom prst="rect">
            <a:avLst/>
          </a:prstGeom>
          <a:noFill/>
        </p:spPr>
        <p:txBody>
          <a:bodyPr wrap="square" rtlCol="0" anchor="ctr">
            <a:spAutoFit/>
          </a:bodyPr>
          <a:lstStyle/>
          <a:p>
            <a:pPr algn="ctr"/>
            <a:r>
              <a:rPr lang="zh-CN" altLang="en-US" sz="1600" dirty="0">
                <a:solidFill>
                  <a:schemeClr val="bg1"/>
                </a:solidFill>
              </a:rPr>
              <a:t>饮水思源   爱国荣校</a:t>
            </a:r>
            <a:endParaRPr lang="zh-CN" altLang="en-US" sz="1600" dirty="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过渡页1">
    <p:spTree>
      <p:nvGrpSpPr>
        <p:cNvPr id="1" name=""/>
        <p:cNvGrpSpPr/>
        <p:nvPr/>
      </p:nvGrpSpPr>
      <p:grpSpPr>
        <a:xfrm>
          <a:off x="0" y="0"/>
          <a:ext cx="0" cy="0"/>
          <a:chOff x="0" y="0"/>
          <a:chExt cx="0" cy="0"/>
        </a:xfrm>
      </p:grpSpPr>
      <p:sp>
        <p:nvSpPr>
          <p:cNvPr id="13" name="标题 1"/>
          <p:cNvSpPr>
            <a:spLocks noGrp="1"/>
          </p:cNvSpPr>
          <p:nvPr>
            <p:ph type="title" hasCustomPrompt="1"/>
          </p:nvPr>
        </p:nvSpPr>
        <p:spPr>
          <a:xfrm>
            <a:off x="1439862" y="1355320"/>
            <a:ext cx="8796337" cy="1060855"/>
          </a:xfrm>
          <a:prstGeom prst="rect">
            <a:avLst/>
          </a:prstGeom>
          <a:noFill/>
          <a:effectLst/>
        </p:spPr>
        <p:txBody>
          <a:bodyPr anchor="ctr">
            <a:noAutofit/>
          </a:bodyPr>
          <a:lstStyle>
            <a:lvl1pPr algn="l">
              <a:lnSpc>
                <a:spcPct val="100000"/>
              </a:lnSpc>
              <a:defRPr sz="6000" b="0">
                <a:solidFill>
                  <a:schemeClr val="tx2"/>
                </a:solidFill>
                <a:effectLst/>
              </a:defRPr>
            </a:lvl1pPr>
          </a:lstStyle>
          <a:p>
            <a:r>
              <a:rPr lang="zh-CN" altLang="en-US" dirty="0"/>
              <a:t>单击此处编辑标题样式</a:t>
            </a:r>
            <a:endParaRPr lang="zh-CN" altLang="en-US" dirty="0"/>
          </a:p>
        </p:txBody>
      </p:sp>
      <p:pic>
        <p:nvPicPr>
          <p:cNvPr id="15" name="图片 14"/>
          <p:cNvPicPr>
            <a:picLocks noChangeAspect="1"/>
          </p:cNvPicPr>
          <p:nvPr userDrawn="1"/>
        </p:nvPicPr>
        <p:blipFill rotWithShape="1">
          <a:blip r:embed="rId2" cstate="print"/>
          <a:srcRect r="1346"/>
          <a:stretch>
            <a:fillRect/>
          </a:stretch>
        </p:blipFill>
        <p:spPr>
          <a:xfrm>
            <a:off x="516" y="5781221"/>
            <a:ext cx="12191484" cy="411617"/>
          </a:xfrm>
          <a:prstGeom prst="rect">
            <a:avLst/>
          </a:prstGeom>
        </p:spPr>
      </p:pic>
      <p:sp>
        <p:nvSpPr>
          <p:cNvPr id="16" name="矩形 15"/>
          <p:cNvSpPr/>
          <p:nvPr userDrawn="1"/>
        </p:nvSpPr>
        <p:spPr>
          <a:xfrm>
            <a:off x="0" y="1523797"/>
            <a:ext cx="360363" cy="723900"/>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过渡页2">
    <p:spTree>
      <p:nvGrpSpPr>
        <p:cNvPr id="1" name=""/>
        <p:cNvGrpSpPr/>
        <p:nvPr/>
      </p:nvGrpSpPr>
      <p:grpSpPr>
        <a:xfrm>
          <a:off x="0" y="0"/>
          <a:ext cx="0" cy="0"/>
          <a:chOff x="0" y="0"/>
          <a:chExt cx="0" cy="0"/>
        </a:xfrm>
      </p:grpSpPr>
      <p:pic>
        <p:nvPicPr>
          <p:cNvPr id="3" name="图片 2"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 name="矩形 3"/>
          <p:cNvSpPr/>
          <p:nvPr userDrawn="1"/>
        </p:nvSpPr>
        <p:spPr>
          <a:xfrm rot="16200000">
            <a:off x="6051000" y="-2616750"/>
            <a:ext cx="90000" cy="12192000"/>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6"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tx2"/>
                </a:solidFill>
              </a:defRPr>
            </a:lvl1pPr>
          </a:lstStyle>
          <a:p>
            <a:r>
              <a:rPr lang="zh-CN" altLang="en-US" dirty="0"/>
              <a:t>单击此处编辑母版标题样式</a:t>
            </a:r>
            <a:endParaRPr lang="zh-CN" altLang="en-US" dirty="0"/>
          </a:p>
        </p:txBody>
      </p:sp>
      <p:pic>
        <p:nvPicPr>
          <p:cNvPr id="7" name="图片 6"/>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8"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封底1">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pic>
        <p:nvPicPr>
          <p:cNvPr id="16" name="图片 15" descr="文本&#10;&#10;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175242" y="806450"/>
            <a:ext cx="3841516" cy="2692400"/>
          </a:xfrm>
          <a:prstGeom prst="rect">
            <a:avLst/>
          </a:prstGeom>
        </p:spPr>
      </p:pic>
      <p:sp>
        <p:nvSpPr>
          <p:cNvPr id="17" name="标题 1"/>
          <p:cNvSpPr>
            <a:spLocks noGrp="1"/>
          </p:cNvSpPr>
          <p:nvPr>
            <p:ph type="title" hasCustomPrompt="1"/>
          </p:nvPr>
        </p:nvSpPr>
        <p:spPr>
          <a:xfrm>
            <a:off x="2351313" y="3700057"/>
            <a:ext cx="7561943"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endParaRPr lang="zh-CN" altLang="en-US" dirty="0"/>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封底2">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pic>
        <p:nvPicPr>
          <p:cNvPr id="3" name="图片 2" descr="文本&#10;&#10;中度可信度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73315" y="1918497"/>
            <a:ext cx="4717143" cy="1550721"/>
          </a:xfrm>
          <a:prstGeom prst="rect">
            <a:avLst/>
          </a:prstGeom>
        </p:spPr>
      </p:pic>
      <p:sp>
        <p:nvSpPr>
          <p:cNvPr id="12" name="标题 1"/>
          <p:cNvSpPr>
            <a:spLocks noGrp="1"/>
          </p:cNvSpPr>
          <p:nvPr>
            <p:ph type="title" hasCustomPrompt="1"/>
          </p:nvPr>
        </p:nvSpPr>
        <p:spPr>
          <a:xfrm>
            <a:off x="6096001" y="2179233"/>
            <a:ext cx="5613400"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tx2"/>
        </a:solidFill>
        <a:effectLst/>
      </p:bgPr>
    </p:bg>
    <p:spTree>
      <p:nvGrpSpPr>
        <p:cNvPr id="1" name=""/>
        <p:cNvGrpSpPr/>
        <p:nvPr/>
      </p:nvGrpSpPr>
      <p:grpSpPr>
        <a:xfrm>
          <a:off x="0" y="0"/>
          <a:ext cx="0" cy="0"/>
          <a:chOff x="0" y="0"/>
          <a:chExt cx="0" cy="0"/>
        </a:xfrm>
      </p:grpSpPr>
      <p:sp>
        <p:nvSpPr>
          <p:cNvPr id="9" name="流程图: 离页连接符 8"/>
          <p:cNvSpPr/>
          <p:nvPr userDrawn="1"/>
        </p:nvSpPr>
        <p:spPr>
          <a:xfrm>
            <a:off x="3419386" y="0"/>
            <a:ext cx="5353229" cy="5219695"/>
          </a:xfrm>
          <a:prstGeom prst="flowChartOffpageConnector">
            <a:avLst/>
          </a:prstGeom>
          <a:solidFill>
            <a:srgbClr val="FFFFFF"/>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sp>
        <p:nvSpPr>
          <p:cNvPr id="10" name="文本占位符 31"/>
          <p:cNvSpPr txBox="1"/>
          <p:nvPr userDrawn="1"/>
        </p:nvSpPr>
        <p:spPr>
          <a:xfrm>
            <a:off x="2952571" y="2609847"/>
            <a:ext cx="6286859" cy="598488"/>
          </a:xfrm>
          <a:prstGeom prst="rect">
            <a:avLst/>
          </a:prstGeom>
        </p:spPr>
        <p:txBody>
          <a:bodyPr anchor="ctr"/>
          <a:lstStyle>
            <a:lvl1pPr marL="0" indent="0" algn="ctr" defTabSz="967740" rtl="0" eaLnBrk="1" latinLnBrk="0" hangingPunct="1">
              <a:lnSpc>
                <a:spcPct val="100000"/>
              </a:lnSpc>
              <a:spcBef>
                <a:spcPts val="1060"/>
              </a:spcBef>
              <a:buFontTx/>
              <a:buNone/>
              <a:defRPr sz="5400" b="1" kern="1200" spc="600">
                <a:solidFill>
                  <a:schemeClr val="accent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5400" b="1" i="0" u="none" strike="noStrike" kern="1200" cap="none" spc="600" normalizeH="0" baseline="0" noProof="0" dirty="0">
              <a:ln>
                <a:noFill/>
              </a:ln>
              <a:solidFill>
                <a:srgbClr val="C8161E"/>
              </a:solidFill>
              <a:effectLst/>
              <a:uLnTx/>
              <a:uFillTx/>
              <a:latin typeface="Arial" panose="020B0604020202090204"/>
              <a:ea typeface="微软雅黑"/>
              <a:cs typeface="+mn-cs"/>
            </a:endParaRPr>
          </a:p>
        </p:txBody>
      </p:sp>
      <p:pic>
        <p:nvPicPr>
          <p:cNvPr id="11" name="图片 10"/>
          <p:cNvPicPr>
            <a:picLocks noChangeAspect="1"/>
          </p:cNvPicPr>
          <p:nvPr userDrawn="1"/>
        </p:nvPicPr>
        <p:blipFill rotWithShape="1">
          <a:blip r:embed="rId2">
            <a:alphaModFix amt="20000"/>
            <a:duotone>
              <a:srgbClr val="ED7D31">
                <a:shade val="45000"/>
                <a:satMod val="135000"/>
              </a:srgbClr>
              <a:prstClr val="white"/>
            </a:duotone>
          </a:blip>
          <a:srcRect t="9831" b="36385"/>
          <a:stretch>
            <a:fillRect/>
          </a:stretch>
        </p:blipFill>
        <p:spPr>
          <a:xfrm>
            <a:off x="3352562" y="6146610"/>
            <a:ext cx="5486876" cy="406590"/>
          </a:xfrm>
          <a:prstGeom prst="rect">
            <a:avLst/>
          </a:prstGeom>
        </p:spPr>
      </p:pic>
      <p:pic>
        <p:nvPicPr>
          <p:cNvPr id="12" name="图片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3" name="任意多边形: 形状 12"/>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rgbClr val="FFFFFF"/>
          </a:solidFill>
          <a:ln w="12700" cap="flat" cmpd="sng" algn="ctr">
            <a:solidFill>
              <a:srgbClr val="FFFFFF"/>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4" name="图片 13" descr="图片包含 建筑物&#10;&#10;自动生成的说明"/>
          <p:cNvPicPr>
            <a:picLocks noChangeAspect="1"/>
          </p:cNvPicPr>
          <p:nvPr userDrawn="1"/>
        </p:nvPicPr>
        <p:blipFill>
          <a:blip r:embed="rId4">
            <a:alphaModFix amt="20000"/>
            <a:duotone>
              <a:prstClr val="black"/>
              <a:srgbClr val="C8161E">
                <a:tint val="45000"/>
                <a:satMod val="400000"/>
              </a:srgb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
        <p:nvSpPr>
          <p:cNvPr id="15" name="文本占位符 31"/>
          <p:cNvSpPr>
            <a:spLocks noGrp="1"/>
          </p:cNvSpPr>
          <p:nvPr>
            <p:ph type="body" sz="quarter" idx="11"/>
          </p:nvPr>
        </p:nvSpPr>
        <p:spPr>
          <a:xfrm>
            <a:off x="3104971" y="2762247"/>
            <a:ext cx="6286859" cy="598488"/>
          </a:xfrm>
          <a:prstGeom prst="rect">
            <a:avLst/>
          </a:prstGeom>
        </p:spPr>
        <p:txBody>
          <a:bodyPr anchor="ctr"/>
          <a:lstStyle>
            <a:lvl1pPr marL="0" indent="0" algn="ctr">
              <a:lnSpc>
                <a:spcPct val="100000"/>
              </a:lnSpc>
              <a:buNone/>
              <a:defRPr sz="4800" b="1" spc="600">
                <a:solidFill>
                  <a:schemeClr val="tx2"/>
                </a:solidFill>
              </a:defRPr>
            </a:lvl1pPr>
          </a:lstStyle>
          <a:p>
            <a:pPr lvl="0"/>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封面1">
    <p:spTree>
      <p:nvGrpSpPr>
        <p:cNvPr id="1" name=""/>
        <p:cNvGrpSpPr/>
        <p:nvPr/>
      </p:nvGrpSpPr>
      <p:grpSpPr>
        <a:xfrm>
          <a:off x="0" y="0"/>
          <a:ext cx="0" cy="0"/>
          <a:chOff x="0" y="0"/>
          <a:chExt cx="0" cy="0"/>
        </a:xfrm>
      </p:grpSpPr>
      <p:pic>
        <p:nvPicPr>
          <p:cNvPr id="4" name="图片 3" descr="图片包含 建筑物&#10;&#10;自动生成的说明"/>
          <p:cNvPicPr>
            <a:picLocks noChangeAspect="1"/>
          </p:cNvPicPr>
          <p:nvPr userDrawn="1"/>
        </p:nvPicPr>
        <p:blipFill>
          <a:blip r:embed="rId2">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sp>
        <p:nvSpPr>
          <p:cNvPr id="6"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lnSpc>
                <a:spcPct val="100000"/>
              </a:lnSpc>
              <a:defRPr sz="5400" b="1">
                <a:solidFill>
                  <a:schemeClr val="tx2"/>
                </a:solidFill>
              </a:defRPr>
            </a:lvl1pPr>
          </a:lstStyle>
          <a:p>
            <a:r>
              <a:rPr lang="zh-CN" altLang="en-US" dirty="0"/>
              <a:t>单击此处编辑标题样式</a:t>
            </a:r>
            <a:endParaRPr lang="zh-CN" altLang="en-US" dirty="0"/>
          </a:p>
        </p:txBody>
      </p:sp>
      <p:sp>
        <p:nvSpPr>
          <p:cNvPr id="7" name="内容占位符 25"/>
          <p:cNvSpPr>
            <a:spLocks noGrp="1"/>
          </p:cNvSpPr>
          <p:nvPr>
            <p:ph sz="quarter" idx="10"/>
          </p:nvPr>
        </p:nvSpPr>
        <p:spPr>
          <a:xfrm>
            <a:off x="4644345" y="5196924"/>
            <a:ext cx="2903311" cy="454025"/>
          </a:xfrm>
          <a:prstGeom prst="rect">
            <a:avLst/>
          </a:prstGeom>
        </p:spPr>
        <p:txBody>
          <a:bodyPr anchor="ctr"/>
          <a:lstStyle>
            <a:lvl1pPr marL="0" indent="0" algn="ctr">
              <a:lnSpc>
                <a:spcPct val="100000"/>
              </a:lnSpc>
              <a:buNone/>
              <a:defRPr sz="20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pic>
        <p:nvPicPr>
          <p:cNvPr id="9" name="图片 8"/>
          <p:cNvPicPr>
            <a:picLocks noChangeAspect="1"/>
          </p:cNvPicPr>
          <p:nvPr userDrawn="1"/>
        </p:nvPicPr>
        <p:blipFill rotWithShape="1">
          <a:blip r:embed="rId4" cstate="print"/>
          <a:srcRect l="74359" r="1346"/>
          <a:stretch>
            <a:fillRect/>
          </a:stretch>
        </p:blipFill>
        <p:spPr>
          <a:xfrm>
            <a:off x="8870172" y="356842"/>
            <a:ext cx="3002280" cy="411617"/>
          </a:xfrm>
          <a:prstGeom prst="rect">
            <a:avLst/>
          </a:prstGeom>
        </p:spPr>
      </p:pic>
      <p:grpSp>
        <p:nvGrpSpPr>
          <p:cNvPr id="10" name="组合 9"/>
          <p:cNvGrpSpPr/>
          <p:nvPr userDrawn="1"/>
        </p:nvGrpSpPr>
        <p:grpSpPr>
          <a:xfrm>
            <a:off x="2328587" y="6244170"/>
            <a:ext cx="7554800" cy="406590"/>
            <a:chOff x="2328587" y="6073254"/>
            <a:chExt cx="7554800" cy="406590"/>
          </a:xfrm>
        </p:grpSpPr>
        <p:pic>
          <p:nvPicPr>
            <p:cNvPr id="11" name="图片 10"/>
            <p:cNvPicPr>
              <a:picLocks noChangeAspect="1"/>
            </p:cNvPicPr>
            <p:nvPr userDrawn="1"/>
          </p:nvPicPr>
          <p:blipFill rotWithShape="1">
            <a:blip r:embed="rId5">
              <a:alphaModFix amt="50000"/>
            </a:blip>
            <a:srcRect t="9831" b="36385"/>
            <a:stretch>
              <a:fillRect/>
            </a:stretch>
          </p:blipFill>
          <p:spPr>
            <a:xfrm>
              <a:off x="3352562" y="6073254"/>
              <a:ext cx="5486876" cy="406590"/>
            </a:xfrm>
            <a:prstGeom prst="rect">
              <a:avLst/>
            </a:prstGeom>
          </p:spPr>
        </p:pic>
        <p:sp>
          <p:nvSpPr>
            <p:cNvPr id="12" name="椭圆 11"/>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p:nvPr userDrawn="1"/>
          </p:nvCxnSpPr>
          <p:spPr>
            <a:xfrm>
              <a:off x="23285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89833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grpSp>
      <p:cxnSp>
        <p:nvCxnSpPr>
          <p:cNvPr id="15" name="直接连接符 14"/>
          <p:cNvCxnSpPr/>
          <p:nvPr userDrawn="1"/>
        </p:nvCxnSpPr>
        <p:spPr>
          <a:xfrm>
            <a:off x="2046000" y="1712549"/>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nvCxnSpPr>
        <p:spPr>
          <a:xfrm>
            <a:off x="2046000" y="3428810"/>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7" name="图片占位符 6"/>
          <p:cNvSpPr>
            <a:spLocks noGrp="1"/>
          </p:cNvSpPr>
          <p:nvPr>
            <p:ph type="pic" sz="quarter" idx="10"/>
          </p:nvPr>
        </p:nvSpPr>
        <p:spPr>
          <a:xfrm>
            <a:off x="0" y="1"/>
            <a:ext cx="12192000" cy="3990974"/>
          </a:xfrm>
          <a:prstGeom prst="rect">
            <a:avLst/>
          </a:prstGeom>
        </p:spPr>
        <p:txBody>
          <a:bodyPr anchor="ctr"/>
          <a:lstStyle>
            <a:lvl1pPr marL="0" indent="0" algn="ctr">
              <a:buNone/>
              <a:defRPr/>
            </a:lvl1pPr>
          </a:lstStyle>
          <a:p>
            <a:endParaRPr lang="zh-CN" altLang="en-US" dirty="0"/>
          </a:p>
        </p:txBody>
      </p:sp>
      <p:sp>
        <p:nvSpPr>
          <p:cNvPr id="8" name="内容占位符 25"/>
          <p:cNvSpPr>
            <a:spLocks noGrp="1"/>
          </p:cNvSpPr>
          <p:nvPr>
            <p:ph sz="quarter" idx="11"/>
          </p:nvPr>
        </p:nvSpPr>
        <p:spPr>
          <a:xfrm>
            <a:off x="888484" y="6091547"/>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9" name="文本占位符 31"/>
          <p:cNvSpPr>
            <a:spLocks noGrp="1"/>
          </p:cNvSpPr>
          <p:nvPr>
            <p:ph type="body" sz="quarter" idx="12"/>
          </p:nvPr>
        </p:nvSpPr>
        <p:spPr>
          <a:xfrm>
            <a:off x="888484" y="5337593"/>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10" name="标题 1"/>
          <p:cNvSpPr>
            <a:spLocks noGrp="1"/>
          </p:cNvSpPr>
          <p:nvPr>
            <p:ph type="title" hasCustomPrompt="1"/>
          </p:nvPr>
        </p:nvSpPr>
        <p:spPr>
          <a:xfrm>
            <a:off x="888484" y="4121272"/>
            <a:ext cx="7798316" cy="1060855"/>
          </a:xfrm>
          <a:prstGeom prst="rect">
            <a:avLst/>
          </a:prstGeom>
          <a:noFill/>
          <a:effectLst/>
        </p:spPr>
        <p:txBody>
          <a:bodyPr anchor="ctr">
            <a:noAutofit/>
          </a:bodyPr>
          <a:lstStyle>
            <a:lvl1pPr algn="l">
              <a:lnSpc>
                <a:spcPct val="100000"/>
              </a:lnSpc>
              <a:defRPr sz="4800" b="0">
                <a:solidFill>
                  <a:schemeClr val="tx2"/>
                </a:solidFill>
                <a:effectLst/>
              </a:defRPr>
            </a:lvl1pPr>
          </a:lstStyle>
          <a:p>
            <a:r>
              <a:rPr lang="zh-CN" altLang="en-US" dirty="0"/>
              <a:t>单击此处编辑标题样式</a:t>
            </a:r>
            <a:endParaRPr lang="zh-CN" altLang="en-US" dirty="0"/>
          </a:p>
        </p:txBody>
      </p:sp>
      <p:pic>
        <p:nvPicPr>
          <p:cNvPr id="5" name="图片 4"/>
          <p:cNvPicPr>
            <a:picLocks noChangeAspect="1"/>
          </p:cNvPicPr>
          <p:nvPr userDrawn="1"/>
        </p:nvPicPr>
        <p:blipFill rotWithShape="1">
          <a:blip r:embed="rId2" cstate="print"/>
          <a:srcRect l="74359" r="1346"/>
          <a:stretch>
            <a:fillRect/>
          </a:stretch>
        </p:blipFill>
        <p:spPr>
          <a:xfrm>
            <a:off x="8870172" y="6192838"/>
            <a:ext cx="3002280" cy="411617"/>
          </a:xfrm>
          <a:prstGeom prst="rect">
            <a:avLst/>
          </a:prstGeom>
        </p:spPr>
      </p:pic>
      <p:cxnSp>
        <p:nvCxnSpPr>
          <p:cNvPr id="11" name="直接连接符 10"/>
          <p:cNvCxnSpPr/>
          <p:nvPr userDrawn="1"/>
        </p:nvCxnSpPr>
        <p:spPr>
          <a:xfrm>
            <a:off x="-80735" y="4049349"/>
            <a:ext cx="12272735" cy="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endParaRPr lang="zh-CN" altLang="en-US" dirty="0"/>
          </a:p>
        </p:txBody>
      </p:sp>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封底1">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pic>
        <p:nvPicPr>
          <p:cNvPr id="16" name="图片 15" descr="文本&#10;&#10;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175242" y="806450"/>
            <a:ext cx="3841516" cy="2692400"/>
          </a:xfrm>
          <a:prstGeom prst="rect">
            <a:avLst/>
          </a:prstGeom>
        </p:spPr>
      </p:pic>
      <p:sp>
        <p:nvSpPr>
          <p:cNvPr id="17" name="标题 1"/>
          <p:cNvSpPr>
            <a:spLocks noGrp="1"/>
          </p:cNvSpPr>
          <p:nvPr>
            <p:ph type="title" hasCustomPrompt="1"/>
          </p:nvPr>
        </p:nvSpPr>
        <p:spPr>
          <a:xfrm>
            <a:off x="2351313" y="3700057"/>
            <a:ext cx="7561943"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endParaRPr lang="zh-CN" altLang="en-US" dirty="0"/>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封面3-dark">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矩形 1"/>
          <p:cNvSpPr/>
          <p:nvPr userDrawn="1"/>
        </p:nvSpPr>
        <p:spPr>
          <a:xfrm>
            <a:off x="-19050" y="0"/>
            <a:ext cx="6115050" cy="6858000"/>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p>
        </p:txBody>
      </p:sp>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bg1"/>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bg1"/>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bg1"/>
                </a:solidFill>
                <a:effectLst/>
              </a:defRPr>
            </a:lvl1pPr>
          </a:lstStyle>
          <a:p>
            <a:r>
              <a:rPr lang="zh-CN" altLang="en-US" dirty="0"/>
              <a:t>单击此处编辑标题样式</a:t>
            </a:r>
            <a:endParaRPr lang="zh-CN" altLang="en-US" dirty="0"/>
          </a:p>
        </p:txBody>
      </p:sp>
      <p:pic>
        <p:nvPicPr>
          <p:cNvPr id="7" name="图片 6"/>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4" cstate="print">
            <a:extLst>
              <a:ext uri="{BEBA8EAE-BF5A-486C-A8C5-ECC9F3942E4B}">
                <a14:imgProps xmlns:a14="http://schemas.microsoft.com/office/drawing/2010/main">
                  <a14:imgLayer r:embed="rId5">
                    <a14:imgEffect>
                      <a14:brightnessContrast bright="100000"/>
                    </a14:imgEffect>
                  </a14:imgLayer>
                </a14:imgProps>
              </a:ext>
            </a:extLst>
          </a:blip>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封面4">
    <p:spTree>
      <p:nvGrpSpPr>
        <p:cNvPr id="1" name=""/>
        <p:cNvGrpSpPr/>
        <p:nvPr/>
      </p:nvGrpSpPr>
      <p:grpSpPr>
        <a:xfrm>
          <a:off x="0" y="0"/>
          <a:ext cx="0" cy="0"/>
          <a:chOff x="0" y="0"/>
          <a:chExt cx="0" cy="0"/>
        </a:xfrm>
      </p:grpSpPr>
      <p:sp>
        <p:nvSpPr>
          <p:cNvPr id="4" name="等腰三角形 3"/>
          <p:cNvSpPr/>
          <p:nvPr userDrawn="1"/>
        </p:nvSpPr>
        <p:spPr>
          <a:xfrm>
            <a:off x="10515600" y="-25400"/>
            <a:ext cx="1676400" cy="6883400"/>
          </a:xfrm>
          <a:prstGeom prst="triangle">
            <a:avLst>
              <a:gd name="adj" fmla="val 99435"/>
            </a:avLst>
          </a:prstGeom>
          <a:gradFill>
            <a:gsLst>
              <a:gs pos="100000">
                <a:schemeClr val="accent4"/>
              </a:gs>
              <a:gs pos="62000">
                <a:schemeClr val="tx2"/>
              </a:gs>
            </a:gsLst>
            <a:lin ang="2700000" scaled="0"/>
          </a:gradFill>
          <a:ln w="12700" cap="flat" cmpd="sng" algn="ctr">
            <a:solidFill>
              <a:schemeClr val="bg1"/>
            </a:solidFill>
            <a:prstDash val="solid"/>
            <a:miter lim="800000"/>
          </a:ln>
          <a:effectLst/>
        </p:spPr>
        <p:txBody>
          <a:bodyPr rtlCol="0" anchor="ctr"/>
          <a:lstStyle/>
          <a:p>
            <a:pPr lvl="0" algn="just"/>
            <a:endParaRPr lang="zh-CN" altLang="en-US" dirty="0"/>
          </a:p>
        </p:txBody>
      </p:sp>
      <p:sp>
        <p:nvSpPr>
          <p:cNvPr id="5"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6"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7"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endParaRPr lang="zh-CN" altLang="en-US" dirty="0"/>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9" name="图片 8"/>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sp>
        <p:nvSpPr>
          <p:cNvPr id="10" name="图片占位符 6"/>
          <p:cNvSpPr>
            <a:spLocks noGrp="1"/>
          </p:cNvSpPr>
          <p:nvPr>
            <p:ph type="pic" sz="quarter" idx="10"/>
          </p:nvPr>
        </p:nvSpPr>
        <p:spPr>
          <a:xfrm>
            <a:off x="5859400" y="0"/>
            <a:ext cx="6146801" cy="6858000"/>
          </a:xfrm>
          <a:prstGeom prst="parallelogram">
            <a:avLst>
              <a:gd name="adj" fmla="val 28125"/>
            </a:avLst>
          </a:prstGeom>
          <a:effectLst>
            <a:outerShdw blurRad="50800" dist="38100" dir="2700000" algn="tl" rotWithShape="0">
              <a:prstClr val="black">
                <a:alpha val="40000"/>
              </a:prstClr>
            </a:outerShdw>
          </a:effectLst>
        </p:spPr>
        <p:txBody>
          <a:bodyPr anchor="ctr"/>
          <a:lstStyle>
            <a:lvl1pPr marL="0" indent="0" algn="ctr">
              <a:buNone/>
              <a:defRPr/>
            </a:lvl1pPr>
          </a:lstStyle>
          <a:p>
            <a:endParaRPr lang="zh-CN" altLang="en-US" dirty="0"/>
          </a:p>
        </p:txBody>
      </p:sp>
      <p:cxnSp>
        <p:nvCxnSpPr>
          <p:cNvPr id="11" name="直接连接符 10"/>
          <p:cNvCxnSpPr/>
          <p:nvPr userDrawn="1"/>
        </p:nvCxnSpPr>
        <p:spPr>
          <a:xfrm flipH="1">
            <a:off x="5710548" y="-25400"/>
            <a:ext cx="1737055" cy="68834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封面5">
    <p:spTree>
      <p:nvGrpSpPr>
        <p:cNvPr id="1" name=""/>
        <p:cNvGrpSpPr/>
        <p:nvPr/>
      </p:nvGrpSpPr>
      <p:grpSpPr>
        <a:xfrm>
          <a:off x="0" y="0"/>
          <a:ext cx="0" cy="0"/>
          <a:chOff x="0" y="0"/>
          <a:chExt cx="0" cy="0"/>
        </a:xfrm>
      </p:grpSpPr>
      <p:pic>
        <p:nvPicPr>
          <p:cNvPr id="6" name="图片 5" descr="图片包含 建筑物&#10;&#10;自动生成的说明"/>
          <p:cNvPicPr>
            <a:picLocks noChangeAspect="1"/>
          </p:cNvPicPr>
          <p:nvPr userDrawn="1"/>
        </p:nvPicPr>
        <p:blipFill>
          <a:blip r:embed="rId2" cstate="print">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144710" y="2394097"/>
            <a:ext cx="8047290" cy="2590938"/>
          </a:xfrm>
          <a:prstGeom prst="rect">
            <a:avLst/>
          </a:prstGeom>
        </p:spPr>
      </p:pic>
      <p:sp>
        <p:nvSpPr>
          <p:cNvPr id="5" name="标题 1"/>
          <p:cNvSpPr>
            <a:spLocks noGrp="1"/>
          </p:cNvSpPr>
          <p:nvPr>
            <p:ph type="title" hasCustomPrompt="1"/>
          </p:nvPr>
        </p:nvSpPr>
        <p:spPr>
          <a:xfrm>
            <a:off x="5460763" y="2407580"/>
            <a:ext cx="6426437" cy="1060855"/>
          </a:xfrm>
          <a:prstGeom prst="rect">
            <a:avLst/>
          </a:prstGeom>
          <a:noFill/>
          <a:effectLst/>
        </p:spPr>
        <p:txBody>
          <a:bodyPr anchor="ctr">
            <a:noAutofit/>
          </a:bodyPr>
          <a:lstStyle>
            <a:lvl1pPr algn="ctr">
              <a:defRPr sz="4000" b="1">
                <a:solidFill>
                  <a:schemeClr val="tx2"/>
                </a:solidFill>
              </a:defRPr>
            </a:lvl1pPr>
          </a:lstStyle>
          <a:p>
            <a:r>
              <a:rPr lang="zh-CN" altLang="en-US" dirty="0"/>
              <a:t>单击此处编辑标题样式</a:t>
            </a:r>
            <a:endParaRPr lang="zh-CN" altLang="en-US" dirty="0"/>
          </a:p>
        </p:txBody>
      </p:sp>
      <p:sp>
        <p:nvSpPr>
          <p:cNvPr id="7" name="内容占位符 25"/>
          <p:cNvSpPr>
            <a:spLocks noGrp="1"/>
          </p:cNvSpPr>
          <p:nvPr>
            <p:ph sz="quarter" idx="10"/>
          </p:nvPr>
        </p:nvSpPr>
        <p:spPr>
          <a:xfrm>
            <a:off x="8946863" y="4107201"/>
            <a:ext cx="2903311" cy="454025"/>
          </a:xfrm>
          <a:prstGeom prst="rect">
            <a:avLst/>
          </a:prstGeom>
        </p:spPr>
        <p:txBody>
          <a:bodyPr anchor="ctr"/>
          <a:lstStyle>
            <a:lvl1pPr marL="0" indent="0" algn="ctr">
              <a:lnSpc>
                <a:spcPct val="100000"/>
              </a:lnSpc>
              <a:buNone/>
              <a:defRPr sz="18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5460764" y="3997557"/>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9" name="图片占位符 14"/>
          <p:cNvSpPr>
            <a:spLocks noGrp="1"/>
          </p:cNvSpPr>
          <p:nvPr>
            <p:ph type="pic" sz="quarter" idx="12"/>
          </p:nvPr>
        </p:nvSpPr>
        <p:spPr>
          <a:xfrm>
            <a:off x="0" y="1415726"/>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10" name="图片 9"/>
          <p:cNvPicPr>
            <a:picLocks noChangeAspect="1"/>
          </p:cNvPicPr>
          <p:nvPr userDrawn="1"/>
        </p:nvPicPr>
        <p:blipFill>
          <a:blip r:embed="rId3"/>
          <a:stretch>
            <a:fillRect/>
          </a:stretch>
        </p:blipFill>
        <p:spPr>
          <a:xfrm>
            <a:off x="6524558" y="4706725"/>
            <a:ext cx="3935296" cy="209291"/>
          </a:xfrm>
          <a:prstGeom prst="rect">
            <a:avLst/>
          </a:prstGeom>
        </p:spPr>
      </p:pic>
      <p:pic>
        <p:nvPicPr>
          <p:cNvPr id="11" name="图片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22913" y="271357"/>
            <a:ext cx="2169174" cy="713098"/>
          </a:xfrm>
          <a:prstGeom prst="rect">
            <a:avLst/>
          </a:prstGeom>
        </p:spPr>
      </p:pic>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grpSp>
        <p:nvGrpSpPr>
          <p:cNvPr id="11" name="组合 10"/>
          <p:cNvGrpSpPr/>
          <p:nvPr userDrawn="1"/>
        </p:nvGrpSpPr>
        <p:grpSpPr>
          <a:xfrm>
            <a:off x="391884" y="2278063"/>
            <a:ext cx="4122059" cy="1462680"/>
            <a:chOff x="304800" y="2709636"/>
            <a:chExt cx="4122059" cy="1462680"/>
          </a:xfrm>
        </p:grpSpPr>
        <p:grpSp>
          <p:nvGrpSpPr>
            <p:cNvPr id="12" name="组合 11"/>
            <p:cNvGrpSpPr/>
            <p:nvPr/>
          </p:nvGrpSpPr>
          <p:grpSpPr>
            <a:xfrm>
              <a:off x="304800" y="2709636"/>
              <a:ext cx="4122059" cy="1462680"/>
              <a:chOff x="667656" y="1497651"/>
              <a:chExt cx="4122059" cy="1462680"/>
            </a:xfrm>
          </p:grpSpPr>
          <p:grpSp>
            <p:nvGrpSpPr>
              <p:cNvPr id="14" name="组合 13"/>
              <p:cNvGrpSpPr/>
              <p:nvPr/>
            </p:nvGrpSpPr>
            <p:grpSpPr>
              <a:xfrm>
                <a:off x="667656" y="1497651"/>
                <a:ext cx="4122059" cy="1438728"/>
                <a:chOff x="537028" y="1493158"/>
                <a:chExt cx="4122059" cy="1438728"/>
              </a:xfrm>
            </p:grpSpPr>
            <p:sp>
              <p:nvSpPr>
                <p:cNvPr id="17" name="矩形 16"/>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8" name="图片 17"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15" name="文本框 14"/>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endParaRPr kumimoji="0" lang="zh-CN" altLang="en-US" sz="5400" b="0" i="0" u="none" strike="noStrike" kern="0" cap="none" spc="0" normalizeH="0" baseline="0" noProof="0" dirty="0">
                  <a:ln>
                    <a:noFill/>
                  </a:ln>
                  <a:solidFill>
                    <a:schemeClr val="tx2"/>
                  </a:solidFill>
                  <a:effectLst/>
                  <a:uLnTx/>
                  <a:uFillTx/>
                  <a:latin typeface="+mj-ea"/>
                  <a:ea typeface="+mj-ea"/>
                </a:endParaRPr>
              </a:p>
            </p:txBody>
          </p:sp>
          <p:sp>
            <p:nvSpPr>
              <p:cNvPr id="16" name="矩形 15"/>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13" name="图片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9" name="图片占位符 6"/>
          <p:cNvSpPr>
            <a:spLocks noGrp="1"/>
          </p:cNvSpPr>
          <p:nvPr>
            <p:ph type="pic" sz="quarter" idx="10"/>
          </p:nvPr>
        </p:nvSpPr>
        <p:spPr>
          <a:xfrm>
            <a:off x="6095999" y="0"/>
            <a:ext cx="6096001" cy="6858000"/>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grpSp>
        <p:nvGrpSpPr>
          <p:cNvPr id="3" name="组合 2"/>
          <p:cNvGrpSpPr/>
          <p:nvPr userDrawn="1"/>
        </p:nvGrpSpPr>
        <p:grpSpPr>
          <a:xfrm>
            <a:off x="4034971" y="689970"/>
            <a:ext cx="4122059" cy="1462680"/>
            <a:chOff x="304800" y="2709636"/>
            <a:chExt cx="4122059" cy="1462680"/>
          </a:xfrm>
        </p:grpSpPr>
        <p:grpSp>
          <p:nvGrpSpPr>
            <p:cNvPr id="4" name="组合 3"/>
            <p:cNvGrpSpPr/>
            <p:nvPr/>
          </p:nvGrpSpPr>
          <p:grpSpPr>
            <a:xfrm>
              <a:off x="304800" y="2709636"/>
              <a:ext cx="4122059" cy="1462680"/>
              <a:chOff x="667656" y="1497651"/>
              <a:chExt cx="4122059" cy="1462680"/>
            </a:xfrm>
          </p:grpSpPr>
          <p:grpSp>
            <p:nvGrpSpPr>
              <p:cNvPr id="6" name="组合 5"/>
              <p:cNvGrpSpPr/>
              <p:nvPr/>
            </p:nvGrpSpPr>
            <p:grpSpPr>
              <a:xfrm>
                <a:off x="667656" y="1497651"/>
                <a:ext cx="4122059" cy="1438728"/>
                <a:chOff x="537028" y="1493158"/>
                <a:chExt cx="4122059" cy="1438728"/>
              </a:xfrm>
            </p:grpSpPr>
            <p:sp>
              <p:nvSpPr>
                <p:cNvPr id="9" name="矩形 8"/>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0" name="图片 9"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7" name="文本框 6"/>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endParaRPr kumimoji="0" lang="zh-CN" altLang="en-US" sz="5400" b="0" i="0" u="none" strike="noStrike" kern="0" cap="none" spc="0" normalizeH="0" baseline="0" noProof="0" dirty="0">
                  <a:ln>
                    <a:noFill/>
                  </a:ln>
                  <a:solidFill>
                    <a:schemeClr val="tx2"/>
                  </a:solidFill>
                  <a:effectLst/>
                  <a:uLnTx/>
                  <a:uFillTx/>
                  <a:latin typeface="+mj-ea"/>
                  <a:ea typeface="+mj-ea"/>
                </a:endParaRPr>
              </a:p>
            </p:txBody>
          </p:sp>
          <p:sp>
            <p:nvSpPr>
              <p:cNvPr id="8" name="矩形 7"/>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1" name="图片占位符 6"/>
          <p:cNvSpPr>
            <a:spLocks noGrp="1"/>
          </p:cNvSpPr>
          <p:nvPr>
            <p:ph type="pic" sz="quarter" idx="10"/>
          </p:nvPr>
        </p:nvSpPr>
        <p:spPr>
          <a:xfrm>
            <a:off x="1" y="3240088"/>
            <a:ext cx="12192000" cy="3617912"/>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内页版式1">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pic>
        <p:nvPicPr>
          <p:cNvPr id="7" name="图片 6"/>
          <p:cNvPicPr>
            <a:picLocks noChangeAspect="1"/>
          </p:cNvPicPr>
          <p:nvPr userDrawn="1"/>
        </p:nvPicPr>
        <p:blipFill rotWithShape="1">
          <a:blip r:embed="rId2" cstate="print"/>
          <a:srcRect r="1346"/>
          <a:stretch>
            <a:fillRect/>
          </a:stretch>
        </p:blipFill>
        <p:spPr>
          <a:xfrm>
            <a:off x="516" y="6149854"/>
            <a:ext cx="12191484" cy="411617"/>
          </a:xfrm>
          <a:prstGeom prst="rect">
            <a:avLst/>
          </a:prstGeom>
        </p:spPr>
      </p:pic>
      <p:pic>
        <p:nvPicPr>
          <p:cNvPr id="13" name="图片 12" descr="文本&#10;&#10;中度可信度描述已自动生成"/>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553162" y="263409"/>
            <a:ext cx="2305463" cy="757902"/>
          </a:xfrm>
          <a:prstGeom prst="rect">
            <a:avLst/>
          </a:prstGeom>
        </p:spPr>
      </p:pic>
      <p:sp>
        <p:nvSpPr>
          <p:cNvPr id="8" name="矩形 7"/>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内页版式2">
    <p:spTree>
      <p:nvGrpSpPr>
        <p:cNvPr id="1" name=""/>
        <p:cNvGrpSpPr/>
        <p:nvPr/>
      </p:nvGrpSpPr>
      <p:grpSpPr>
        <a:xfrm>
          <a:off x="0" y="0"/>
          <a:ext cx="0" cy="0"/>
          <a:chOff x="0" y="0"/>
          <a:chExt cx="0" cy="0"/>
        </a:xfrm>
      </p:grpSpPr>
      <p:sp>
        <p:nvSpPr>
          <p:cNvPr id="9" name="矩形 8"/>
          <p:cNvSpPr/>
          <p:nvPr userDrawn="1"/>
        </p:nvSpPr>
        <p:spPr>
          <a:xfrm>
            <a:off x="0" y="0"/>
            <a:ext cx="12191483" cy="685800"/>
          </a:xfrm>
          <a:prstGeom prst="rect">
            <a:avLst/>
          </a:prstGeom>
          <a:solidFill>
            <a:schemeClr val="tx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sp>
        <p:nvSpPr>
          <p:cNvPr id="2" name="标题 1"/>
          <p:cNvSpPr>
            <a:spLocks noGrp="1"/>
          </p:cNvSpPr>
          <p:nvPr>
            <p:ph type="title"/>
          </p:nvPr>
        </p:nvSpPr>
        <p:spPr>
          <a:xfrm>
            <a:off x="927468" y="85609"/>
            <a:ext cx="6895732" cy="538838"/>
          </a:xfrm>
          <a:prstGeom prst="rect">
            <a:avLst/>
          </a:prstGeom>
        </p:spPr>
        <p:txBody>
          <a:bodyPr anchor="ctr">
            <a:normAutofit/>
          </a:bodyPr>
          <a:lstStyle>
            <a:lvl1pPr>
              <a:lnSpc>
                <a:spcPct val="100000"/>
              </a:lnSpc>
              <a:defRPr sz="3200">
                <a:solidFill>
                  <a:schemeClr val="bg1"/>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034104"/>
            <a:ext cx="11429264" cy="4761859"/>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pic>
        <p:nvPicPr>
          <p:cNvPr id="10" name="图片 9" descr="图片包含 户外, 标牌, 黑色&#10;&#10;自动生成的说明"/>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pic>
        <p:nvPicPr>
          <p:cNvPr id="12" name="图片 11"/>
          <p:cNvPicPr>
            <a:picLocks noChangeAspect="1"/>
          </p:cNvPicPr>
          <p:nvPr userDrawn="1"/>
        </p:nvPicPr>
        <p:blipFill rotWithShape="1">
          <a:blip r:embed="rId3" cstate="print">
            <a:extLst>
              <a:ext uri="{BEBA8EAE-BF5A-486C-A8C5-ECC9F3942E4B}">
                <a14:imgProps xmlns:a14="http://schemas.microsoft.com/office/drawing/2010/main">
                  <a14:imgLayer r:embed="rId4">
                    <a14:imgEffect>
                      <a14:brightnessContrast bright="100000"/>
                    </a14:imgEffect>
                    <a14:imgEffect>
                      <a14:sharpenSoften amount="100000"/>
                    </a14:imgEffect>
                  </a14:imgLayer>
                </a14:imgProps>
              </a:ext>
            </a:extLst>
          </a:blip>
          <a:srcRect l="73973" r="3197"/>
          <a:stretch>
            <a:fillRect/>
          </a:stretch>
        </p:blipFill>
        <p:spPr>
          <a:xfrm>
            <a:off x="9046840" y="274621"/>
            <a:ext cx="2821309" cy="411617"/>
          </a:xfrm>
          <a:prstGeom prst="rect">
            <a:avLst/>
          </a:prstGeom>
        </p:spPr>
      </p:pic>
      <p:sp>
        <p:nvSpPr>
          <p:cNvPr id="13" name="文本框 12"/>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14" name="文本框 13"/>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15" name="直接连接符 14"/>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内页版式3">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3" name="矩形 2"/>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pic>
        <p:nvPicPr>
          <p:cNvPr id="8" name="图片 7"/>
          <p:cNvPicPr>
            <a:picLocks noChangeAspect="1"/>
          </p:cNvPicPr>
          <p:nvPr userDrawn="1"/>
        </p:nvPicPr>
        <p:blipFill rotWithShape="1">
          <a:blip r:embed="rId2" cstate="print"/>
          <a:srcRect l="74359" r="1346"/>
          <a:stretch>
            <a:fillRect/>
          </a:stretch>
        </p:blipFill>
        <p:spPr>
          <a:xfrm>
            <a:off x="8870172" y="360363"/>
            <a:ext cx="3002280" cy="411617"/>
          </a:xfrm>
          <a:prstGeom prst="rect">
            <a:avLst/>
          </a:prstGeom>
        </p:spPr>
      </p:pic>
      <p:sp>
        <p:nvSpPr>
          <p:cNvPr id="9" name="矩形 8"/>
          <p:cNvSpPr/>
          <p:nvPr userDrawn="1"/>
        </p:nvSpPr>
        <p:spPr>
          <a:xfrm>
            <a:off x="360362" y="6446383"/>
            <a:ext cx="11460164" cy="411617"/>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solidFill>
                <a:schemeClr val="tx2"/>
              </a:solidFill>
            </a:endParaRPr>
          </a:p>
        </p:txBody>
      </p:sp>
      <p:sp>
        <p:nvSpPr>
          <p:cNvPr id="10" name="文本框 9"/>
          <p:cNvSpPr txBox="1"/>
          <p:nvPr userDrawn="1"/>
        </p:nvSpPr>
        <p:spPr>
          <a:xfrm>
            <a:off x="10118489" y="6484482"/>
            <a:ext cx="1692143" cy="338554"/>
          </a:xfrm>
          <a:prstGeom prst="rect">
            <a:avLst/>
          </a:prstGeom>
          <a:noFill/>
        </p:spPr>
        <p:txBody>
          <a:bodyPr wrap="square" rtlCol="0" anchor="ctr">
            <a:spAutoFit/>
          </a:bodyPr>
          <a:lstStyle/>
          <a:p>
            <a:pPr algn="ctr"/>
            <a:r>
              <a:rPr lang="en-US" altLang="zh-CN" sz="1600" i="1" dirty="0">
                <a:solidFill>
                  <a:schemeClr val="bg1"/>
                </a:solidFill>
              </a:rPr>
              <a:t>www.sjtu.edu.cn </a:t>
            </a:r>
            <a:endParaRPr lang="zh-CN" altLang="en-US" sz="1400" i="1" dirty="0">
              <a:solidFill>
                <a:schemeClr val="bg1"/>
              </a:solidFill>
            </a:endParaRPr>
          </a:p>
        </p:txBody>
      </p:sp>
      <p:sp>
        <p:nvSpPr>
          <p:cNvPr id="11" name="文本框 10"/>
          <p:cNvSpPr txBox="1"/>
          <p:nvPr userDrawn="1"/>
        </p:nvSpPr>
        <p:spPr>
          <a:xfrm>
            <a:off x="360364" y="6497182"/>
            <a:ext cx="2223180" cy="338554"/>
          </a:xfrm>
          <a:prstGeom prst="rect">
            <a:avLst/>
          </a:prstGeom>
          <a:noFill/>
        </p:spPr>
        <p:txBody>
          <a:bodyPr wrap="square" rtlCol="0" anchor="ctr">
            <a:spAutoFit/>
          </a:bodyPr>
          <a:lstStyle/>
          <a:p>
            <a:pPr algn="ctr"/>
            <a:r>
              <a:rPr lang="zh-CN" altLang="en-US" sz="1600" dirty="0">
                <a:solidFill>
                  <a:schemeClr val="bg1"/>
                </a:solidFill>
              </a:rPr>
              <a:t>饮水思源   爱国荣校</a:t>
            </a:r>
            <a:endParaRPr lang="zh-CN" altLang="en-US" sz="1600" dirty="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过渡页1">
    <p:spTree>
      <p:nvGrpSpPr>
        <p:cNvPr id="1" name=""/>
        <p:cNvGrpSpPr/>
        <p:nvPr/>
      </p:nvGrpSpPr>
      <p:grpSpPr>
        <a:xfrm>
          <a:off x="0" y="0"/>
          <a:ext cx="0" cy="0"/>
          <a:chOff x="0" y="0"/>
          <a:chExt cx="0" cy="0"/>
        </a:xfrm>
      </p:grpSpPr>
      <p:sp>
        <p:nvSpPr>
          <p:cNvPr id="13" name="标题 1"/>
          <p:cNvSpPr>
            <a:spLocks noGrp="1"/>
          </p:cNvSpPr>
          <p:nvPr>
            <p:ph type="title" hasCustomPrompt="1"/>
          </p:nvPr>
        </p:nvSpPr>
        <p:spPr>
          <a:xfrm>
            <a:off x="1439862" y="1355320"/>
            <a:ext cx="8796337" cy="1060855"/>
          </a:xfrm>
          <a:prstGeom prst="rect">
            <a:avLst/>
          </a:prstGeom>
          <a:noFill/>
          <a:effectLst/>
        </p:spPr>
        <p:txBody>
          <a:bodyPr anchor="ctr">
            <a:noAutofit/>
          </a:bodyPr>
          <a:lstStyle>
            <a:lvl1pPr algn="l">
              <a:lnSpc>
                <a:spcPct val="100000"/>
              </a:lnSpc>
              <a:defRPr sz="6000" b="0">
                <a:solidFill>
                  <a:schemeClr val="tx2"/>
                </a:solidFill>
                <a:effectLst/>
              </a:defRPr>
            </a:lvl1pPr>
          </a:lstStyle>
          <a:p>
            <a:r>
              <a:rPr lang="zh-CN" altLang="en-US" dirty="0"/>
              <a:t>单击此处编辑标题样式</a:t>
            </a:r>
            <a:endParaRPr lang="zh-CN" altLang="en-US" dirty="0"/>
          </a:p>
        </p:txBody>
      </p:sp>
      <p:pic>
        <p:nvPicPr>
          <p:cNvPr id="15" name="图片 14"/>
          <p:cNvPicPr>
            <a:picLocks noChangeAspect="1"/>
          </p:cNvPicPr>
          <p:nvPr userDrawn="1"/>
        </p:nvPicPr>
        <p:blipFill rotWithShape="1">
          <a:blip r:embed="rId2" cstate="print"/>
          <a:srcRect r="1346"/>
          <a:stretch>
            <a:fillRect/>
          </a:stretch>
        </p:blipFill>
        <p:spPr>
          <a:xfrm>
            <a:off x="516" y="5781221"/>
            <a:ext cx="12191484" cy="411617"/>
          </a:xfrm>
          <a:prstGeom prst="rect">
            <a:avLst/>
          </a:prstGeom>
        </p:spPr>
      </p:pic>
      <p:sp>
        <p:nvSpPr>
          <p:cNvPr id="16" name="矩形 15"/>
          <p:cNvSpPr/>
          <p:nvPr userDrawn="1"/>
        </p:nvSpPr>
        <p:spPr>
          <a:xfrm>
            <a:off x="0" y="1523797"/>
            <a:ext cx="360363" cy="723900"/>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过渡页2">
    <p:spTree>
      <p:nvGrpSpPr>
        <p:cNvPr id="1" name=""/>
        <p:cNvGrpSpPr/>
        <p:nvPr/>
      </p:nvGrpSpPr>
      <p:grpSpPr>
        <a:xfrm>
          <a:off x="0" y="0"/>
          <a:ext cx="0" cy="0"/>
          <a:chOff x="0" y="0"/>
          <a:chExt cx="0" cy="0"/>
        </a:xfrm>
      </p:grpSpPr>
      <p:pic>
        <p:nvPicPr>
          <p:cNvPr id="3" name="图片 2"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 name="矩形 3"/>
          <p:cNvSpPr/>
          <p:nvPr userDrawn="1"/>
        </p:nvSpPr>
        <p:spPr>
          <a:xfrm rot="16200000">
            <a:off x="6051000" y="-2616750"/>
            <a:ext cx="90000" cy="12192000"/>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6"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tx2"/>
                </a:solidFill>
              </a:defRPr>
            </a:lvl1pPr>
          </a:lstStyle>
          <a:p>
            <a:r>
              <a:rPr lang="zh-CN" altLang="en-US" dirty="0"/>
              <a:t>单击此处编辑母版标题样式</a:t>
            </a:r>
            <a:endParaRPr lang="zh-CN" altLang="en-US" dirty="0"/>
          </a:p>
        </p:txBody>
      </p:sp>
      <p:pic>
        <p:nvPicPr>
          <p:cNvPr id="7" name="图片 6"/>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8"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封底2">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pic>
        <p:nvPicPr>
          <p:cNvPr id="3" name="图片 2" descr="文本&#10;&#10;中度可信度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73315" y="1918497"/>
            <a:ext cx="4717143" cy="1550721"/>
          </a:xfrm>
          <a:prstGeom prst="rect">
            <a:avLst/>
          </a:prstGeom>
        </p:spPr>
      </p:pic>
      <p:sp>
        <p:nvSpPr>
          <p:cNvPr id="12" name="标题 1"/>
          <p:cNvSpPr>
            <a:spLocks noGrp="1"/>
          </p:cNvSpPr>
          <p:nvPr>
            <p:ph type="title" hasCustomPrompt="1"/>
          </p:nvPr>
        </p:nvSpPr>
        <p:spPr>
          <a:xfrm>
            <a:off x="6096001" y="2179233"/>
            <a:ext cx="5613400"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封底1">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pic>
        <p:nvPicPr>
          <p:cNvPr id="16" name="图片 15" descr="文本&#10;&#10;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175242" y="806450"/>
            <a:ext cx="3841516" cy="2692400"/>
          </a:xfrm>
          <a:prstGeom prst="rect">
            <a:avLst/>
          </a:prstGeom>
        </p:spPr>
      </p:pic>
      <p:sp>
        <p:nvSpPr>
          <p:cNvPr id="17" name="标题 1"/>
          <p:cNvSpPr>
            <a:spLocks noGrp="1"/>
          </p:cNvSpPr>
          <p:nvPr>
            <p:ph type="title" hasCustomPrompt="1"/>
          </p:nvPr>
        </p:nvSpPr>
        <p:spPr>
          <a:xfrm>
            <a:off x="2351313" y="3700057"/>
            <a:ext cx="7561943"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endParaRPr lang="zh-CN" altLang="en-US" dirty="0"/>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封底2">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pic>
        <p:nvPicPr>
          <p:cNvPr id="3" name="图片 2" descr="文本&#10;&#10;中度可信度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73315" y="1918497"/>
            <a:ext cx="4717143" cy="1550721"/>
          </a:xfrm>
          <a:prstGeom prst="rect">
            <a:avLst/>
          </a:prstGeom>
        </p:spPr>
      </p:pic>
      <p:sp>
        <p:nvSpPr>
          <p:cNvPr id="12" name="标题 1"/>
          <p:cNvSpPr>
            <a:spLocks noGrp="1"/>
          </p:cNvSpPr>
          <p:nvPr>
            <p:ph type="title" hasCustomPrompt="1"/>
          </p:nvPr>
        </p:nvSpPr>
        <p:spPr>
          <a:xfrm>
            <a:off x="6096001" y="2179233"/>
            <a:ext cx="5613400"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tx2"/>
        </a:solidFill>
        <a:effectLst/>
      </p:bgPr>
    </p:bg>
    <p:spTree>
      <p:nvGrpSpPr>
        <p:cNvPr id="1" name=""/>
        <p:cNvGrpSpPr/>
        <p:nvPr/>
      </p:nvGrpSpPr>
      <p:grpSpPr>
        <a:xfrm>
          <a:off x="0" y="0"/>
          <a:ext cx="0" cy="0"/>
          <a:chOff x="0" y="0"/>
          <a:chExt cx="0" cy="0"/>
        </a:xfrm>
      </p:grpSpPr>
      <p:sp>
        <p:nvSpPr>
          <p:cNvPr id="9" name="流程图: 离页连接符 8"/>
          <p:cNvSpPr/>
          <p:nvPr userDrawn="1"/>
        </p:nvSpPr>
        <p:spPr>
          <a:xfrm>
            <a:off x="3419386" y="0"/>
            <a:ext cx="5353229" cy="5219695"/>
          </a:xfrm>
          <a:prstGeom prst="flowChartOffpageConnector">
            <a:avLst/>
          </a:prstGeom>
          <a:solidFill>
            <a:srgbClr val="FFFFFF"/>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sp>
        <p:nvSpPr>
          <p:cNvPr id="10" name="文本占位符 31"/>
          <p:cNvSpPr txBox="1"/>
          <p:nvPr userDrawn="1"/>
        </p:nvSpPr>
        <p:spPr>
          <a:xfrm>
            <a:off x="2952571" y="2609847"/>
            <a:ext cx="6286859" cy="598488"/>
          </a:xfrm>
          <a:prstGeom prst="rect">
            <a:avLst/>
          </a:prstGeom>
        </p:spPr>
        <p:txBody>
          <a:bodyPr anchor="ctr"/>
          <a:lstStyle>
            <a:lvl1pPr marL="0" indent="0" algn="ctr" defTabSz="967740" rtl="0" eaLnBrk="1" latinLnBrk="0" hangingPunct="1">
              <a:lnSpc>
                <a:spcPct val="100000"/>
              </a:lnSpc>
              <a:spcBef>
                <a:spcPts val="1060"/>
              </a:spcBef>
              <a:buFontTx/>
              <a:buNone/>
              <a:defRPr sz="5400" b="1" kern="1200" spc="600">
                <a:solidFill>
                  <a:schemeClr val="accent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5400" b="1" i="0" u="none" strike="noStrike" kern="1200" cap="none" spc="600" normalizeH="0" baseline="0" noProof="0" dirty="0">
              <a:ln>
                <a:noFill/>
              </a:ln>
              <a:solidFill>
                <a:srgbClr val="C8161E"/>
              </a:solidFill>
              <a:effectLst/>
              <a:uLnTx/>
              <a:uFillTx/>
              <a:latin typeface="Arial" panose="020B0604020202090204"/>
              <a:ea typeface="微软雅黑"/>
              <a:cs typeface="+mn-cs"/>
            </a:endParaRPr>
          </a:p>
        </p:txBody>
      </p:sp>
      <p:pic>
        <p:nvPicPr>
          <p:cNvPr id="11" name="图片 10"/>
          <p:cNvPicPr>
            <a:picLocks noChangeAspect="1"/>
          </p:cNvPicPr>
          <p:nvPr userDrawn="1"/>
        </p:nvPicPr>
        <p:blipFill rotWithShape="1">
          <a:blip r:embed="rId2">
            <a:alphaModFix amt="20000"/>
            <a:duotone>
              <a:srgbClr val="ED7D31">
                <a:shade val="45000"/>
                <a:satMod val="135000"/>
              </a:srgbClr>
              <a:prstClr val="white"/>
            </a:duotone>
          </a:blip>
          <a:srcRect t="9831" b="36385"/>
          <a:stretch>
            <a:fillRect/>
          </a:stretch>
        </p:blipFill>
        <p:spPr>
          <a:xfrm>
            <a:off x="3352562" y="6146610"/>
            <a:ext cx="5486876" cy="406590"/>
          </a:xfrm>
          <a:prstGeom prst="rect">
            <a:avLst/>
          </a:prstGeom>
        </p:spPr>
      </p:pic>
      <p:pic>
        <p:nvPicPr>
          <p:cNvPr id="12" name="图片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3" name="任意多边形: 形状 12"/>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rgbClr val="FFFFFF"/>
          </a:solidFill>
          <a:ln w="12700" cap="flat" cmpd="sng" algn="ctr">
            <a:solidFill>
              <a:srgbClr val="FFFFFF"/>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4" name="图片 13" descr="图片包含 建筑物&#10;&#10;自动生成的说明"/>
          <p:cNvPicPr>
            <a:picLocks noChangeAspect="1"/>
          </p:cNvPicPr>
          <p:nvPr userDrawn="1"/>
        </p:nvPicPr>
        <p:blipFill>
          <a:blip r:embed="rId4">
            <a:alphaModFix amt="20000"/>
            <a:duotone>
              <a:prstClr val="black"/>
              <a:srgbClr val="C8161E">
                <a:tint val="45000"/>
                <a:satMod val="400000"/>
              </a:srgb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
        <p:nvSpPr>
          <p:cNvPr id="15" name="文本占位符 31"/>
          <p:cNvSpPr>
            <a:spLocks noGrp="1"/>
          </p:cNvSpPr>
          <p:nvPr>
            <p:ph type="body" sz="quarter" idx="11"/>
          </p:nvPr>
        </p:nvSpPr>
        <p:spPr>
          <a:xfrm>
            <a:off x="3104971" y="2762247"/>
            <a:ext cx="6286859" cy="598488"/>
          </a:xfrm>
          <a:prstGeom prst="rect">
            <a:avLst/>
          </a:prstGeom>
        </p:spPr>
        <p:txBody>
          <a:bodyPr anchor="ctr"/>
          <a:lstStyle>
            <a:lvl1pPr marL="0" indent="0" algn="ctr">
              <a:lnSpc>
                <a:spcPct val="100000"/>
              </a:lnSpc>
              <a:buNone/>
              <a:defRPr sz="4800" b="1" spc="600">
                <a:solidFill>
                  <a:schemeClr val="tx2"/>
                </a:solidFill>
              </a:defRPr>
            </a:lvl1pPr>
          </a:lstStyle>
          <a:p>
            <a:pPr lvl="0"/>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封面1">
    <p:spTree>
      <p:nvGrpSpPr>
        <p:cNvPr id="1" name=""/>
        <p:cNvGrpSpPr/>
        <p:nvPr/>
      </p:nvGrpSpPr>
      <p:grpSpPr>
        <a:xfrm>
          <a:off x="0" y="0"/>
          <a:ext cx="0" cy="0"/>
          <a:chOff x="0" y="0"/>
          <a:chExt cx="0" cy="0"/>
        </a:xfrm>
      </p:grpSpPr>
      <p:pic>
        <p:nvPicPr>
          <p:cNvPr id="4" name="图片 3" descr="图片包含 建筑物&#10;&#10;自动生成的说明"/>
          <p:cNvPicPr>
            <a:picLocks noChangeAspect="1"/>
          </p:cNvPicPr>
          <p:nvPr userDrawn="1"/>
        </p:nvPicPr>
        <p:blipFill>
          <a:blip r:embed="rId2">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sp>
        <p:nvSpPr>
          <p:cNvPr id="6"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lnSpc>
                <a:spcPct val="100000"/>
              </a:lnSpc>
              <a:defRPr sz="5400" b="1">
                <a:solidFill>
                  <a:schemeClr val="tx2"/>
                </a:solidFill>
              </a:defRPr>
            </a:lvl1pPr>
          </a:lstStyle>
          <a:p>
            <a:r>
              <a:rPr lang="zh-CN" altLang="en-US" dirty="0"/>
              <a:t>单击此处编辑标题样式</a:t>
            </a:r>
            <a:endParaRPr lang="zh-CN" altLang="en-US" dirty="0"/>
          </a:p>
        </p:txBody>
      </p:sp>
      <p:sp>
        <p:nvSpPr>
          <p:cNvPr id="7" name="内容占位符 25"/>
          <p:cNvSpPr>
            <a:spLocks noGrp="1"/>
          </p:cNvSpPr>
          <p:nvPr>
            <p:ph sz="quarter" idx="10"/>
          </p:nvPr>
        </p:nvSpPr>
        <p:spPr>
          <a:xfrm>
            <a:off x="4644345" y="5196924"/>
            <a:ext cx="2903311" cy="454025"/>
          </a:xfrm>
          <a:prstGeom prst="rect">
            <a:avLst/>
          </a:prstGeom>
        </p:spPr>
        <p:txBody>
          <a:bodyPr anchor="ctr"/>
          <a:lstStyle>
            <a:lvl1pPr marL="0" indent="0" algn="ctr">
              <a:lnSpc>
                <a:spcPct val="100000"/>
              </a:lnSpc>
              <a:buNone/>
              <a:defRPr sz="20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pic>
        <p:nvPicPr>
          <p:cNvPr id="9" name="图片 8"/>
          <p:cNvPicPr>
            <a:picLocks noChangeAspect="1"/>
          </p:cNvPicPr>
          <p:nvPr userDrawn="1"/>
        </p:nvPicPr>
        <p:blipFill rotWithShape="1">
          <a:blip r:embed="rId4" cstate="print"/>
          <a:srcRect l="74359" r="1346"/>
          <a:stretch>
            <a:fillRect/>
          </a:stretch>
        </p:blipFill>
        <p:spPr>
          <a:xfrm>
            <a:off x="8870172" y="356842"/>
            <a:ext cx="3002280" cy="411617"/>
          </a:xfrm>
          <a:prstGeom prst="rect">
            <a:avLst/>
          </a:prstGeom>
        </p:spPr>
      </p:pic>
      <p:grpSp>
        <p:nvGrpSpPr>
          <p:cNvPr id="10" name="组合 9"/>
          <p:cNvGrpSpPr/>
          <p:nvPr userDrawn="1"/>
        </p:nvGrpSpPr>
        <p:grpSpPr>
          <a:xfrm>
            <a:off x="2328587" y="6244170"/>
            <a:ext cx="7554800" cy="406590"/>
            <a:chOff x="2328587" y="6073254"/>
            <a:chExt cx="7554800" cy="406590"/>
          </a:xfrm>
        </p:grpSpPr>
        <p:pic>
          <p:nvPicPr>
            <p:cNvPr id="11" name="图片 10"/>
            <p:cNvPicPr>
              <a:picLocks noChangeAspect="1"/>
            </p:cNvPicPr>
            <p:nvPr userDrawn="1"/>
          </p:nvPicPr>
          <p:blipFill rotWithShape="1">
            <a:blip r:embed="rId5">
              <a:alphaModFix amt="50000"/>
            </a:blip>
            <a:srcRect t="9831" b="36385"/>
            <a:stretch>
              <a:fillRect/>
            </a:stretch>
          </p:blipFill>
          <p:spPr>
            <a:xfrm>
              <a:off x="3352562" y="6073254"/>
              <a:ext cx="5486876" cy="406590"/>
            </a:xfrm>
            <a:prstGeom prst="rect">
              <a:avLst/>
            </a:prstGeom>
          </p:spPr>
        </p:pic>
        <p:sp>
          <p:nvSpPr>
            <p:cNvPr id="12" name="椭圆 11"/>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p:nvPr userDrawn="1"/>
          </p:nvCxnSpPr>
          <p:spPr>
            <a:xfrm>
              <a:off x="23285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89833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grpSp>
      <p:cxnSp>
        <p:nvCxnSpPr>
          <p:cNvPr id="15" name="直接连接符 14"/>
          <p:cNvCxnSpPr/>
          <p:nvPr userDrawn="1"/>
        </p:nvCxnSpPr>
        <p:spPr>
          <a:xfrm>
            <a:off x="2046000" y="1712549"/>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nvCxnSpPr>
        <p:spPr>
          <a:xfrm>
            <a:off x="2046000" y="3428810"/>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7" name="图片占位符 6"/>
          <p:cNvSpPr>
            <a:spLocks noGrp="1"/>
          </p:cNvSpPr>
          <p:nvPr>
            <p:ph type="pic" sz="quarter" idx="10"/>
          </p:nvPr>
        </p:nvSpPr>
        <p:spPr>
          <a:xfrm>
            <a:off x="0" y="1"/>
            <a:ext cx="12192000" cy="3990974"/>
          </a:xfrm>
          <a:prstGeom prst="rect">
            <a:avLst/>
          </a:prstGeom>
        </p:spPr>
        <p:txBody>
          <a:bodyPr anchor="ctr"/>
          <a:lstStyle>
            <a:lvl1pPr marL="0" indent="0" algn="ctr">
              <a:buNone/>
              <a:defRPr/>
            </a:lvl1pPr>
          </a:lstStyle>
          <a:p>
            <a:endParaRPr lang="zh-CN" altLang="en-US" dirty="0"/>
          </a:p>
        </p:txBody>
      </p:sp>
      <p:sp>
        <p:nvSpPr>
          <p:cNvPr id="8" name="内容占位符 25"/>
          <p:cNvSpPr>
            <a:spLocks noGrp="1"/>
          </p:cNvSpPr>
          <p:nvPr>
            <p:ph sz="quarter" idx="11"/>
          </p:nvPr>
        </p:nvSpPr>
        <p:spPr>
          <a:xfrm>
            <a:off x="888484" y="6091547"/>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9" name="文本占位符 31"/>
          <p:cNvSpPr>
            <a:spLocks noGrp="1"/>
          </p:cNvSpPr>
          <p:nvPr>
            <p:ph type="body" sz="quarter" idx="12"/>
          </p:nvPr>
        </p:nvSpPr>
        <p:spPr>
          <a:xfrm>
            <a:off x="888484" y="5337593"/>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10" name="标题 1"/>
          <p:cNvSpPr>
            <a:spLocks noGrp="1"/>
          </p:cNvSpPr>
          <p:nvPr>
            <p:ph type="title" hasCustomPrompt="1"/>
          </p:nvPr>
        </p:nvSpPr>
        <p:spPr>
          <a:xfrm>
            <a:off x="888484" y="4121272"/>
            <a:ext cx="7798316" cy="1060855"/>
          </a:xfrm>
          <a:prstGeom prst="rect">
            <a:avLst/>
          </a:prstGeom>
          <a:noFill/>
          <a:effectLst/>
        </p:spPr>
        <p:txBody>
          <a:bodyPr anchor="ctr">
            <a:noAutofit/>
          </a:bodyPr>
          <a:lstStyle>
            <a:lvl1pPr algn="l">
              <a:lnSpc>
                <a:spcPct val="100000"/>
              </a:lnSpc>
              <a:defRPr sz="4800" b="0">
                <a:solidFill>
                  <a:schemeClr val="tx2"/>
                </a:solidFill>
                <a:effectLst/>
              </a:defRPr>
            </a:lvl1pPr>
          </a:lstStyle>
          <a:p>
            <a:r>
              <a:rPr lang="zh-CN" altLang="en-US" dirty="0"/>
              <a:t>单击此处编辑标题样式</a:t>
            </a:r>
            <a:endParaRPr lang="zh-CN" altLang="en-US" dirty="0"/>
          </a:p>
        </p:txBody>
      </p:sp>
      <p:pic>
        <p:nvPicPr>
          <p:cNvPr id="5" name="图片 4"/>
          <p:cNvPicPr>
            <a:picLocks noChangeAspect="1"/>
          </p:cNvPicPr>
          <p:nvPr userDrawn="1"/>
        </p:nvPicPr>
        <p:blipFill rotWithShape="1">
          <a:blip r:embed="rId2" cstate="print"/>
          <a:srcRect l="74359" r="1346"/>
          <a:stretch>
            <a:fillRect/>
          </a:stretch>
        </p:blipFill>
        <p:spPr>
          <a:xfrm>
            <a:off x="8870172" y="6192838"/>
            <a:ext cx="3002280" cy="411617"/>
          </a:xfrm>
          <a:prstGeom prst="rect">
            <a:avLst/>
          </a:prstGeom>
        </p:spPr>
      </p:pic>
      <p:cxnSp>
        <p:nvCxnSpPr>
          <p:cNvPr id="11" name="直接连接符 10"/>
          <p:cNvCxnSpPr/>
          <p:nvPr userDrawn="1"/>
        </p:nvCxnSpPr>
        <p:spPr>
          <a:xfrm>
            <a:off x="-80735" y="4049349"/>
            <a:ext cx="12272735" cy="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endParaRPr lang="zh-CN" altLang="en-US" dirty="0"/>
          </a:p>
        </p:txBody>
      </p:sp>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封面3-dark">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矩形 1"/>
          <p:cNvSpPr/>
          <p:nvPr userDrawn="1"/>
        </p:nvSpPr>
        <p:spPr>
          <a:xfrm>
            <a:off x="-19050" y="0"/>
            <a:ext cx="6115050" cy="6858000"/>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p>
        </p:txBody>
      </p:sp>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bg1"/>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bg1"/>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bg1"/>
                </a:solidFill>
                <a:effectLst/>
              </a:defRPr>
            </a:lvl1pPr>
          </a:lstStyle>
          <a:p>
            <a:r>
              <a:rPr lang="zh-CN" altLang="en-US" dirty="0"/>
              <a:t>单击此处编辑标题样式</a:t>
            </a:r>
            <a:endParaRPr lang="zh-CN" altLang="en-US" dirty="0"/>
          </a:p>
        </p:txBody>
      </p:sp>
      <p:pic>
        <p:nvPicPr>
          <p:cNvPr id="7" name="图片 6"/>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4" cstate="print">
            <a:extLst>
              <a:ext uri="{BEBA8EAE-BF5A-486C-A8C5-ECC9F3942E4B}">
                <a14:imgProps xmlns:a14="http://schemas.microsoft.com/office/drawing/2010/main">
                  <a14:imgLayer r:embed="rId5">
                    <a14:imgEffect>
                      <a14:brightnessContrast bright="100000"/>
                    </a14:imgEffect>
                  </a14:imgLayer>
                </a14:imgProps>
              </a:ext>
            </a:extLst>
          </a:blip>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封面4">
    <p:spTree>
      <p:nvGrpSpPr>
        <p:cNvPr id="1" name=""/>
        <p:cNvGrpSpPr/>
        <p:nvPr/>
      </p:nvGrpSpPr>
      <p:grpSpPr>
        <a:xfrm>
          <a:off x="0" y="0"/>
          <a:ext cx="0" cy="0"/>
          <a:chOff x="0" y="0"/>
          <a:chExt cx="0" cy="0"/>
        </a:xfrm>
      </p:grpSpPr>
      <p:sp>
        <p:nvSpPr>
          <p:cNvPr id="4" name="等腰三角形 3"/>
          <p:cNvSpPr/>
          <p:nvPr userDrawn="1"/>
        </p:nvSpPr>
        <p:spPr>
          <a:xfrm>
            <a:off x="10515600" y="-25400"/>
            <a:ext cx="1676400" cy="6883400"/>
          </a:xfrm>
          <a:prstGeom prst="triangle">
            <a:avLst>
              <a:gd name="adj" fmla="val 99435"/>
            </a:avLst>
          </a:prstGeom>
          <a:gradFill>
            <a:gsLst>
              <a:gs pos="100000">
                <a:schemeClr val="accent4"/>
              </a:gs>
              <a:gs pos="62000">
                <a:schemeClr val="tx2"/>
              </a:gs>
            </a:gsLst>
            <a:lin ang="2700000" scaled="0"/>
          </a:gradFill>
          <a:ln w="12700" cap="flat" cmpd="sng" algn="ctr">
            <a:solidFill>
              <a:schemeClr val="bg1"/>
            </a:solidFill>
            <a:prstDash val="solid"/>
            <a:miter lim="800000"/>
          </a:ln>
          <a:effectLst/>
        </p:spPr>
        <p:txBody>
          <a:bodyPr rtlCol="0" anchor="ctr"/>
          <a:lstStyle/>
          <a:p>
            <a:pPr lvl="0" algn="just"/>
            <a:endParaRPr lang="zh-CN" altLang="en-US" dirty="0"/>
          </a:p>
        </p:txBody>
      </p:sp>
      <p:sp>
        <p:nvSpPr>
          <p:cNvPr id="5"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6"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7"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endParaRPr lang="zh-CN" altLang="en-US" dirty="0"/>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9" name="图片 8"/>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sp>
        <p:nvSpPr>
          <p:cNvPr id="10" name="图片占位符 6"/>
          <p:cNvSpPr>
            <a:spLocks noGrp="1"/>
          </p:cNvSpPr>
          <p:nvPr>
            <p:ph type="pic" sz="quarter" idx="10"/>
          </p:nvPr>
        </p:nvSpPr>
        <p:spPr>
          <a:xfrm>
            <a:off x="5859400" y="0"/>
            <a:ext cx="6146801" cy="6858000"/>
          </a:xfrm>
          <a:prstGeom prst="parallelogram">
            <a:avLst>
              <a:gd name="adj" fmla="val 28125"/>
            </a:avLst>
          </a:prstGeom>
          <a:effectLst>
            <a:outerShdw blurRad="50800" dist="38100" dir="2700000" algn="tl" rotWithShape="0">
              <a:prstClr val="black">
                <a:alpha val="40000"/>
              </a:prstClr>
            </a:outerShdw>
          </a:effectLst>
        </p:spPr>
        <p:txBody>
          <a:bodyPr anchor="ctr"/>
          <a:lstStyle>
            <a:lvl1pPr marL="0" indent="0" algn="ctr">
              <a:buNone/>
              <a:defRPr/>
            </a:lvl1pPr>
          </a:lstStyle>
          <a:p>
            <a:endParaRPr lang="zh-CN" altLang="en-US" dirty="0"/>
          </a:p>
        </p:txBody>
      </p:sp>
      <p:cxnSp>
        <p:nvCxnSpPr>
          <p:cNvPr id="11" name="直接连接符 10"/>
          <p:cNvCxnSpPr/>
          <p:nvPr userDrawn="1"/>
        </p:nvCxnSpPr>
        <p:spPr>
          <a:xfrm flipH="1">
            <a:off x="5710548" y="-25400"/>
            <a:ext cx="1737055" cy="68834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封面5">
    <p:spTree>
      <p:nvGrpSpPr>
        <p:cNvPr id="1" name=""/>
        <p:cNvGrpSpPr/>
        <p:nvPr/>
      </p:nvGrpSpPr>
      <p:grpSpPr>
        <a:xfrm>
          <a:off x="0" y="0"/>
          <a:ext cx="0" cy="0"/>
          <a:chOff x="0" y="0"/>
          <a:chExt cx="0" cy="0"/>
        </a:xfrm>
      </p:grpSpPr>
      <p:pic>
        <p:nvPicPr>
          <p:cNvPr id="6" name="图片 5" descr="图片包含 建筑物&#10;&#10;自动生成的说明"/>
          <p:cNvPicPr>
            <a:picLocks noChangeAspect="1"/>
          </p:cNvPicPr>
          <p:nvPr userDrawn="1"/>
        </p:nvPicPr>
        <p:blipFill>
          <a:blip r:embed="rId2" cstate="print">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144710" y="2394097"/>
            <a:ext cx="8047290" cy="2590938"/>
          </a:xfrm>
          <a:prstGeom prst="rect">
            <a:avLst/>
          </a:prstGeom>
        </p:spPr>
      </p:pic>
      <p:sp>
        <p:nvSpPr>
          <p:cNvPr id="5" name="标题 1"/>
          <p:cNvSpPr>
            <a:spLocks noGrp="1"/>
          </p:cNvSpPr>
          <p:nvPr>
            <p:ph type="title" hasCustomPrompt="1"/>
          </p:nvPr>
        </p:nvSpPr>
        <p:spPr>
          <a:xfrm>
            <a:off x="5460763" y="2407580"/>
            <a:ext cx="6426437" cy="1060855"/>
          </a:xfrm>
          <a:prstGeom prst="rect">
            <a:avLst/>
          </a:prstGeom>
          <a:noFill/>
          <a:effectLst/>
        </p:spPr>
        <p:txBody>
          <a:bodyPr anchor="ctr">
            <a:noAutofit/>
          </a:bodyPr>
          <a:lstStyle>
            <a:lvl1pPr algn="ctr">
              <a:defRPr sz="4000" b="1">
                <a:solidFill>
                  <a:schemeClr val="tx2"/>
                </a:solidFill>
              </a:defRPr>
            </a:lvl1pPr>
          </a:lstStyle>
          <a:p>
            <a:r>
              <a:rPr lang="zh-CN" altLang="en-US" dirty="0"/>
              <a:t>单击此处编辑标题样式</a:t>
            </a:r>
            <a:endParaRPr lang="zh-CN" altLang="en-US" dirty="0"/>
          </a:p>
        </p:txBody>
      </p:sp>
      <p:sp>
        <p:nvSpPr>
          <p:cNvPr id="7" name="内容占位符 25"/>
          <p:cNvSpPr>
            <a:spLocks noGrp="1"/>
          </p:cNvSpPr>
          <p:nvPr>
            <p:ph sz="quarter" idx="10"/>
          </p:nvPr>
        </p:nvSpPr>
        <p:spPr>
          <a:xfrm>
            <a:off x="8946863" y="4107201"/>
            <a:ext cx="2903311" cy="454025"/>
          </a:xfrm>
          <a:prstGeom prst="rect">
            <a:avLst/>
          </a:prstGeom>
        </p:spPr>
        <p:txBody>
          <a:bodyPr anchor="ctr"/>
          <a:lstStyle>
            <a:lvl1pPr marL="0" indent="0" algn="ctr">
              <a:lnSpc>
                <a:spcPct val="100000"/>
              </a:lnSpc>
              <a:buNone/>
              <a:defRPr sz="18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5460764" y="3997557"/>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9" name="图片占位符 14"/>
          <p:cNvSpPr>
            <a:spLocks noGrp="1"/>
          </p:cNvSpPr>
          <p:nvPr>
            <p:ph type="pic" sz="quarter" idx="12"/>
          </p:nvPr>
        </p:nvSpPr>
        <p:spPr>
          <a:xfrm>
            <a:off x="0" y="1415726"/>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10" name="图片 9"/>
          <p:cNvPicPr>
            <a:picLocks noChangeAspect="1"/>
          </p:cNvPicPr>
          <p:nvPr userDrawn="1"/>
        </p:nvPicPr>
        <p:blipFill>
          <a:blip r:embed="rId3"/>
          <a:stretch>
            <a:fillRect/>
          </a:stretch>
        </p:blipFill>
        <p:spPr>
          <a:xfrm>
            <a:off x="6524558" y="4706725"/>
            <a:ext cx="3935296" cy="209291"/>
          </a:xfrm>
          <a:prstGeom prst="rect">
            <a:avLst/>
          </a:prstGeom>
        </p:spPr>
      </p:pic>
      <p:pic>
        <p:nvPicPr>
          <p:cNvPr id="11" name="图片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22913" y="271357"/>
            <a:ext cx="2169174" cy="713098"/>
          </a:xfrm>
          <a:prstGeom prst="rect">
            <a:avLst/>
          </a:prstGeom>
        </p:spPr>
      </p:pic>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tx2"/>
        </a:solidFill>
        <a:effectLst/>
      </p:bgPr>
    </p:bg>
    <p:spTree>
      <p:nvGrpSpPr>
        <p:cNvPr id="1" name=""/>
        <p:cNvGrpSpPr/>
        <p:nvPr/>
      </p:nvGrpSpPr>
      <p:grpSpPr>
        <a:xfrm>
          <a:off x="0" y="0"/>
          <a:ext cx="0" cy="0"/>
          <a:chOff x="0" y="0"/>
          <a:chExt cx="0" cy="0"/>
        </a:xfrm>
      </p:grpSpPr>
      <p:sp>
        <p:nvSpPr>
          <p:cNvPr id="9" name="流程图: 离页连接符 8"/>
          <p:cNvSpPr/>
          <p:nvPr userDrawn="1"/>
        </p:nvSpPr>
        <p:spPr>
          <a:xfrm>
            <a:off x="3419386" y="0"/>
            <a:ext cx="5353229" cy="5219695"/>
          </a:xfrm>
          <a:prstGeom prst="flowChartOffpageConnector">
            <a:avLst/>
          </a:prstGeom>
          <a:solidFill>
            <a:srgbClr val="FFFFFF"/>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sp>
        <p:nvSpPr>
          <p:cNvPr id="10" name="文本占位符 31"/>
          <p:cNvSpPr txBox="1"/>
          <p:nvPr userDrawn="1"/>
        </p:nvSpPr>
        <p:spPr>
          <a:xfrm>
            <a:off x="2952571" y="2609847"/>
            <a:ext cx="6286859" cy="598488"/>
          </a:xfrm>
          <a:prstGeom prst="rect">
            <a:avLst/>
          </a:prstGeom>
        </p:spPr>
        <p:txBody>
          <a:bodyPr anchor="ctr"/>
          <a:lstStyle>
            <a:lvl1pPr marL="0" indent="0" algn="ctr" defTabSz="967740" rtl="0" eaLnBrk="1" latinLnBrk="0" hangingPunct="1">
              <a:lnSpc>
                <a:spcPct val="100000"/>
              </a:lnSpc>
              <a:spcBef>
                <a:spcPts val="1060"/>
              </a:spcBef>
              <a:buFontTx/>
              <a:buNone/>
              <a:defRPr sz="5400" b="1" kern="1200" spc="600">
                <a:solidFill>
                  <a:schemeClr val="accent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5400" b="1" i="0" u="none" strike="noStrike" kern="1200" cap="none" spc="600" normalizeH="0" baseline="0" noProof="0" dirty="0">
              <a:ln>
                <a:noFill/>
              </a:ln>
              <a:solidFill>
                <a:srgbClr val="C8161E"/>
              </a:solidFill>
              <a:effectLst/>
              <a:uLnTx/>
              <a:uFillTx/>
              <a:latin typeface="Arial" panose="020B0604020202090204"/>
              <a:ea typeface="微软雅黑"/>
              <a:cs typeface="+mn-cs"/>
            </a:endParaRPr>
          </a:p>
        </p:txBody>
      </p:sp>
      <p:pic>
        <p:nvPicPr>
          <p:cNvPr id="11" name="图片 10"/>
          <p:cNvPicPr>
            <a:picLocks noChangeAspect="1"/>
          </p:cNvPicPr>
          <p:nvPr userDrawn="1"/>
        </p:nvPicPr>
        <p:blipFill rotWithShape="1">
          <a:blip r:embed="rId2">
            <a:alphaModFix amt="20000"/>
            <a:duotone>
              <a:srgbClr val="ED7D31">
                <a:shade val="45000"/>
                <a:satMod val="135000"/>
              </a:srgbClr>
              <a:prstClr val="white"/>
            </a:duotone>
          </a:blip>
          <a:srcRect t="9831" b="36385"/>
          <a:stretch>
            <a:fillRect/>
          </a:stretch>
        </p:blipFill>
        <p:spPr>
          <a:xfrm>
            <a:off x="3352562" y="6146610"/>
            <a:ext cx="5486876" cy="406590"/>
          </a:xfrm>
          <a:prstGeom prst="rect">
            <a:avLst/>
          </a:prstGeom>
        </p:spPr>
      </p:pic>
      <p:pic>
        <p:nvPicPr>
          <p:cNvPr id="12" name="图片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3" name="任意多边形: 形状 12"/>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rgbClr val="FFFFFF"/>
          </a:solidFill>
          <a:ln w="12700" cap="flat" cmpd="sng" algn="ctr">
            <a:solidFill>
              <a:srgbClr val="FFFFFF"/>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4" name="图片 13" descr="图片包含 建筑物&#10;&#10;自动生成的说明"/>
          <p:cNvPicPr>
            <a:picLocks noChangeAspect="1"/>
          </p:cNvPicPr>
          <p:nvPr userDrawn="1"/>
        </p:nvPicPr>
        <p:blipFill>
          <a:blip r:embed="rId4">
            <a:alphaModFix amt="20000"/>
            <a:duotone>
              <a:prstClr val="black"/>
              <a:srgbClr val="C8161E">
                <a:tint val="45000"/>
                <a:satMod val="400000"/>
              </a:srgb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
        <p:nvSpPr>
          <p:cNvPr id="15" name="文本占位符 31"/>
          <p:cNvSpPr>
            <a:spLocks noGrp="1"/>
          </p:cNvSpPr>
          <p:nvPr>
            <p:ph type="body" sz="quarter" idx="11"/>
          </p:nvPr>
        </p:nvSpPr>
        <p:spPr>
          <a:xfrm>
            <a:off x="3104971" y="2762247"/>
            <a:ext cx="6286859" cy="598488"/>
          </a:xfrm>
          <a:prstGeom prst="rect">
            <a:avLst/>
          </a:prstGeom>
        </p:spPr>
        <p:txBody>
          <a:bodyPr anchor="ctr"/>
          <a:lstStyle>
            <a:lvl1pPr marL="0" indent="0" algn="ctr">
              <a:lnSpc>
                <a:spcPct val="100000"/>
              </a:lnSpc>
              <a:buNone/>
              <a:defRPr sz="4800" b="1" spc="600">
                <a:solidFill>
                  <a:schemeClr val="tx2"/>
                </a:solidFill>
              </a:defRPr>
            </a:lvl1pPr>
          </a:lstStyle>
          <a:p>
            <a:pPr lvl="0"/>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grpSp>
        <p:nvGrpSpPr>
          <p:cNvPr id="11" name="组合 10"/>
          <p:cNvGrpSpPr/>
          <p:nvPr userDrawn="1"/>
        </p:nvGrpSpPr>
        <p:grpSpPr>
          <a:xfrm>
            <a:off x="391884" y="2278063"/>
            <a:ext cx="4122059" cy="1462680"/>
            <a:chOff x="304800" y="2709636"/>
            <a:chExt cx="4122059" cy="1462680"/>
          </a:xfrm>
        </p:grpSpPr>
        <p:grpSp>
          <p:nvGrpSpPr>
            <p:cNvPr id="12" name="组合 11"/>
            <p:cNvGrpSpPr/>
            <p:nvPr/>
          </p:nvGrpSpPr>
          <p:grpSpPr>
            <a:xfrm>
              <a:off x="304800" y="2709636"/>
              <a:ext cx="4122059" cy="1462680"/>
              <a:chOff x="667656" y="1497651"/>
              <a:chExt cx="4122059" cy="1462680"/>
            </a:xfrm>
          </p:grpSpPr>
          <p:grpSp>
            <p:nvGrpSpPr>
              <p:cNvPr id="14" name="组合 13"/>
              <p:cNvGrpSpPr/>
              <p:nvPr/>
            </p:nvGrpSpPr>
            <p:grpSpPr>
              <a:xfrm>
                <a:off x="667656" y="1497651"/>
                <a:ext cx="4122059" cy="1438728"/>
                <a:chOff x="537028" y="1493158"/>
                <a:chExt cx="4122059" cy="1438728"/>
              </a:xfrm>
            </p:grpSpPr>
            <p:sp>
              <p:nvSpPr>
                <p:cNvPr id="17" name="矩形 16"/>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8" name="图片 17"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15" name="文本框 14"/>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endParaRPr kumimoji="0" lang="zh-CN" altLang="en-US" sz="5400" b="0" i="0" u="none" strike="noStrike" kern="0" cap="none" spc="0" normalizeH="0" baseline="0" noProof="0" dirty="0">
                  <a:ln>
                    <a:noFill/>
                  </a:ln>
                  <a:solidFill>
                    <a:schemeClr val="tx2"/>
                  </a:solidFill>
                  <a:effectLst/>
                  <a:uLnTx/>
                  <a:uFillTx/>
                  <a:latin typeface="+mj-ea"/>
                  <a:ea typeface="+mj-ea"/>
                </a:endParaRPr>
              </a:p>
            </p:txBody>
          </p:sp>
          <p:sp>
            <p:nvSpPr>
              <p:cNvPr id="16" name="矩形 15"/>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13" name="图片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9" name="图片占位符 6"/>
          <p:cNvSpPr>
            <a:spLocks noGrp="1"/>
          </p:cNvSpPr>
          <p:nvPr>
            <p:ph type="pic" sz="quarter" idx="10"/>
          </p:nvPr>
        </p:nvSpPr>
        <p:spPr>
          <a:xfrm>
            <a:off x="6095999" y="0"/>
            <a:ext cx="6096001" cy="6858000"/>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grpSp>
        <p:nvGrpSpPr>
          <p:cNvPr id="3" name="组合 2"/>
          <p:cNvGrpSpPr/>
          <p:nvPr userDrawn="1"/>
        </p:nvGrpSpPr>
        <p:grpSpPr>
          <a:xfrm>
            <a:off x="4034971" y="689970"/>
            <a:ext cx="4122059" cy="1462680"/>
            <a:chOff x="304800" y="2709636"/>
            <a:chExt cx="4122059" cy="1462680"/>
          </a:xfrm>
        </p:grpSpPr>
        <p:grpSp>
          <p:nvGrpSpPr>
            <p:cNvPr id="4" name="组合 3"/>
            <p:cNvGrpSpPr/>
            <p:nvPr/>
          </p:nvGrpSpPr>
          <p:grpSpPr>
            <a:xfrm>
              <a:off x="304800" y="2709636"/>
              <a:ext cx="4122059" cy="1462680"/>
              <a:chOff x="667656" y="1497651"/>
              <a:chExt cx="4122059" cy="1462680"/>
            </a:xfrm>
          </p:grpSpPr>
          <p:grpSp>
            <p:nvGrpSpPr>
              <p:cNvPr id="6" name="组合 5"/>
              <p:cNvGrpSpPr/>
              <p:nvPr/>
            </p:nvGrpSpPr>
            <p:grpSpPr>
              <a:xfrm>
                <a:off x="667656" y="1497651"/>
                <a:ext cx="4122059" cy="1438728"/>
                <a:chOff x="537028" y="1493158"/>
                <a:chExt cx="4122059" cy="1438728"/>
              </a:xfrm>
            </p:grpSpPr>
            <p:sp>
              <p:nvSpPr>
                <p:cNvPr id="9" name="矩形 8"/>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0" name="图片 9"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7" name="文本框 6"/>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endParaRPr kumimoji="0" lang="zh-CN" altLang="en-US" sz="5400" b="0" i="0" u="none" strike="noStrike" kern="0" cap="none" spc="0" normalizeH="0" baseline="0" noProof="0" dirty="0">
                  <a:ln>
                    <a:noFill/>
                  </a:ln>
                  <a:solidFill>
                    <a:schemeClr val="tx2"/>
                  </a:solidFill>
                  <a:effectLst/>
                  <a:uLnTx/>
                  <a:uFillTx/>
                  <a:latin typeface="+mj-ea"/>
                  <a:ea typeface="+mj-ea"/>
                </a:endParaRPr>
              </a:p>
            </p:txBody>
          </p:sp>
          <p:sp>
            <p:nvSpPr>
              <p:cNvPr id="8" name="矩形 7"/>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1" name="图片占位符 6"/>
          <p:cNvSpPr>
            <a:spLocks noGrp="1"/>
          </p:cNvSpPr>
          <p:nvPr>
            <p:ph type="pic" sz="quarter" idx="10"/>
          </p:nvPr>
        </p:nvSpPr>
        <p:spPr>
          <a:xfrm>
            <a:off x="1" y="3240088"/>
            <a:ext cx="12192000" cy="3617912"/>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内页版式1">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pic>
        <p:nvPicPr>
          <p:cNvPr id="7" name="图片 6"/>
          <p:cNvPicPr>
            <a:picLocks noChangeAspect="1"/>
          </p:cNvPicPr>
          <p:nvPr userDrawn="1"/>
        </p:nvPicPr>
        <p:blipFill rotWithShape="1">
          <a:blip r:embed="rId2" cstate="print"/>
          <a:srcRect r="1346"/>
          <a:stretch>
            <a:fillRect/>
          </a:stretch>
        </p:blipFill>
        <p:spPr>
          <a:xfrm>
            <a:off x="516" y="6149854"/>
            <a:ext cx="12191484" cy="411617"/>
          </a:xfrm>
          <a:prstGeom prst="rect">
            <a:avLst/>
          </a:prstGeom>
        </p:spPr>
      </p:pic>
      <p:pic>
        <p:nvPicPr>
          <p:cNvPr id="13" name="图片 12" descr="文本&#10;&#10;中度可信度描述已自动生成"/>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553162" y="263409"/>
            <a:ext cx="2305463" cy="757902"/>
          </a:xfrm>
          <a:prstGeom prst="rect">
            <a:avLst/>
          </a:prstGeom>
        </p:spPr>
      </p:pic>
      <p:sp>
        <p:nvSpPr>
          <p:cNvPr id="8" name="矩形 7"/>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内页版式2">
    <p:spTree>
      <p:nvGrpSpPr>
        <p:cNvPr id="1" name=""/>
        <p:cNvGrpSpPr/>
        <p:nvPr/>
      </p:nvGrpSpPr>
      <p:grpSpPr>
        <a:xfrm>
          <a:off x="0" y="0"/>
          <a:ext cx="0" cy="0"/>
          <a:chOff x="0" y="0"/>
          <a:chExt cx="0" cy="0"/>
        </a:xfrm>
      </p:grpSpPr>
      <p:sp>
        <p:nvSpPr>
          <p:cNvPr id="9" name="矩形 8"/>
          <p:cNvSpPr/>
          <p:nvPr userDrawn="1"/>
        </p:nvSpPr>
        <p:spPr>
          <a:xfrm>
            <a:off x="0" y="0"/>
            <a:ext cx="12191483" cy="685800"/>
          </a:xfrm>
          <a:prstGeom prst="rect">
            <a:avLst/>
          </a:prstGeom>
          <a:solidFill>
            <a:schemeClr val="tx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sp>
        <p:nvSpPr>
          <p:cNvPr id="2" name="标题 1"/>
          <p:cNvSpPr>
            <a:spLocks noGrp="1"/>
          </p:cNvSpPr>
          <p:nvPr>
            <p:ph type="title"/>
          </p:nvPr>
        </p:nvSpPr>
        <p:spPr>
          <a:xfrm>
            <a:off x="927468" y="85609"/>
            <a:ext cx="6895732" cy="538838"/>
          </a:xfrm>
          <a:prstGeom prst="rect">
            <a:avLst/>
          </a:prstGeom>
        </p:spPr>
        <p:txBody>
          <a:bodyPr anchor="ctr">
            <a:normAutofit/>
          </a:bodyPr>
          <a:lstStyle>
            <a:lvl1pPr>
              <a:lnSpc>
                <a:spcPct val="100000"/>
              </a:lnSpc>
              <a:defRPr sz="3200">
                <a:solidFill>
                  <a:schemeClr val="bg1"/>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034104"/>
            <a:ext cx="11429264" cy="4761859"/>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pic>
        <p:nvPicPr>
          <p:cNvPr id="10" name="图片 9" descr="图片包含 户外, 标牌, 黑色&#10;&#10;自动生成的说明"/>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pic>
        <p:nvPicPr>
          <p:cNvPr id="12" name="图片 11"/>
          <p:cNvPicPr>
            <a:picLocks noChangeAspect="1"/>
          </p:cNvPicPr>
          <p:nvPr userDrawn="1"/>
        </p:nvPicPr>
        <p:blipFill rotWithShape="1">
          <a:blip r:embed="rId3" cstate="print">
            <a:extLst>
              <a:ext uri="{BEBA8EAE-BF5A-486C-A8C5-ECC9F3942E4B}">
                <a14:imgProps xmlns:a14="http://schemas.microsoft.com/office/drawing/2010/main">
                  <a14:imgLayer r:embed="rId4">
                    <a14:imgEffect>
                      <a14:brightnessContrast bright="100000"/>
                    </a14:imgEffect>
                    <a14:imgEffect>
                      <a14:sharpenSoften amount="100000"/>
                    </a14:imgEffect>
                  </a14:imgLayer>
                </a14:imgProps>
              </a:ext>
            </a:extLst>
          </a:blip>
          <a:srcRect l="73973" r="3197"/>
          <a:stretch>
            <a:fillRect/>
          </a:stretch>
        </p:blipFill>
        <p:spPr>
          <a:xfrm>
            <a:off x="9046840" y="274621"/>
            <a:ext cx="2821309" cy="411617"/>
          </a:xfrm>
          <a:prstGeom prst="rect">
            <a:avLst/>
          </a:prstGeom>
        </p:spPr>
      </p:pic>
      <p:sp>
        <p:nvSpPr>
          <p:cNvPr id="13" name="文本框 12"/>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14" name="文本框 13"/>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15" name="直接连接符 14"/>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内页版式3">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3" name="矩形 2"/>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pic>
        <p:nvPicPr>
          <p:cNvPr id="8" name="图片 7"/>
          <p:cNvPicPr>
            <a:picLocks noChangeAspect="1"/>
          </p:cNvPicPr>
          <p:nvPr userDrawn="1"/>
        </p:nvPicPr>
        <p:blipFill rotWithShape="1">
          <a:blip r:embed="rId2" cstate="print"/>
          <a:srcRect l="74359" r="1346"/>
          <a:stretch>
            <a:fillRect/>
          </a:stretch>
        </p:blipFill>
        <p:spPr>
          <a:xfrm>
            <a:off x="8870172" y="360363"/>
            <a:ext cx="3002280" cy="411617"/>
          </a:xfrm>
          <a:prstGeom prst="rect">
            <a:avLst/>
          </a:prstGeom>
        </p:spPr>
      </p:pic>
      <p:sp>
        <p:nvSpPr>
          <p:cNvPr id="9" name="矩形 8"/>
          <p:cNvSpPr/>
          <p:nvPr userDrawn="1"/>
        </p:nvSpPr>
        <p:spPr>
          <a:xfrm>
            <a:off x="360362" y="6446383"/>
            <a:ext cx="11460164" cy="411617"/>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solidFill>
                <a:schemeClr val="tx2"/>
              </a:solidFill>
            </a:endParaRPr>
          </a:p>
        </p:txBody>
      </p:sp>
      <p:sp>
        <p:nvSpPr>
          <p:cNvPr id="10" name="文本框 9"/>
          <p:cNvSpPr txBox="1"/>
          <p:nvPr userDrawn="1"/>
        </p:nvSpPr>
        <p:spPr>
          <a:xfrm>
            <a:off x="10118489" y="6484482"/>
            <a:ext cx="1692143" cy="338554"/>
          </a:xfrm>
          <a:prstGeom prst="rect">
            <a:avLst/>
          </a:prstGeom>
          <a:noFill/>
        </p:spPr>
        <p:txBody>
          <a:bodyPr wrap="square" rtlCol="0" anchor="ctr">
            <a:spAutoFit/>
          </a:bodyPr>
          <a:lstStyle/>
          <a:p>
            <a:pPr algn="ctr"/>
            <a:r>
              <a:rPr lang="en-US" altLang="zh-CN" sz="1600" i="1" dirty="0">
                <a:solidFill>
                  <a:schemeClr val="bg1"/>
                </a:solidFill>
              </a:rPr>
              <a:t>www.sjtu.edu.cn </a:t>
            </a:r>
            <a:endParaRPr lang="zh-CN" altLang="en-US" sz="1400" i="1" dirty="0">
              <a:solidFill>
                <a:schemeClr val="bg1"/>
              </a:solidFill>
            </a:endParaRPr>
          </a:p>
        </p:txBody>
      </p:sp>
      <p:sp>
        <p:nvSpPr>
          <p:cNvPr id="11" name="文本框 10"/>
          <p:cNvSpPr txBox="1"/>
          <p:nvPr userDrawn="1"/>
        </p:nvSpPr>
        <p:spPr>
          <a:xfrm>
            <a:off x="360364" y="6497182"/>
            <a:ext cx="2223180" cy="338554"/>
          </a:xfrm>
          <a:prstGeom prst="rect">
            <a:avLst/>
          </a:prstGeom>
          <a:noFill/>
        </p:spPr>
        <p:txBody>
          <a:bodyPr wrap="square" rtlCol="0" anchor="ctr">
            <a:spAutoFit/>
          </a:bodyPr>
          <a:lstStyle/>
          <a:p>
            <a:pPr algn="ctr"/>
            <a:r>
              <a:rPr lang="zh-CN" altLang="en-US" sz="1600" dirty="0">
                <a:solidFill>
                  <a:schemeClr val="bg1"/>
                </a:solidFill>
              </a:rPr>
              <a:t>饮水思源   爱国荣校</a:t>
            </a:r>
            <a:endParaRPr lang="zh-CN" altLang="en-US" sz="1600" dirty="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过渡页1">
    <p:spTree>
      <p:nvGrpSpPr>
        <p:cNvPr id="1" name=""/>
        <p:cNvGrpSpPr/>
        <p:nvPr/>
      </p:nvGrpSpPr>
      <p:grpSpPr>
        <a:xfrm>
          <a:off x="0" y="0"/>
          <a:ext cx="0" cy="0"/>
          <a:chOff x="0" y="0"/>
          <a:chExt cx="0" cy="0"/>
        </a:xfrm>
      </p:grpSpPr>
      <p:sp>
        <p:nvSpPr>
          <p:cNvPr id="13" name="标题 1"/>
          <p:cNvSpPr>
            <a:spLocks noGrp="1"/>
          </p:cNvSpPr>
          <p:nvPr>
            <p:ph type="title" hasCustomPrompt="1"/>
          </p:nvPr>
        </p:nvSpPr>
        <p:spPr>
          <a:xfrm>
            <a:off x="1439862" y="1355320"/>
            <a:ext cx="8796337" cy="1060855"/>
          </a:xfrm>
          <a:prstGeom prst="rect">
            <a:avLst/>
          </a:prstGeom>
          <a:noFill/>
          <a:effectLst/>
        </p:spPr>
        <p:txBody>
          <a:bodyPr anchor="ctr">
            <a:noAutofit/>
          </a:bodyPr>
          <a:lstStyle>
            <a:lvl1pPr algn="l">
              <a:lnSpc>
                <a:spcPct val="100000"/>
              </a:lnSpc>
              <a:defRPr sz="6000" b="0">
                <a:solidFill>
                  <a:schemeClr val="tx2"/>
                </a:solidFill>
                <a:effectLst/>
              </a:defRPr>
            </a:lvl1pPr>
          </a:lstStyle>
          <a:p>
            <a:r>
              <a:rPr lang="zh-CN" altLang="en-US" dirty="0"/>
              <a:t>单击此处编辑标题样式</a:t>
            </a:r>
            <a:endParaRPr lang="zh-CN" altLang="en-US" dirty="0"/>
          </a:p>
        </p:txBody>
      </p:sp>
      <p:pic>
        <p:nvPicPr>
          <p:cNvPr id="15" name="图片 14"/>
          <p:cNvPicPr>
            <a:picLocks noChangeAspect="1"/>
          </p:cNvPicPr>
          <p:nvPr userDrawn="1"/>
        </p:nvPicPr>
        <p:blipFill rotWithShape="1">
          <a:blip r:embed="rId2" cstate="print"/>
          <a:srcRect r="1346"/>
          <a:stretch>
            <a:fillRect/>
          </a:stretch>
        </p:blipFill>
        <p:spPr>
          <a:xfrm>
            <a:off x="516" y="5781221"/>
            <a:ext cx="12191484" cy="411617"/>
          </a:xfrm>
          <a:prstGeom prst="rect">
            <a:avLst/>
          </a:prstGeom>
        </p:spPr>
      </p:pic>
      <p:sp>
        <p:nvSpPr>
          <p:cNvPr id="16" name="矩形 15"/>
          <p:cNvSpPr/>
          <p:nvPr userDrawn="1"/>
        </p:nvSpPr>
        <p:spPr>
          <a:xfrm>
            <a:off x="0" y="1523797"/>
            <a:ext cx="360363" cy="723900"/>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过渡页2">
    <p:spTree>
      <p:nvGrpSpPr>
        <p:cNvPr id="1" name=""/>
        <p:cNvGrpSpPr/>
        <p:nvPr/>
      </p:nvGrpSpPr>
      <p:grpSpPr>
        <a:xfrm>
          <a:off x="0" y="0"/>
          <a:ext cx="0" cy="0"/>
          <a:chOff x="0" y="0"/>
          <a:chExt cx="0" cy="0"/>
        </a:xfrm>
      </p:grpSpPr>
      <p:pic>
        <p:nvPicPr>
          <p:cNvPr id="3" name="图片 2"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 name="矩形 3"/>
          <p:cNvSpPr/>
          <p:nvPr userDrawn="1"/>
        </p:nvSpPr>
        <p:spPr>
          <a:xfrm rot="16200000">
            <a:off x="6051000" y="-2616750"/>
            <a:ext cx="90000" cy="12192000"/>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6"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tx2"/>
                </a:solidFill>
              </a:defRPr>
            </a:lvl1pPr>
          </a:lstStyle>
          <a:p>
            <a:r>
              <a:rPr lang="zh-CN" altLang="en-US" dirty="0"/>
              <a:t>单击此处编辑母版标题样式</a:t>
            </a:r>
            <a:endParaRPr lang="zh-CN" altLang="en-US" dirty="0"/>
          </a:p>
        </p:txBody>
      </p:sp>
      <p:pic>
        <p:nvPicPr>
          <p:cNvPr id="7" name="图片 6"/>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8"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封底1">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pic>
        <p:nvPicPr>
          <p:cNvPr id="16" name="图片 15" descr="文本&#10;&#10;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175242" y="806450"/>
            <a:ext cx="3841516" cy="2692400"/>
          </a:xfrm>
          <a:prstGeom prst="rect">
            <a:avLst/>
          </a:prstGeom>
        </p:spPr>
      </p:pic>
      <p:sp>
        <p:nvSpPr>
          <p:cNvPr id="17" name="标题 1"/>
          <p:cNvSpPr>
            <a:spLocks noGrp="1"/>
          </p:cNvSpPr>
          <p:nvPr>
            <p:ph type="title" hasCustomPrompt="1"/>
          </p:nvPr>
        </p:nvSpPr>
        <p:spPr>
          <a:xfrm>
            <a:off x="2351313" y="3700057"/>
            <a:ext cx="7561943"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endParaRPr lang="zh-CN" altLang="en-US" dirty="0"/>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封底2">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pic>
        <p:nvPicPr>
          <p:cNvPr id="3" name="图片 2" descr="文本&#10;&#10;中度可信度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73315" y="1918497"/>
            <a:ext cx="4717143" cy="1550721"/>
          </a:xfrm>
          <a:prstGeom prst="rect">
            <a:avLst/>
          </a:prstGeom>
        </p:spPr>
      </p:pic>
      <p:sp>
        <p:nvSpPr>
          <p:cNvPr id="12" name="标题 1"/>
          <p:cNvSpPr>
            <a:spLocks noGrp="1"/>
          </p:cNvSpPr>
          <p:nvPr>
            <p:ph type="title" hasCustomPrompt="1"/>
          </p:nvPr>
        </p:nvSpPr>
        <p:spPr>
          <a:xfrm>
            <a:off x="6096001" y="2179233"/>
            <a:ext cx="5613400"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tx2"/>
        </a:solidFill>
        <a:effectLst/>
      </p:bgPr>
    </p:bg>
    <p:spTree>
      <p:nvGrpSpPr>
        <p:cNvPr id="1" name=""/>
        <p:cNvGrpSpPr/>
        <p:nvPr/>
      </p:nvGrpSpPr>
      <p:grpSpPr>
        <a:xfrm>
          <a:off x="0" y="0"/>
          <a:ext cx="0" cy="0"/>
          <a:chOff x="0" y="0"/>
          <a:chExt cx="0" cy="0"/>
        </a:xfrm>
      </p:grpSpPr>
      <p:sp>
        <p:nvSpPr>
          <p:cNvPr id="9" name="流程图: 离页连接符 8"/>
          <p:cNvSpPr/>
          <p:nvPr userDrawn="1"/>
        </p:nvSpPr>
        <p:spPr>
          <a:xfrm>
            <a:off x="3419386" y="0"/>
            <a:ext cx="5353229" cy="5219695"/>
          </a:xfrm>
          <a:prstGeom prst="flowChartOffpageConnector">
            <a:avLst/>
          </a:prstGeom>
          <a:solidFill>
            <a:srgbClr val="FFFFFF"/>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sp>
        <p:nvSpPr>
          <p:cNvPr id="10" name="文本占位符 31"/>
          <p:cNvSpPr txBox="1"/>
          <p:nvPr userDrawn="1"/>
        </p:nvSpPr>
        <p:spPr>
          <a:xfrm>
            <a:off x="2952571" y="2609847"/>
            <a:ext cx="6286859" cy="598488"/>
          </a:xfrm>
          <a:prstGeom prst="rect">
            <a:avLst/>
          </a:prstGeom>
        </p:spPr>
        <p:txBody>
          <a:bodyPr anchor="ctr"/>
          <a:lstStyle>
            <a:lvl1pPr marL="0" indent="0" algn="ctr" defTabSz="967740" rtl="0" eaLnBrk="1" latinLnBrk="0" hangingPunct="1">
              <a:lnSpc>
                <a:spcPct val="100000"/>
              </a:lnSpc>
              <a:spcBef>
                <a:spcPts val="1060"/>
              </a:spcBef>
              <a:buFontTx/>
              <a:buNone/>
              <a:defRPr sz="5400" b="1" kern="1200" spc="600">
                <a:solidFill>
                  <a:schemeClr val="accent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5400" b="1" i="0" u="none" strike="noStrike" kern="1200" cap="none" spc="600" normalizeH="0" baseline="0" noProof="0" dirty="0">
              <a:ln>
                <a:noFill/>
              </a:ln>
              <a:solidFill>
                <a:srgbClr val="C8161E"/>
              </a:solidFill>
              <a:effectLst/>
              <a:uLnTx/>
              <a:uFillTx/>
              <a:latin typeface="Arial" panose="020B0604020202090204"/>
              <a:ea typeface="微软雅黑"/>
              <a:cs typeface="+mn-cs"/>
            </a:endParaRPr>
          </a:p>
        </p:txBody>
      </p:sp>
      <p:pic>
        <p:nvPicPr>
          <p:cNvPr id="11" name="图片 10"/>
          <p:cNvPicPr>
            <a:picLocks noChangeAspect="1"/>
          </p:cNvPicPr>
          <p:nvPr userDrawn="1"/>
        </p:nvPicPr>
        <p:blipFill rotWithShape="1">
          <a:blip r:embed="rId2">
            <a:alphaModFix amt="20000"/>
            <a:duotone>
              <a:srgbClr val="ED7D31">
                <a:shade val="45000"/>
                <a:satMod val="135000"/>
              </a:srgbClr>
              <a:prstClr val="white"/>
            </a:duotone>
          </a:blip>
          <a:srcRect t="9831" b="36385"/>
          <a:stretch>
            <a:fillRect/>
          </a:stretch>
        </p:blipFill>
        <p:spPr>
          <a:xfrm>
            <a:off x="3352562" y="6146610"/>
            <a:ext cx="5486876" cy="406590"/>
          </a:xfrm>
          <a:prstGeom prst="rect">
            <a:avLst/>
          </a:prstGeom>
        </p:spPr>
      </p:pic>
      <p:pic>
        <p:nvPicPr>
          <p:cNvPr id="12" name="图片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3" name="任意多边形: 形状 12"/>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rgbClr val="FFFFFF"/>
          </a:solidFill>
          <a:ln w="12700" cap="flat" cmpd="sng" algn="ctr">
            <a:solidFill>
              <a:srgbClr val="FFFFFF"/>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4" name="图片 13" descr="图片包含 建筑物&#10;&#10;自动生成的说明"/>
          <p:cNvPicPr>
            <a:picLocks noChangeAspect="1"/>
          </p:cNvPicPr>
          <p:nvPr userDrawn="1"/>
        </p:nvPicPr>
        <p:blipFill>
          <a:blip r:embed="rId4">
            <a:alphaModFix amt="20000"/>
            <a:duotone>
              <a:prstClr val="black"/>
              <a:srgbClr val="C8161E">
                <a:tint val="45000"/>
                <a:satMod val="400000"/>
              </a:srgb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
        <p:nvSpPr>
          <p:cNvPr id="15" name="文本占位符 31"/>
          <p:cNvSpPr>
            <a:spLocks noGrp="1"/>
          </p:cNvSpPr>
          <p:nvPr>
            <p:ph type="body" sz="quarter" idx="11"/>
          </p:nvPr>
        </p:nvSpPr>
        <p:spPr>
          <a:xfrm>
            <a:off x="3104971" y="2762247"/>
            <a:ext cx="6286859" cy="598488"/>
          </a:xfrm>
          <a:prstGeom prst="rect">
            <a:avLst/>
          </a:prstGeom>
        </p:spPr>
        <p:txBody>
          <a:bodyPr anchor="ctr"/>
          <a:lstStyle>
            <a:lvl1pPr marL="0" indent="0" algn="ctr">
              <a:lnSpc>
                <a:spcPct val="100000"/>
              </a:lnSpc>
              <a:buNone/>
              <a:defRPr sz="4800" b="1" spc="600">
                <a:solidFill>
                  <a:schemeClr val="tx2"/>
                </a:solidFill>
              </a:defRPr>
            </a:lvl1pPr>
          </a:lstStyle>
          <a:p>
            <a:pPr lvl="0"/>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封面1">
    <p:spTree>
      <p:nvGrpSpPr>
        <p:cNvPr id="1" name=""/>
        <p:cNvGrpSpPr/>
        <p:nvPr/>
      </p:nvGrpSpPr>
      <p:grpSpPr>
        <a:xfrm>
          <a:off x="0" y="0"/>
          <a:ext cx="0" cy="0"/>
          <a:chOff x="0" y="0"/>
          <a:chExt cx="0" cy="0"/>
        </a:xfrm>
      </p:grpSpPr>
      <p:pic>
        <p:nvPicPr>
          <p:cNvPr id="4" name="图片 3" descr="图片包含 建筑物&#10;&#10;自动生成的说明"/>
          <p:cNvPicPr>
            <a:picLocks noChangeAspect="1"/>
          </p:cNvPicPr>
          <p:nvPr userDrawn="1"/>
        </p:nvPicPr>
        <p:blipFill>
          <a:blip r:embed="rId2">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sp>
        <p:nvSpPr>
          <p:cNvPr id="6"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lnSpc>
                <a:spcPct val="100000"/>
              </a:lnSpc>
              <a:defRPr sz="5400" b="1">
                <a:solidFill>
                  <a:schemeClr val="tx2"/>
                </a:solidFill>
              </a:defRPr>
            </a:lvl1pPr>
          </a:lstStyle>
          <a:p>
            <a:r>
              <a:rPr lang="zh-CN" altLang="en-US" dirty="0"/>
              <a:t>单击此处编辑标题样式</a:t>
            </a:r>
            <a:endParaRPr lang="zh-CN" altLang="en-US" dirty="0"/>
          </a:p>
        </p:txBody>
      </p:sp>
      <p:sp>
        <p:nvSpPr>
          <p:cNvPr id="7" name="内容占位符 25"/>
          <p:cNvSpPr>
            <a:spLocks noGrp="1"/>
          </p:cNvSpPr>
          <p:nvPr>
            <p:ph sz="quarter" idx="10"/>
          </p:nvPr>
        </p:nvSpPr>
        <p:spPr>
          <a:xfrm>
            <a:off x="4644345" y="5196924"/>
            <a:ext cx="2903311" cy="454025"/>
          </a:xfrm>
          <a:prstGeom prst="rect">
            <a:avLst/>
          </a:prstGeom>
        </p:spPr>
        <p:txBody>
          <a:bodyPr anchor="ctr"/>
          <a:lstStyle>
            <a:lvl1pPr marL="0" indent="0" algn="ctr">
              <a:lnSpc>
                <a:spcPct val="100000"/>
              </a:lnSpc>
              <a:buNone/>
              <a:defRPr sz="20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pic>
        <p:nvPicPr>
          <p:cNvPr id="9" name="图片 8"/>
          <p:cNvPicPr>
            <a:picLocks noChangeAspect="1"/>
          </p:cNvPicPr>
          <p:nvPr userDrawn="1"/>
        </p:nvPicPr>
        <p:blipFill rotWithShape="1">
          <a:blip r:embed="rId4" cstate="print"/>
          <a:srcRect l="74359" r="1346"/>
          <a:stretch>
            <a:fillRect/>
          </a:stretch>
        </p:blipFill>
        <p:spPr>
          <a:xfrm>
            <a:off x="8870172" y="356842"/>
            <a:ext cx="3002280" cy="411617"/>
          </a:xfrm>
          <a:prstGeom prst="rect">
            <a:avLst/>
          </a:prstGeom>
        </p:spPr>
      </p:pic>
      <p:grpSp>
        <p:nvGrpSpPr>
          <p:cNvPr id="10" name="组合 9"/>
          <p:cNvGrpSpPr/>
          <p:nvPr userDrawn="1"/>
        </p:nvGrpSpPr>
        <p:grpSpPr>
          <a:xfrm>
            <a:off x="2328587" y="6244170"/>
            <a:ext cx="7554800" cy="406590"/>
            <a:chOff x="2328587" y="6073254"/>
            <a:chExt cx="7554800" cy="406590"/>
          </a:xfrm>
        </p:grpSpPr>
        <p:pic>
          <p:nvPicPr>
            <p:cNvPr id="11" name="图片 10"/>
            <p:cNvPicPr>
              <a:picLocks noChangeAspect="1"/>
            </p:cNvPicPr>
            <p:nvPr userDrawn="1"/>
          </p:nvPicPr>
          <p:blipFill rotWithShape="1">
            <a:blip r:embed="rId5">
              <a:alphaModFix amt="50000"/>
            </a:blip>
            <a:srcRect t="9831" b="36385"/>
            <a:stretch>
              <a:fillRect/>
            </a:stretch>
          </p:blipFill>
          <p:spPr>
            <a:xfrm>
              <a:off x="3352562" y="6073254"/>
              <a:ext cx="5486876" cy="406590"/>
            </a:xfrm>
            <a:prstGeom prst="rect">
              <a:avLst/>
            </a:prstGeom>
          </p:spPr>
        </p:pic>
        <p:sp>
          <p:nvSpPr>
            <p:cNvPr id="12" name="椭圆 11"/>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p:nvPr userDrawn="1"/>
          </p:nvCxnSpPr>
          <p:spPr>
            <a:xfrm>
              <a:off x="23285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89833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grpSp>
      <p:cxnSp>
        <p:nvCxnSpPr>
          <p:cNvPr id="15" name="直接连接符 14"/>
          <p:cNvCxnSpPr/>
          <p:nvPr userDrawn="1"/>
        </p:nvCxnSpPr>
        <p:spPr>
          <a:xfrm>
            <a:off x="2046000" y="1712549"/>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nvCxnSpPr>
        <p:spPr>
          <a:xfrm>
            <a:off x="2046000" y="3428810"/>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7" name="图片占位符 6"/>
          <p:cNvSpPr>
            <a:spLocks noGrp="1"/>
          </p:cNvSpPr>
          <p:nvPr>
            <p:ph type="pic" sz="quarter" idx="10"/>
          </p:nvPr>
        </p:nvSpPr>
        <p:spPr>
          <a:xfrm>
            <a:off x="0" y="1"/>
            <a:ext cx="12192000" cy="3990974"/>
          </a:xfrm>
          <a:prstGeom prst="rect">
            <a:avLst/>
          </a:prstGeom>
        </p:spPr>
        <p:txBody>
          <a:bodyPr anchor="ctr"/>
          <a:lstStyle>
            <a:lvl1pPr marL="0" indent="0" algn="ctr">
              <a:buNone/>
              <a:defRPr/>
            </a:lvl1pPr>
          </a:lstStyle>
          <a:p>
            <a:endParaRPr lang="zh-CN" altLang="en-US" dirty="0"/>
          </a:p>
        </p:txBody>
      </p:sp>
      <p:sp>
        <p:nvSpPr>
          <p:cNvPr id="8" name="内容占位符 25"/>
          <p:cNvSpPr>
            <a:spLocks noGrp="1"/>
          </p:cNvSpPr>
          <p:nvPr>
            <p:ph sz="quarter" idx="11"/>
          </p:nvPr>
        </p:nvSpPr>
        <p:spPr>
          <a:xfrm>
            <a:off x="888484" y="6091547"/>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9" name="文本占位符 31"/>
          <p:cNvSpPr>
            <a:spLocks noGrp="1"/>
          </p:cNvSpPr>
          <p:nvPr>
            <p:ph type="body" sz="quarter" idx="12"/>
          </p:nvPr>
        </p:nvSpPr>
        <p:spPr>
          <a:xfrm>
            <a:off x="888484" y="5337593"/>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10" name="标题 1"/>
          <p:cNvSpPr>
            <a:spLocks noGrp="1"/>
          </p:cNvSpPr>
          <p:nvPr>
            <p:ph type="title" hasCustomPrompt="1"/>
          </p:nvPr>
        </p:nvSpPr>
        <p:spPr>
          <a:xfrm>
            <a:off x="888484" y="4121272"/>
            <a:ext cx="7798316" cy="1060855"/>
          </a:xfrm>
          <a:prstGeom prst="rect">
            <a:avLst/>
          </a:prstGeom>
          <a:noFill/>
          <a:effectLst/>
        </p:spPr>
        <p:txBody>
          <a:bodyPr anchor="ctr">
            <a:noAutofit/>
          </a:bodyPr>
          <a:lstStyle>
            <a:lvl1pPr algn="l">
              <a:lnSpc>
                <a:spcPct val="100000"/>
              </a:lnSpc>
              <a:defRPr sz="4800" b="0">
                <a:solidFill>
                  <a:schemeClr val="tx2"/>
                </a:solidFill>
                <a:effectLst/>
              </a:defRPr>
            </a:lvl1pPr>
          </a:lstStyle>
          <a:p>
            <a:r>
              <a:rPr lang="zh-CN" altLang="en-US" dirty="0"/>
              <a:t>单击此处编辑标题样式</a:t>
            </a:r>
            <a:endParaRPr lang="zh-CN" altLang="en-US" dirty="0"/>
          </a:p>
        </p:txBody>
      </p:sp>
      <p:pic>
        <p:nvPicPr>
          <p:cNvPr id="5" name="图片 4"/>
          <p:cNvPicPr>
            <a:picLocks noChangeAspect="1"/>
          </p:cNvPicPr>
          <p:nvPr userDrawn="1"/>
        </p:nvPicPr>
        <p:blipFill rotWithShape="1">
          <a:blip r:embed="rId2" cstate="print"/>
          <a:srcRect l="74359" r="1346"/>
          <a:stretch>
            <a:fillRect/>
          </a:stretch>
        </p:blipFill>
        <p:spPr>
          <a:xfrm>
            <a:off x="8870172" y="6192838"/>
            <a:ext cx="3002280" cy="411617"/>
          </a:xfrm>
          <a:prstGeom prst="rect">
            <a:avLst/>
          </a:prstGeom>
        </p:spPr>
      </p:pic>
      <p:cxnSp>
        <p:nvCxnSpPr>
          <p:cNvPr id="11" name="直接连接符 10"/>
          <p:cNvCxnSpPr/>
          <p:nvPr userDrawn="1"/>
        </p:nvCxnSpPr>
        <p:spPr>
          <a:xfrm>
            <a:off x="-80735" y="4049349"/>
            <a:ext cx="12272735" cy="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endParaRPr lang="zh-CN" altLang="en-US" dirty="0"/>
          </a:p>
        </p:txBody>
      </p:sp>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封面3-dark">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矩形 1"/>
          <p:cNvSpPr/>
          <p:nvPr userDrawn="1"/>
        </p:nvSpPr>
        <p:spPr>
          <a:xfrm>
            <a:off x="-19050" y="0"/>
            <a:ext cx="6115050" cy="6858000"/>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p>
        </p:txBody>
      </p:sp>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bg1"/>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bg1"/>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bg1"/>
                </a:solidFill>
                <a:effectLst/>
              </a:defRPr>
            </a:lvl1pPr>
          </a:lstStyle>
          <a:p>
            <a:r>
              <a:rPr lang="zh-CN" altLang="en-US" dirty="0"/>
              <a:t>单击此处编辑标题样式</a:t>
            </a:r>
            <a:endParaRPr lang="zh-CN" altLang="en-US" dirty="0"/>
          </a:p>
        </p:txBody>
      </p:sp>
      <p:pic>
        <p:nvPicPr>
          <p:cNvPr id="7" name="图片 6"/>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4" cstate="print">
            <a:extLst>
              <a:ext uri="{BEBA8EAE-BF5A-486C-A8C5-ECC9F3942E4B}">
                <a14:imgProps xmlns:a14="http://schemas.microsoft.com/office/drawing/2010/main">
                  <a14:imgLayer r:embed="rId5">
                    <a14:imgEffect>
                      <a14:brightnessContrast bright="100000"/>
                    </a14:imgEffect>
                  </a14:imgLayer>
                </a14:imgProps>
              </a:ext>
            </a:extLst>
          </a:blip>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封面4">
    <p:spTree>
      <p:nvGrpSpPr>
        <p:cNvPr id="1" name=""/>
        <p:cNvGrpSpPr/>
        <p:nvPr/>
      </p:nvGrpSpPr>
      <p:grpSpPr>
        <a:xfrm>
          <a:off x="0" y="0"/>
          <a:ext cx="0" cy="0"/>
          <a:chOff x="0" y="0"/>
          <a:chExt cx="0" cy="0"/>
        </a:xfrm>
      </p:grpSpPr>
      <p:sp>
        <p:nvSpPr>
          <p:cNvPr id="4" name="等腰三角形 3"/>
          <p:cNvSpPr/>
          <p:nvPr userDrawn="1"/>
        </p:nvSpPr>
        <p:spPr>
          <a:xfrm>
            <a:off x="10515600" y="-25400"/>
            <a:ext cx="1676400" cy="6883400"/>
          </a:xfrm>
          <a:prstGeom prst="triangle">
            <a:avLst>
              <a:gd name="adj" fmla="val 99435"/>
            </a:avLst>
          </a:prstGeom>
          <a:gradFill>
            <a:gsLst>
              <a:gs pos="100000">
                <a:schemeClr val="accent4"/>
              </a:gs>
              <a:gs pos="62000">
                <a:schemeClr val="tx2"/>
              </a:gs>
            </a:gsLst>
            <a:lin ang="2700000" scaled="0"/>
          </a:gradFill>
          <a:ln w="12700" cap="flat" cmpd="sng" algn="ctr">
            <a:solidFill>
              <a:schemeClr val="bg1"/>
            </a:solidFill>
            <a:prstDash val="solid"/>
            <a:miter lim="800000"/>
          </a:ln>
          <a:effectLst/>
        </p:spPr>
        <p:txBody>
          <a:bodyPr rtlCol="0" anchor="ctr"/>
          <a:lstStyle/>
          <a:p>
            <a:pPr lvl="0" algn="just"/>
            <a:endParaRPr lang="zh-CN" altLang="en-US" dirty="0"/>
          </a:p>
        </p:txBody>
      </p:sp>
      <p:sp>
        <p:nvSpPr>
          <p:cNvPr id="5"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6"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7"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endParaRPr lang="zh-CN" altLang="en-US" dirty="0"/>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9" name="图片 8"/>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sp>
        <p:nvSpPr>
          <p:cNvPr id="10" name="图片占位符 6"/>
          <p:cNvSpPr>
            <a:spLocks noGrp="1"/>
          </p:cNvSpPr>
          <p:nvPr>
            <p:ph type="pic" sz="quarter" idx="10"/>
          </p:nvPr>
        </p:nvSpPr>
        <p:spPr>
          <a:xfrm>
            <a:off x="5859400" y="0"/>
            <a:ext cx="6146801" cy="6858000"/>
          </a:xfrm>
          <a:prstGeom prst="parallelogram">
            <a:avLst>
              <a:gd name="adj" fmla="val 28125"/>
            </a:avLst>
          </a:prstGeom>
          <a:effectLst>
            <a:outerShdw blurRad="50800" dist="38100" dir="2700000" algn="tl" rotWithShape="0">
              <a:prstClr val="black">
                <a:alpha val="40000"/>
              </a:prstClr>
            </a:outerShdw>
          </a:effectLst>
        </p:spPr>
        <p:txBody>
          <a:bodyPr anchor="ctr"/>
          <a:lstStyle>
            <a:lvl1pPr marL="0" indent="0" algn="ctr">
              <a:buNone/>
              <a:defRPr/>
            </a:lvl1pPr>
          </a:lstStyle>
          <a:p>
            <a:endParaRPr lang="zh-CN" altLang="en-US" dirty="0"/>
          </a:p>
        </p:txBody>
      </p:sp>
      <p:cxnSp>
        <p:nvCxnSpPr>
          <p:cNvPr id="11" name="直接连接符 10"/>
          <p:cNvCxnSpPr/>
          <p:nvPr userDrawn="1"/>
        </p:nvCxnSpPr>
        <p:spPr>
          <a:xfrm flipH="1">
            <a:off x="5710548" y="-25400"/>
            <a:ext cx="1737055" cy="68834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封面5">
    <p:spTree>
      <p:nvGrpSpPr>
        <p:cNvPr id="1" name=""/>
        <p:cNvGrpSpPr/>
        <p:nvPr/>
      </p:nvGrpSpPr>
      <p:grpSpPr>
        <a:xfrm>
          <a:off x="0" y="0"/>
          <a:ext cx="0" cy="0"/>
          <a:chOff x="0" y="0"/>
          <a:chExt cx="0" cy="0"/>
        </a:xfrm>
      </p:grpSpPr>
      <p:pic>
        <p:nvPicPr>
          <p:cNvPr id="6" name="图片 5" descr="图片包含 建筑物&#10;&#10;自动生成的说明"/>
          <p:cNvPicPr>
            <a:picLocks noChangeAspect="1"/>
          </p:cNvPicPr>
          <p:nvPr userDrawn="1"/>
        </p:nvPicPr>
        <p:blipFill>
          <a:blip r:embed="rId2" cstate="print">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144710" y="2394097"/>
            <a:ext cx="8047290" cy="2590938"/>
          </a:xfrm>
          <a:prstGeom prst="rect">
            <a:avLst/>
          </a:prstGeom>
        </p:spPr>
      </p:pic>
      <p:sp>
        <p:nvSpPr>
          <p:cNvPr id="5" name="标题 1"/>
          <p:cNvSpPr>
            <a:spLocks noGrp="1"/>
          </p:cNvSpPr>
          <p:nvPr>
            <p:ph type="title" hasCustomPrompt="1"/>
          </p:nvPr>
        </p:nvSpPr>
        <p:spPr>
          <a:xfrm>
            <a:off x="5460763" y="2407580"/>
            <a:ext cx="6426437" cy="1060855"/>
          </a:xfrm>
          <a:prstGeom prst="rect">
            <a:avLst/>
          </a:prstGeom>
          <a:noFill/>
          <a:effectLst/>
        </p:spPr>
        <p:txBody>
          <a:bodyPr anchor="ctr">
            <a:noAutofit/>
          </a:bodyPr>
          <a:lstStyle>
            <a:lvl1pPr algn="ctr">
              <a:defRPr sz="4000" b="1">
                <a:solidFill>
                  <a:schemeClr val="tx2"/>
                </a:solidFill>
              </a:defRPr>
            </a:lvl1pPr>
          </a:lstStyle>
          <a:p>
            <a:r>
              <a:rPr lang="zh-CN" altLang="en-US" dirty="0"/>
              <a:t>单击此处编辑标题样式</a:t>
            </a:r>
            <a:endParaRPr lang="zh-CN" altLang="en-US" dirty="0"/>
          </a:p>
        </p:txBody>
      </p:sp>
      <p:sp>
        <p:nvSpPr>
          <p:cNvPr id="7" name="内容占位符 25"/>
          <p:cNvSpPr>
            <a:spLocks noGrp="1"/>
          </p:cNvSpPr>
          <p:nvPr>
            <p:ph sz="quarter" idx="10"/>
          </p:nvPr>
        </p:nvSpPr>
        <p:spPr>
          <a:xfrm>
            <a:off x="8946863" y="4107201"/>
            <a:ext cx="2903311" cy="454025"/>
          </a:xfrm>
          <a:prstGeom prst="rect">
            <a:avLst/>
          </a:prstGeom>
        </p:spPr>
        <p:txBody>
          <a:bodyPr anchor="ctr"/>
          <a:lstStyle>
            <a:lvl1pPr marL="0" indent="0" algn="ctr">
              <a:lnSpc>
                <a:spcPct val="100000"/>
              </a:lnSpc>
              <a:buNone/>
              <a:defRPr sz="18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5460764" y="3997557"/>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9" name="图片占位符 14"/>
          <p:cNvSpPr>
            <a:spLocks noGrp="1"/>
          </p:cNvSpPr>
          <p:nvPr>
            <p:ph type="pic" sz="quarter" idx="12"/>
          </p:nvPr>
        </p:nvSpPr>
        <p:spPr>
          <a:xfrm>
            <a:off x="0" y="1415726"/>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10" name="图片 9"/>
          <p:cNvPicPr>
            <a:picLocks noChangeAspect="1"/>
          </p:cNvPicPr>
          <p:nvPr userDrawn="1"/>
        </p:nvPicPr>
        <p:blipFill>
          <a:blip r:embed="rId3"/>
          <a:stretch>
            <a:fillRect/>
          </a:stretch>
        </p:blipFill>
        <p:spPr>
          <a:xfrm>
            <a:off x="6524558" y="4706725"/>
            <a:ext cx="3935296" cy="209291"/>
          </a:xfrm>
          <a:prstGeom prst="rect">
            <a:avLst/>
          </a:prstGeom>
        </p:spPr>
      </p:pic>
      <p:pic>
        <p:nvPicPr>
          <p:cNvPr id="11" name="图片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22913" y="271357"/>
            <a:ext cx="2169174" cy="713098"/>
          </a:xfrm>
          <a:prstGeom prst="rect">
            <a:avLst/>
          </a:prstGeom>
        </p:spPr>
      </p:pic>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grpSp>
        <p:nvGrpSpPr>
          <p:cNvPr id="11" name="组合 10"/>
          <p:cNvGrpSpPr/>
          <p:nvPr userDrawn="1"/>
        </p:nvGrpSpPr>
        <p:grpSpPr>
          <a:xfrm>
            <a:off x="391884" y="2278063"/>
            <a:ext cx="4122059" cy="1462680"/>
            <a:chOff x="304800" y="2709636"/>
            <a:chExt cx="4122059" cy="1462680"/>
          </a:xfrm>
        </p:grpSpPr>
        <p:grpSp>
          <p:nvGrpSpPr>
            <p:cNvPr id="12" name="组合 11"/>
            <p:cNvGrpSpPr/>
            <p:nvPr/>
          </p:nvGrpSpPr>
          <p:grpSpPr>
            <a:xfrm>
              <a:off x="304800" y="2709636"/>
              <a:ext cx="4122059" cy="1462680"/>
              <a:chOff x="667656" y="1497651"/>
              <a:chExt cx="4122059" cy="1462680"/>
            </a:xfrm>
          </p:grpSpPr>
          <p:grpSp>
            <p:nvGrpSpPr>
              <p:cNvPr id="14" name="组合 13"/>
              <p:cNvGrpSpPr/>
              <p:nvPr/>
            </p:nvGrpSpPr>
            <p:grpSpPr>
              <a:xfrm>
                <a:off x="667656" y="1497651"/>
                <a:ext cx="4122059" cy="1438728"/>
                <a:chOff x="537028" y="1493158"/>
                <a:chExt cx="4122059" cy="1438728"/>
              </a:xfrm>
            </p:grpSpPr>
            <p:sp>
              <p:nvSpPr>
                <p:cNvPr id="17" name="矩形 16"/>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8" name="图片 17"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15" name="文本框 14"/>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endParaRPr kumimoji="0" lang="zh-CN" altLang="en-US" sz="5400" b="0" i="0" u="none" strike="noStrike" kern="0" cap="none" spc="0" normalizeH="0" baseline="0" noProof="0" dirty="0">
                  <a:ln>
                    <a:noFill/>
                  </a:ln>
                  <a:solidFill>
                    <a:schemeClr val="tx2"/>
                  </a:solidFill>
                  <a:effectLst/>
                  <a:uLnTx/>
                  <a:uFillTx/>
                  <a:latin typeface="+mj-ea"/>
                  <a:ea typeface="+mj-ea"/>
                </a:endParaRPr>
              </a:p>
            </p:txBody>
          </p:sp>
          <p:sp>
            <p:nvSpPr>
              <p:cNvPr id="16" name="矩形 15"/>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13" name="图片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9" name="图片占位符 6"/>
          <p:cNvSpPr>
            <a:spLocks noGrp="1"/>
          </p:cNvSpPr>
          <p:nvPr>
            <p:ph type="pic" sz="quarter" idx="10"/>
          </p:nvPr>
        </p:nvSpPr>
        <p:spPr>
          <a:xfrm>
            <a:off x="6095999" y="0"/>
            <a:ext cx="6096001" cy="6858000"/>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grpSp>
        <p:nvGrpSpPr>
          <p:cNvPr id="3" name="组合 2"/>
          <p:cNvGrpSpPr/>
          <p:nvPr userDrawn="1"/>
        </p:nvGrpSpPr>
        <p:grpSpPr>
          <a:xfrm>
            <a:off x="4034971" y="689970"/>
            <a:ext cx="4122059" cy="1462680"/>
            <a:chOff x="304800" y="2709636"/>
            <a:chExt cx="4122059" cy="1462680"/>
          </a:xfrm>
        </p:grpSpPr>
        <p:grpSp>
          <p:nvGrpSpPr>
            <p:cNvPr id="4" name="组合 3"/>
            <p:cNvGrpSpPr/>
            <p:nvPr/>
          </p:nvGrpSpPr>
          <p:grpSpPr>
            <a:xfrm>
              <a:off x="304800" y="2709636"/>
              <a:ext cx="4122059" cy="1462680"/>
              <a:chOff x="667656" y="1497651"/>
              <a:chExt cx="4122059" cy="1462680"/>
            </a:xfrm>
          </p:grpSpPr>
          <p:grpSp>
            <p:nvGrpSpPr>
              <p:cNvPr id="6" name="组合 5"/>
              <p:cNvGrpSpPr/>
              <p:nvPr/>
            </p:nvGrpSpPr>
            <p:grpSpPr>
              <a:xfrm>
                <a:off x="667656" y="1497651"/>
                <a:ext cx="4122059" cy="1438728"/>
                <a:chOff x="537028" y="1493158"/>
                <a:chExt cx="4122059" cy="1438728"/>
              </a:xfrm>
            </p:grpSpPr>
            <p:sp>
              <p:nvSpPr>
                <p:cNvPr id="9" name="矩形 8"/>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0" name="图片 9"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7" name="文本框 6"/>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endParaRPr kumimoji="0" lang="zh-CN" altLang="en-US" sz="5400" b="0" i="0" u="none" strike="noStrike" kern="0" cap="none" spc="0" normalizeH="0" baseline="0" noProof="0" dirty="0">
                  <a:ln>
                    <a:noFill/>
                  </a:ln>
                  <a:solidFill>
                    <a:schemeClr val="tx2"/>
                  </a:solidFill>
                  <a:effectLst/>
                  <a:uLnTx/>
                  <a:uFillTx/>
                  <a:latin typeface="+mj-ea"/>
                  <a:ea typeface="+mj-ea"/>
                </a:endParaRPr>
              </a:p>
            </p:txBody>
          </p:sp>
          <p:sp>
            <p:nvSpPr>
              <p:cNvPr id="8" name="矩形 7"/>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1" name="图片占位符 6"/>
          <p:cNvSpPr>
            <a:spLocks noGrp="1"/>
          </p:cNvSpPr>
          <p:nvPr>
            <p:ph type="pic" sz="quarter" idx="10"/>
          </p:nvPr>
        </p:nvSpPr>
        <p:spPr>
          <a:xfrm>
            <a:off x="1" y="3240088"/>
            <a:ext cx="12192000" cy="3617912"/>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内页版式1">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pic>
        <p:nvPicPr>
          <p:cNvPr id="7" name="图片 6"/>
          <p:cNvPicPr>
            <a:picLocks noChangeAspect="1"/>
          </p:cNvPicPr>
          <p:nvPr userDrawn="1"/>
        </p:nvPicPr>
        <p:blipFill rotWithShape="1">
          <a:blip r:embed="rId2" cstate="print"/>
          <a:srcRect r="1346"/>
          <a:stretch>
            <a:fillRect/>
          </a:stretch>
        </p:blipFill>
        <p:spPr>
          <a:xfrm>
            <a:off x="516" y="6149854"/>
            <a:ext cx="12191484" cy="411617"/>
          </a:xfrm>
          <a:prstGeom prst="rect">
            <a:avLst/>
          </a:prstGeom>
        </p:spPr>
      </p:pic>
      <p:pic>
        <p:nvPicPr>
          <p:cNvPr id="13" name="图片 12" descr="文本&#10;&#10;中度可信度描述已自动生成"/>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553162" y="263409"/>
            <a:ext cx="2305463" cy="757902"/>
          </a:xfrm>
          <a:prstGeom prst="rect">
            <a:avLst/>
          </a:prstGeom>
        </p:spPr>
      </p:pic>
      <p:sp>
        <p:nvSpPr>
          <p:cNvPr id="8" name="矩形 7"/>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封面1">
    <p:spTree>
      <p:nvGrpSpPr>
        <p:cNvPr id="1" name=""/>
        <p:cNvGrpSpPr/>
        <p:nvPr/>
      </p:nvGrpSpPr>
      <p:grpSpPr>
        <a:xfrm>
          <a:off x="0" y="0"/>
          <a:ext cx="0" cy="0"/>
          <a:chOff x="0" y="0"/>
          <a:chExt cx="0" cy="0"/>
        </a:xfrm>
      </p:grpSpPr>
      <p:pic>
        <p:nvPicPr>
          <p:cNvPr id="4" name="图片 3" descr="图片包含 建筑物&#10;&#10;自动生成的说明"/>
          <p:cNvPicPr>
            <a:picLocks noChangeAspect="1"/>
          </p:cNvPicPr>
          <p:nvPr userDrawn="1"/>
        </p:nvPicPr>
        <p:blipFill>
          <a:blip r:embed="rId2">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sp>
        <p:nvSpPr>
          <p:cNvPr id="6"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lnSpc>
                <a:spcPct val="100000"/>
              </a:lnSpc>
              <a:defRPr sz="5400" b="1">
                <a:solidFill>
                  <a:schemeClr val="tx2"/>
                </a:solidFill>
              </a:defRPr>
            </a:lvl1pPr>
          </a:lstStyle>
          <a:p>
            <a:r>
              <a:rPr lang="zh-CN" altLang="en-US" dirty="0"/>
              <a:t>单击此处编辑标题样式</a:t>
            </a:r>
            <a:endParaRPr lang="zh-CN" altLang="en-US" dirty="0"/>
          </a:p>
        </p:txBody>
      </p:sp>
      <p:sp>
        <p:nvSpPr>
          <p:cNvPr id="7" name="内容占位符 25"/>
          <p:cNvSpPr>
            <a:spLocks noGrp="1"/>
          </p:cNvSpPr>
          <p:nvPr>
            <p:ph sz="quarter" idx="10"/>
          </p:nvPr>
        </p:nvSpPr>
        <p:spPr>
          <a:xfrm>
            <a:off x="4644345" y="5196924"/>
            <a:ext cx="2903311" cy="454025"/>
          </a:xfrm>
          <a:prstGeom prst="rect">
            <a:avLst/>
          </a:prstGeom>
        </p:spPr>
        <p:txBody>
          <a:bodyPr anchor="ctr"/>
          <a:lstStyle>
            <a:lvl1pPr marL="0" indent="0" algn="ctr">
              <a:lnSpc>
                <a:spcPct val="100000"/>
              </a:lnSpc>
              <a:buNone/>
              <a:defRPr sz="20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pic>
        <p:nvPicPr>
          <p:cNvPr id="9" name="图片 8"/>
          <p:cNvPicPr>
            <a:picLocks noChangeAspect="1"/>
          </p:cNvPicPr>
          <p:nvPr userDrawn="1"/>
        </p:nvPicPr>
        <p:blipFill rotWithShape="1">
          <a:blip r:embed="rId4" cstate="print"/>
          <a:srcRect l="74359" r="1346"/>
          <a:stretch>
            <a:fillRect/>
          </a:stretch>
        </p:blipFill>
        <p:spPr>
          <a:xfrm>
            <a:off x="8870172" y="356842"/>
            <a:ext cx="3002280" cy="411617"/>
          </a:xfrm>
          <a:prstGeom prst="rect">
            <a:avLst/>
          </a:prstGeom>
        </p:spPr>
      </p:pic>
      <p:grpSp>
        <p:nvGrpSpPr>
          <p:cNvPr id="10" name="组合 9"/>
          <p:cNvGrpSpPr/>
          <p:nvPr userDrawn="1"/>
        </p:nvGrpSpPr>
        <p:grpSpPr>
          <a:xfrm>
            <a:off x="2328587" y="6244170"/>
            <a:ext cx="7554800" cy="406590"/>
            <a:chOff x="2328587" y="6073254"/>
            <a:chExt cx="7554800" cy="406590"/>
          </a:xfrm>
        </p:grpSpPr>
        <p:pic>
          <p:nvPicPr>
            <p:cNvPr id="11" name="图片 10"/>
            <p:cNvPicPr>
              <a:picLocks noChangeAspect="1"/>
            </p:cNvPicPr>
            <p:nvPr userDrawn="1"/>
          </p:nvPicPr>
          <p:blipFill rotWithShape="1">
            <a:blip r:embed="rId5">
              <a:alphaModFix amt="50000"/>
            </a:blip>
            <a:srcRect t="9831" b="36385"/>
            <a:stretch>
              <a:fillRect/>
            </a:stretch>
          </p:blipFill>
          <p:spPr>
            <a:xfrm>
              <a:off x="3352562" y="6073254"/>
              <a:ext cx="5486876" cy="406590"/>
            </a:xfrm>
            <a:prstGeom prst="rect">
              <a:avLst/>
            </a:prstGeom>
          </p:spPr>
        </p:pic>
        <p:sp>
          <p:nvSpPr>
            <p:cNvPr id="12" name="椭圆 11"/>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p:nvPr userDrawn="1"/>
          </p:nvCxnSpPr>
          <p:spPr>
            <a:xfrm>
              <a:off x="23285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89833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grpSp>
      <p:cxnSp>
        <p:nvCxnSpPr>
          <p:cNvPr id="15" name="直接连接符 14"/>
          <p:cNvCxnSpPr/>
          <p:nvPr userDrawn="1"/>
        </p:nvCxnSpPr>
        <p:spPr>
          <a:xfrm>
            <a:off x="2046000" y="1712549"/>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nvCxnSpPr>
        <p:spPr>
          <a:xfrm>
            <a:off x="2046000" y="3428810"/>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内页版式2">
    <p:spTree>
      <p:nvGrpSpPr>
        <p:cNvPr id="1" name=""/>
        <p:cNvGrpSpPr/>
        <p:nvPr/>
      </p:nvGrpSpPr>
      <p:grpSpPr>
        <a:xfrm>
          <a:off x="0" y="0"/>
          <a:ext cx="0" cy="0"/>
          <a:chOff x="0" y="0"/>
          <a:chExt cx="0" cy="0"/>
        </a:xfrm>
      </p:grpSpPr>
      <p:sp>
        <p:nvSpPr>
          <p:cNvPr id="9" name="矩形 8"/>
          <p:cNvSpPr/>
          <p:nvPr userDrawn="1"/>
        </p:nvSpPr>
        <p:spPr>
          <a:xfrm>
            <a:off x="0" y="0"/>
            <a:ext cx="12191483" cy="685800"/>
          </a:xfrm>
          <a:prstGeom prst="rect">
            <a:avLst/>
          </a:prstGeom>
          <a:solidFill>
            <a:schemeClr val="tx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sp>
        <p:nvSpPr>
          <p:cNvPr id="2" name="标题 1"/>
          <p:cNvSpPr>
            <a:spLocks noGrp="1"/>
          </p:cNvSpPr>
          <p:nvPr>
            <p:ph type="title"/>
          </p:nvPr>
        </p:nvSpPr>
        <p:spPr>
          <a:xfrm>
            <a:off x="927468" y="85609"/>
            <a:ext cx="6895732" cy="538838"/>
          </a:xfrm>
          <a:prstGeom prst="rect">
            <a:avLst/>
          </a:prstGeom>
        </p:spPr>
        <p:txBody>
          <a:bodyPr anchor="ctr">
            <a:normAutofit/>
          </a:bodyPr>
          <a:lstStyle>
            <a:lvl1pPr>
              <a:lnSpc>
                <a:spcPct val="100000"/>
              </a:lnSpc>
              <a:defRPr sz="3200">
                <a:solidFill>
                  <a:schemeClr val="bg1"/>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034104"/>
            <a:ext cx="11429264" cy="4761859"/>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pic>
        <p:nvPicPr>
          <p:cNvPr id="10" name="图片 9" descr="图片包含 户外, 标牌, 黑色&#10;&#10;自动生成的说明"/>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pic>
        <p:nvPicPr>
          <p:cNvPr id="12" name="图片 11"/>
          <p:cNvPicPr>
            <a:picLocks noChangeAspect="1"/>
          </p:cNvPicPr>
          <p:nvPr userDrawn="1"/>
        </p:nvPicPr>
        <p:blipFill rotWithShape="1">
          <a:blip r:embed="rId3" cstate="print">
            <a:extLst>
              <a:ext uri="{BEBA8EAE-BF5A-486C-A8C5-ECC9F3942E4B}">
                <a14:imgProps xmlns:a14="http://schemas.microsoft.com/office/drawing/2010/main">
                  <a14:imgLayer r:embed="rId4">
                    <a14:imgEffect>
                      <a14:brightnessContrast bright="100000"/>
                    </a14:imgEffect>
                    <a14:imgEffect>
                      <a14:sharpenSoften amount="100000"/>
                    </a14:imgEffect>
                  </a14:imgLayer>
                </a14:imgProps>
              </a:ext>
            </a:extLst>
          </a:blip>
          <a:srcRect l="73973" r="3197"/>
          <a:stretch>
            <a:fillRect/>
          </a:stretch>
        </p:blipFill>
        <p:spPr>
          <a:xfrm>
            <a:off x="9046840" y="274621"/>
            <a:ext cx="2821309" cy="411617"/>
          </a:xfrm>
          <a:prstGeom prst="rect">
            <a:avLst/>
          </a:prstGeom>
        </p:spPr>
      </p:pic>
      <p:sp>
        <p:nvSpPr>
          <p:cNvPr id="13" name="文本框 12"/>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14" name="文本框 13"/>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15" name="直接连接符 14"/>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内页版式3">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3" name="矩形 2"/>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pic>
        <p:nvPicPr>
          <p:cNvPr id="8" name="图片 7"/>
          <p:cNvPicPr>
            <a:picLocks noChangeAspect="1"/>
          </p:cNvPicPr>
          <p:nvPr userDrawn="1"/>
        </p:nvPicPr>
        <p:blipFill rotWithShape="1">
          <a:blip r:embed="rId2" cstate="print"/>
          <a:srcRect l="74359" r="1346"/>
          <a:stretch>
            <a:fillRect/>
          </a:stretch>
        </p:blipFill>
        <p:spPr>
          <a:xfrm>
            <a:off x="8870172" y="360363"/>
            <a:ext cx="3002280" cy="411617"/>
          </a:xfrm>
          <a:prstGeom prst="rect">
            <a:avLst/>
          </a:prstGeom>
        </p:spPr>
      </p:pic>
      <p:sp>
        <p:nvSpPr>
          <p:cNvPr id="9" name="矩形 8"/>
          <p:cNvSpPr/>
          <p:nvPr userDrawn="1"/>
        </p:nvSpPr>
        <p:spPr>
          <a:xfrm>
            <a:off x="360362" y="6446383"/>
            <a:ext cx="11460164" cy="411617"/>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solidFill>
                <a:schemeClr val="tx2"/>
              </a:solidFill>
            </a:endParaRPr>
          </a:p>
        </p:txBody>
      </p:sp>
      <p:sp>
        <p:nvSpPr>
          <p:cNvPr id="10" name="文本框 9"/>
          <p:cNvSpPr txBox="1"/>
          <p:nvPr userDrawn="1"/>
        </p:nvSpPr>
        <p:spPr>
          <a:xfrm>
            <a:off x="10118489" y="6484482"/>
            <a:ext cx="1692143" cy="338554"/>
          </a:xfrm>
          <a:prstGeom prst="rect">
            <a:avLst/>
          </a:prstGeom>
          <a:noFill/>
        </p:spPr>
        <p:txBody>
          <a:bodyPr wrap="square" rtlCol="0" anchor="ctr">
            <a:spAutoFit/>
          </a:bodyPr>
          <a:lstStyle/>
          <a:p>
            <a:pPr algn="ctr"/>
            <a:r>
              <a:rPr lang="en-US" altLang="zh-CN" sz="1600" i="1" dirty="0">
                <a:solidFill>
                  <a:schemeClr val="bg1"/>
                </a:solidFill>
              </a:rPr>
              <a:t>www.sjtu.edu.cn </a:t>
            </a:r>
            <a:endParaRPr lang="zh-CN" altLang="en-US" sz="1400" i="1" dirty="0">
              <a:solidFill>
                <a:schemeClr val="bg1"/>
              </a:solidFill>
            </a:endParaRPr>
          </a:p>
        </p:txBody>
      </p:sp>
      <p:sp>
        <p:nvSpPr>
          <p:cNvPr id="11" name="文本框 10"/>
          <p:cNvSpPr txBox="1"/>
          <p:nvPr userDrawn="1"/>
        </p:nvSpPr>
        <p:spPr>
          <a:xfrm>
            <a:off x="360364" y="6497182"/>
            <a:ext cx="2223180" cy="338554"/>
          </a:xfrm>
          <a:prstGeom prst="rect">
            <a:avLst/>
          </a:prstGeom>
          <a:noFill/>
        </p:spPr>
        <p:txBody>
          <a:bodyPr wrap="square" rtlCol="0" anchor="ctr">
            <a:spAutoFit/>
          </a:bodyPr>
          <a:lstStyle/>
          <a:p>
            <a:pPr algn="ctr"/>
            <a:r>
              <a:rPr lang="zh-CN" altLang="en-US" sz="1600" dirty="0">
                <a:solidFill>
                  <a:schemeClr val="bg1"/>
                </a:solidFill>
              </a:rPr>
              <a:t>饮水思源   爱国荣校</a:t>
            </a:r>
            <a:endParaRPr lang="zh-CN" altLang="en-US" sz="1600" dirty="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过渡页1">
    <p:spTree>
      <p:nvGrpSpPr>
        <p:cNvPr id="1" name=""/>
        <p:cNvGrpSpPr/>
        <p:nvPr/>
      </p:nvGrpSpPr>
      <p:grpSpPr>
        <a:xfrm>
          <a:off x="0" y="0"/>
          <a:ext cx="0" cy="0"/>
          <a:chOff x="0" y="0"/>
          <a:chExt cx="0" cy="0"/>
        </a:xfrm>
      </p:grpSpPr>
      <p:sp>
        <p:nvSpPr>
          <p:cNvPr id="13" name="标题 1"/>
          <p:cNvSpPr>
            <a:spLocks noGrp="1"/>
          </p:cNvSpPr>
          <p:nvPr>
            <p:ph type="title" hasCustomPrompt="1"/>
          </p:nvPr>
        </p:nvSpPr>
        <p:spPr>
          <a:xfrm>
            <a:off x="1439862" y="1355320"/>
            <a:ext cx="8796337" cy="1060855"/>
          </a:xfrm>
          <a:prstGeom prst="rect">
            <a:avLst/>
          </a:prstGeom>
          <a:noFill/>
          <a:effectLst/>
        </p:spPr>
        <p:txBody>
          <a:bodyPr anchor="ctr">
            <a:noAutofit/>
          </a:bodyPr>
          <a:lstStyle>
            <a:lvl1pPr algn="l">
              <a:lnSpc>
                <a:spcPct val="100000"/>
              </a:lnSpc>
              <a:defRPr sz="6000" b="0">
                <a:solidFill>
                  <a:schemeClr val="tx2"/>
                </a:solidFill>
                <a:effectLst/>
              </a:defRPr>
            </a:lvl1pPr>
          </a:lstStyle>
          <a:p>
            <a:r>
              <a:rPr lang="zh-CN" altLang="en-US" dirty="0"/>
              <a:t>单击此处编辑标题样式</a:t>
            </a:r>
            <a:endParaRPr lang="zh-CN" altLang="en-US" dirty="0"/>
          </a:p>
        </p:txBody>
      </p:sp>
      <p:pic>
        <p:nvPicPr>
          <p:cNvPr id="15" name="图片 14"/>
          <p:cNvPicPr>
            <a:picLocks noChangeAspect="1"/>
          </p:cNvPicPr>
          <p:nvPr userDrawn="1"/>
        </p:nvPicPr>
        <p:blipFill rotWithShape="1">
          <a:blip r:embed="rId2" cstate="print"/>
          <a:srcRect r="1346"/>
          <a:stretch>
            <a:fillRect/>
          </a:stretch>
        </p:blipFill>
        <p:spPr>
          <a:xfrm>
            <a:off x="516" y="5781221"/>
            <a:ext cx="12191484" cy="411617"/>
          </a:xfrm>
          <a:prstGeom prst="rect">
            <a:avLst/>
          </a:prstGeom>
        </p:spPr>
      </p:pic>
      <p:sp>
        <p:nvSpPr>
          <p:cNvPr id="16" name="矩形 15"/>
          <p:cNvSpPr/>
          <p:nvPr userDrawn="1"/>
        </p:nvSpPr>
        <p:spPr>
          <a:xfrm>
            <a:off x="0" y="1523797"/>
            <a:ext cx="360363" cy="723900"/>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过渡页2">
    <p:spTree>
      <p:nvGrpSpPr>
        <p:cNvPr id="1" name=""/>
        <p:cNvGrpSpPr/>
        <p:nvPr/>
      </p:nvGrpSpPr>
      <p:grpSpPr>
        <a:xfrm>
          <a:off x="0" y="0"/>
          <a:ext cx="0" cy="0"/>
          <a:chOff x="0" y="0"/>
          <a:chExt cx="0" cy="0"/>
        </a:xfrm>
      </p:grpSpPr>
      <p:pic>
        <p:nvPicPr>
          <p:cNvPr id="3" name="图片 2"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 name="矩形 3"/>
          <p:cNvSpPr/>
          <p:nvPr userDrawn="1"/>
        </p:nvSpPr>
        <p:spPr>
          <a:xfrm rot="16200000">
            <a:off x="6051000" y="-2616750"/>
            <a:ext cx="90000" cy="12192000"/>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6"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tx2"/>
                </a:solidFill>
              </a:defRPr>
            </a:lvl1pPr>
          </a:lstStyle>
          <a:p>
            <a:r>
              <a:rPr lang="zh-CN" altLang="en-US" dirty="0"/>
              <a:t>单击此处编辑母版标题样式</a:t>
            </a:r>
            <a:endParaRPr lang="zh-CN" altLang="en-US" dirty="0"/>
          </a:p>
        </p:txBody>
      </p:sp>
      <p:pic>
        <p:nvPicPr>
          <p:cNvPr id="7" name="图片 6"/>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8"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封底1">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pic>
        <p:nvPicPr>
          <p:cNvPr id="16" name="图片 15" descr="文本&#10;&#10;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175242" y="806450"/>
            <a:ext cx="3841516" cy="2692400"/>
          </a:xfrm>
          <a:prstGeom prst="rect">
            <a:avLst/>
          </a:prstGeom>
        </p:spPr>
      </p:pic>
      <p:sp>
        <p:nvSpPr>
          <p:cNvPr id="17" name="标题 1"/>
          <p:cNvSpPr>
            <a:spLocks noGrp="1"/>
          </p:cNvSpPr>
          <p:nvPr>
            <p:ph type="title" hasCustomPrompt="1"/>
          </p:nvPr>
        </p:nvSpPr>
        <p:spPr>
          <a:xfrm>
            <a:off x="2351313" y="3700057"/>
            <a:ext cx="7561943"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endParaRPr lang="zh-CN" altLang="en-US" dirty="0"/>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封底2">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pic>
        <p:nvPicPr>
          <p:cNvPr id="3" name="图片 2" descr="文本&#10;&#10;中度可信度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73315" y="1918497"/>
            <a:ext cx="4717143" cy="1550721"/>
          </a:xfrm>
          <a:prstGeom prst="rect">
            <a:avLst/>
          </a:prstGeom>
        </p:spPr>
      </p:pic>
      <p:sp>
        <p:nvSpPr>
          <p:cNvPr id="12" name="标题 1"/>
          <p:cNvSpPr>
            <a:spLocks noGrp="1"/>
          </p:cNvSpPr>
          <p:nvPr>
            <p:ph type="title" hasCustomPrompt="1"/>
          </p:nvPr>
        </p:nvSpPr>
        <p:spPr>
          <a:xfrm>
            <a:off x="6096001" y="2179233"/>
            <a:ext cx="5613400"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tx2"/>
        </a:solidFill>
        <a:effectLst/>
      </p:bgPr>
    </p:bg>
    <p:spTree>
      <p:nvGrpSpPr>
        <p:cNvPr id="1" name=""/>
        <p:cNvGrpSpPr/>
        <p:nvPr/>
      </p:nvGrpSpPr>
      <p:grpSpPr>
        <a:xfrm>
          <a:off x="0" y="0"/>
          <a:ext cx="0" cy="0"/>
          <a:chOff x="0" y="0"/>
          <a:chExt cx="0" cy="0"/>
        </a:xfrm>
      </p:grpSpPr>
      <p:sp>
        <p:nvSpPr>
          <p:cNvPr id="9" name="流程图: 离页连接符 8"/>
          <p:cNvSpPr/>
          <p:nvPr userDrawn="1"/>
        </p:nvSpPr>
        <p:spPr>
          <a:xfrm>
            <a:off x="3419386" y="0"/>
            <a:ext cx="5353229" cy="5219695"/>
          </a:xfrm>
          <a:prstGeom prst="flowChartOffpageConnector">
            <a:avLst/>
          </a:prstGeom>
          <a:solidFill>
            <a:srgbClr val="FFFFFF"/>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sp>
        <p:nvSpPr>
          <p:cNvPr id="10" name="文本占位符 31"/>
          <p:cNvSpPr txBox="1"/>
          <p:nvPr userDrawn="1"/>
        </p:nvSpPr>
        <p:spPr>
          <a:xfrm>
            <a:off x="2952571" y="2609847"/>
            <a:ext cx="6286859" cy="598488"/>
          </a:xfrm>
          <a:prstGeom prst="rect">
            <a:avLst/>
          </a:prstGeom>
        </p:spPr>
        <p:txBody>
          <a:bodyPr anchor="ctr"/>
          <a:lstStyle>
            <a:lvl1pPr marL="0" indent="0" algn="ctr" defTabSz="967740" rtl="0" eaLnBrk="1" latinLnBrk="0" hangingPunct="1">
              <a:lnSpc>
                <a:spcPct val="100000"/>
              </a:lnSpc>
              <a:spcBef>
                <a:spcPts val="1060"/>
              </a:spcBef>
              <a:buFontTx/>
              <a:buNone/>
              <a:defRPr sz="5400" b="1" kern="1200" spc="600">
                <a:solidFill>
                  <a:schemeClr val="accent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5400" b="1" i="0" u="none" strike="noStrike" kern="1200" cap="none" spc="600" normalizeH="0" baseline="0" noProof="0" dirty="0">
              <a:ln>
                <a:noFill/>
              </a:ln>
              <a:solidFill>
                <a:srgbClr val="C8161E"/>
              </a:solidFill>
              <a:effectLst/>
              <a:uLnTx/>
              <a:uFillTx/>
              <a:latin typeface="Arial" panose="020B0604020202090204"/>
              <a:ea typeface="微软雅黑"/>
              <a:cs typeface="+mn-cs"/>
            </a:endParaRPr>
          </a:p>
        </p:txBody>
      </p:sp>
      <p:pic>
        <p:nvPicPr>
          <p:cNvPr id="11" name="图片 10"/>
          <p:cNvPicPr>
            <a:picLocks noChangeAspect="1"/>
          </p:cNvPicPr>
          <p:nvPr userDrawn="1"/>
        </p:nvPicPr>
        <p:blipFill rotWithShape="1">
          <a:blip r:embed="rId2">
            <a:alphaModFix amt="20000"/>
            <a:duotone>
              <a:srgbClr val="ED7D31">
                <a:shade val="45000"/>
                <a:satMod val="135000"/>
              </a:srgbClr>
              <a:prstClr val="white"/>
            </a:duotone>
          </a:blip>
          <a:srcRect t="9831" b="36385"/>
          <a:stretch>
            <a:fillRect/>
          </a:stretch>
        </p:blipFill>
        <p:spPr>
          <a:xfrm>
            <a:off x="3352562" y="6146610"/>
            <a:ext cx="5486876" cy="406590"/>
          </a:xfrm>
          <a:prstGeom prst="rect">
            <a:avLst/>
          </a:prstGeom>
        </p:spPr>
      </p:pic>
      <p:pic>
        <p:nvPicPr>
          <p:cNvPr id="12" name="图片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3" name="任意多边形: 形状 12"/>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rgbClr val="FFFFFF"/>
          </a:solidFill>
          <a:ln w="12700" cap="flat" cmpd="sng" algn="ctr">
            <a:solidFill>
              <a:srgbClr val="FFFFFF"/>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4" name="图片 13" descr="图片包含 建筑物&#10;&#10;自动生成的说明"/>
          <p:cNvPicPr>
            <a:picLocks noChangeAspect="1"/>
          </p:cNvPicPr>
          <p:nvPr userDrawn="1"/>
        </p:nvPicPr>
        <p:blipFill>
          <a:blip r:embed="rId4">
            <a:alphaModFix amt="20000"/>
            <a:duotone>
              <a:prstClr val="black"/>
              <a:srgbClr val="C8161E">
                <a:tint val="45000"/>
                <a:satMod val="400000"/>
              </a:srgb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
        <p:nvSpPr>
          <p:cNvPr id="15" name="文本占位符 31"/>
          <p:cNvSpPr>
            <a:spLocks noGrp="1"/>
          </p:cNvSpPr>
          <p:nvPr>
            <p:ph type="body" sz="quarter" idx="11"/>
          </p:nvPr>
        </p:nvSpPr>
        <p:spPr>
          <a:xfrm>
            <a:off x="3104971" y="2762247"/>
            <a:ext cx="6286859" cy="598488"/>
          </a:xfrm>
          <a:prstGeom prst="rect">
            <a:avLst/>
          </a:prstGeom>
        </p:spPr>
        <p:txBody>
          <a:bodyPr anchor="ctr"/>
          <a:lstStyle>
            <a:lvl1pPr marL="0" indent="0" algn="ctr">
              <a:lnSpc>
                <a:spcPct val="100000"/>
              </a:lnSpc>
              <a:buNone/>
              <a:defRPr sz="4800" b="1" spc="600">
                <a:solidFill>
                  <a:schemeClr val="tx2"/>
                </a:solidFill>
              </a:defRPr>
            </a:lvl1pPr>
          </a:lstStyle>
          <a:p>
            <a:pPr lvl="0"/>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封面1">
    <p:spTree>
      <p:nvGrpSpPr>
        <p:cNvPr id="1" name=""/>
        <p:cNvGrpSpPr/>
        <p:nvPr/>
      </p:nvGrpSpPr>
      <p:grpSpPr>
        <a:xfrm>
          <a:off x="0" y="0"/>
          <a:ext cx="0" cy="0"/>
          <a:chOff x="0" y="0"/>
          <a:chExt cx="0" cy="0"/>
        </a:xfrm>
      </p:grpSpPr>
      <p:pic>
        <p:nvPicPr>
          <p:cNvPr id="4" name="图片 3" descr="图片包含 建筑物&#10;&#10;自动生成的说明"/>
          <p:cNvPicPr>
            <a:picLocks noChangeAspect="1"/>
          </p:cNvPicPr>
          <p:nvPr userDrawn="1"/>
        </p:nvPicPr>
        <p:blipFill>
          <a:blip r:embed="rId2">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sp>
        <p:nvSpPr>
          <p:cNvPr id="6"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lnSpc>
                <a:spcPct val="100000"/>
              </a:lnSpc>
              <a:defRPr sz="5400" b="1">
                <a:solidFill>
                  <a:schemeClr val="tx2"/>
                </a:solidFill>
              </a:defRPr>
            </a:lvl1pPr>
          </a:lstStyle>
          <a:p>
            <a:r>
              <a:rPr lang="zh-CN" altLang="en-US" dirty="0"/>
              <a:t>单击此处编辑标题样式</a:t>
            </a:r>
            <a:endParaRPr lang="zh-CN" altLang="en-US" dirty="0"/>
          </a:p>
        </p:txBody>
      </p:sp>
      <p:sp>
        <p:nvSpPr>
          <p:cNvPr id="7" name="内容占位符 25"/>
          <p:cNvSpPr>
            <a:spLocks noGrp="1"/>
          </p:cNvSpPr>
          <p:nvPr>
            <p:ph sz="quarter" idx="10"/>
          </p:nvPr>
        </p:nvSpPr>
        <p:spPr>
          <a:xfrm>
            <a:off x="4644345" y="5196924"/>
            <a:ext cx="2903311" cy="454025"/>
          </a:xfrm>
          <a:prstGeom prst="rect">
            <a:avLst/>
          </a:prstGeom>
        </p:spPr>
        <p:txBody>
          <a:bodyPr anchor="ctr"/>
          <a:lstStyle>
            <a:lvl1pPr marL="0" indent="0" algn="ctr">
              <a:lnSpc>
                <a:spcPct val="100000"/>
              </a:lnSpc>
              <a:buNone/>
              <a:defRPr sz="20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pic>
        <p:nvPicPr>
          <p:cNvPr id="9" name="图片 8"/>
          <p:cNvPicPr>
            <a:picLocks noChangeAspect="1"/>
          </p:cNvPicPr>
          <p:nvPr userDrawn="1"/>
        </p:nvPicPr>
        <p:blipFill rotWithShape="1">
          <a:blip r:embed="rId4" cstate="print"/>
          <a:srcRect l="74359" r="1346"/>
          <a:stretch>
            <a:fillRect/>
          </a:stretch>
        </p:blipFill>
        <p:spPr>
          <a:xfrm>
            <a:off x="8870172" y="356842"/>
            <a:ext cx="3002280" cy="411617"/>
          </a:xfrm>
          <a:prstGeom prst="rect">
            <a:avLst/>
          </a:prstGeom>
        </p:spPr>
      </p:pic>
      <p:grpSp>
        <p:nvGrpSpPr>
          <p:cNvPr id="10" name="组合 9"/>
          <p:cNvGrpSpPr/>
          <p:nvPr userDrawn="1"/>
        </p:nvGrpSpPr>
        <p:grpSpPr>
          <a:xfrm>
            <a:off x="2328587" y="6244170"/>
            <a:ext cx="7554800" cy="406590"/>
            <a:chOff x="2328587" y="6073254"/>
            <a:chExt cx="7554800" cy="406590"/>
          </a:xfrm>
        </p:grpSpPr>
        <p:pic>
          <p:nvPicPr>
            <p:cNvPr id="11" name="图片 10"/>
            <p:cNvPicPr>
              <a:picLocks noChangeAspect="1"/>
            </p:cNvPicPr>
            <p:nvPr userDrawn="1"/>
          </p:nvPicPr>
          <p:blipFill rotWithShape="1">
            <a:blip r:embed="rId5">
              <a:alphaModFix amt="50000"/>
            </a:blip>
            <a:srcRect t="9831" b="36385"/>
            <a:stretch>
              <a:fillRect/>
            </a:stretch>
          </p:blipFill>
          <p:spPr>
            <a:xfrm>
              <a:off x="3352562" y="6073254"/>
              <a:ext cx="5486876" cy="406590"/>
            </a:xfrm>
            <a:prstGeom prst="rect">
              <a:avLst/>
            </a:prstGeom>
          </p:spPr>
        </p:pic>
        <p:sp>
          <p:nvSpPr>
            <p:cNvPr id="12" name="椭圆 11"/>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p:nvPr userDrawn="1"/>
          </p:nvCxnSpPr>
          <p:spPr>
            <a:xfrm>
              <a:off x="23285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89833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grpSp>
      <p:cxnSp>
        <p:nvCxnSpPr>
          <p:cNvPr id="15" name="直接连接符 14"/>
          <p:cNvCxnSpPr/>
          <p:nvPr userDrawn="1"/>
        </p:nvCxnSpPr>
        <p:spPr>
          <a:xfrm>
            <a:off x="2046000" y="1712549"/>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nvCxnSpPr>
        <p:spPr>
          <a:xfrm>
            <a:off x="2046000" y="3428810"/>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7" name="图片占位符 6"/>
          <p:cNvSpPr>
            <a:spLocks noGrp="1"/>
          </p:cNvSpPr>
          <p:nvPr>
            <p:ph type="pic" sz="quarter" idx="10"/>
          </p:nvPr>
        </p:nvSpPr>
        <p:spPr>
          <a:xfrm>
            <a:off x="0" y="1"/>
            <a:ext cx="12192000" cy="3990974"/>
          </a:xfrm>
          <a:prstGeom prst="rect">
            <a:avLst/>
          </a:prstGeom>
        </p:spPr>
        <p:txBody>
          <a:bodyPr anchor="ctr"/>
          <a:lstStyle>
            <a:lvl1pPr marL="0" indent="0" algn="ctr">
              <a:buNone/>
              <a:defRPr/>
            </a:lvl1pPr>
          </a:lstStyle>
          <a:p>
            <a:endParaRPr lang="zh-CN" altLang="en-US" dirty="0"/>
          </a:p>
        </p:txBody>
      </p:sp>
      <p:sp>
        <p:nvSpPr>
          <p:cNvPr id="8" name="内容占位符 25"/>
          <p:cNvSpPr>
            <a:spLocks noGrp="1"/>
          </p:cNvSpPr>
          <p:nvPr>
            <p:ph sz="quarter" idx="11"/>
          </p:nvPr>
        </p:nvSpPr>
        <p:spPr>
          <a:xfrm>
            <a:off x="888484" y="6091547"/>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9" name="文本占位符 31"/>
          <p:cNvSpPr>
            <a:spLocks noGrp="1"/>
          </p:cNvSpPr>
          <p:nvPr>
            <p:ph type="body" sz="quarter" idx="12"/>
          </p:nvPr>
        </p:nvSpPr>
        <p:spPr>
          <a:xfrm>
            <a:off x="888484" y="5337593"/>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10" name="标题 1"/>
          <p:cNvSpPr>
            <a:spLocks noGrp="1"/>
          </p:cNvSpPr>
          <p:nvPr>
            <p:ph type="title" hasCustomPrompt="1"/>
          </p:nvPr>
        </p:nvSpPr>
        <p:spPr>
          <a:xfrm>
            <a:off x="888484" y="4121272"/>
            <a:ext cx="7798316" cy="1060855"/>
          </a:xfrm>
          <a:prstGeom prst="rect">
            <a:avLst/>
          </a:prstGeom>
          <a:noFill/>
          <a:effectLst/>
        </p:spPr>
        <p:txBody>
          <a:bodyPr anchor="ctr">
            <a:noAutofit/>
          </a:bodyPr>
          <a:lstStyle>
            <a:lvl1pPr algn="l">
              <a:lnSpc>
                <a:spcPct val="100000"/>
              </a:lnSpc>
              <a:defRPr sz="4800" b="0">
                <a:solidFill>
                  <a:schemeClr val="tx2"/>
                </a:solidFill>
                <a:effectLst/>
              </a:defRPr>
            </a:lvl1pPr>
          </a:lstStyle>
          <a:p>
            <a:r>
              <a:rPr lang="zh-CN" altLang="en-US" dirty="0"/>
              <a:t>单击此处编辑标题样式</a:t>
            </a:r>
            <a:endParaRPr lang="zh-CN" altLang="en-US" dirty="0"/>
          </a:p>
        </p:txBody>
      </p:sp>
      <p:pic>
        <p:nvPicPr>
          <p:cNvPr id="5" name="图片 4"/>
          <p:cNvPicPr>
            <a:picLocks noChangeAspect="1"/>
          </p:cNvPicPr>
          <p:nvPr userDrawn="1"/>
        </p:nvPicPr>
        <p:blipFill rotWithShape="1">
          <a:blip r:embed="rId2" cstate="print"/>
          <a:srcRect l="74359" r="1346"/>
          <a:stretch>
            <a:fillRect/>
          </a:stretch>
        </p:blipFill>
        <p:spPr>
          <a:xfrm>
            <a:off x="8870172" y="6192838"/>
            <a:ext cx="3002280" cy="411617"/>
          </a:xfrm>
          <a:prstGeom prst="rect">
            <a:avLst/>
          </a:prstGeom>
        </p:spPr>
      </p:pic>
      <p:cxnSp>
        <p:nvCxnSpPr>
          <p:cNvPr id="11" name="直接连接符 10"/>
          <p:cNvCxnSpPr/>
          <p:nvPr userDrawn="1"/>
        </p:nvCxnSpPr>
        <p:spPr>
          <a:xfrm>
            <a:off x="-80735" y="4049349"/>
            <a:ext cx="12272735" cy="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7" name="图片占位符 6"/>
          <p:cNvSpPr>
            <a:spLocks noGrp="1"/>
          </p:cNvSpPr>
          <p:nvPr>
            <p:ph type="pic" sz="quarter" idx="10"/>
          </p:nvPr>
        </p:nvSpPr>
        <p:spPr>
          <a:xfrm>
            <a:off x="0" y="1"/>
            <a:ext cx="12192000" cy="3990974"/>
          </a:xfrm>
          <a:prstGeom prst="rect">
            <a:avLst/>
          </a:prstGeom>
        </p:spPr>
        <p:txBody>
          <a:bodyPr anchor="ctr"/>
          <a:lstStyle>
            <a:lvl1pPr marL="0" indent="0" algn="ctr">
              <a:buNone/>
              <a:defRPr/>
            </a:lvl1pPr>
          </a:lstStyle>
          <a:p>
            <a:endParaRPr lang="zh-CN" altLang="en-US" dirty="0"/>
          </a:p>
        </p:txBody>
      </p:sp>
      <p:sp>
        <p:nvSpPr>
          <p:cNvPr id="8" name="内容占位符 25"/>
          <p:cNvSpPr>
            <a:spLocks noGrp="1"/>
          </p:cNvSpPr>
          <p:nvPr>
            <p:ph sz="quarter" idx="11"/>
          </p:nvPr>
        </p:nvSpPr>
        <p:spPr>
          <a:xfrm>
            <a:off x="888484" y="6091547"/>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9" name="文本占位符 31"/>
          <p:cNvSpPr>
            <a:spLocks noGrp="1"/>
          </p:cNvSpPr>
          <p:nvPr>
            <p:ph type="body" sz="quarter" idx="12"/>
          </p:nvPr>
        </p:nvSpPr>
        <p:spPr>
          <a:xfrm>
            <a:off x="888484" y="5337593"/>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10" name="标题 1"/>
          <p:cNvSpPr>
            <a:spLocks noGrp="1"/>
          </p:cNvSpPr>
          <p:nvPr>
            <p:ph type="title" hasCustomPrompt="1"/>
          </p:nvPr>
        </p:nvSpPr>
        <p:spPr>
          <a:xfrm>
            <a:off x="888484" y="4121272"/>
            <a:ext cx="7798316" cy="1060855"/>
          </a:xfrm>
          <a:prstGeom prst="rect">
            <a:avLst/>
          </a:prstGeom>
          <a:noFill/>
          <a:effectLst/>
        </p:spPr>
        <p:txBody>
          <a:bodyPr anchor="ctr">
            <a:noAutofit/>
          </a:bodyPr>
          <a:lstStyle>
            <a:lvl1pPr algn="l">
              <a:lnSpc>
                <a:spcPct val="100000"/>
              </a:lnSpc>
              <a:defRPr sz="4800" b="0">
                <a:solidFill>
                  <a:schemeClr val="tx2"/>
                </a:solidFill>
                <a:effectLst/>
              </a:defRPr>
            </a:lvl1pPr>
          </a:lstStyle>
          <a:p>
            <a:r>
              <a:rPr lang="zh-CN" altLang="en-US" dirty="0"/>
              <a:t>单击此处编辑标题样式</a:t>
            </a:r>
            <a:endParaRPr lang="zh-CN" altLang="en-US" dirty="0"/>
          </a:p>
        </p:txBody>
      </p:sp>
      <p:pic>
        <p:nvPicPr>
          <p:cNvPr id="5" name="图片 4"/>
          <p:cNvPicPr>
            <a:picLocks noChangeAspect="1"/>
          </p:cNvPicPr>
          <p:nvPr userDrawn="1"/>
        </p:nvPicPr>
        <p:blipFill rotWithShape="1">
          <a:blip r:embed="rId2" cstate="print"/>
          <a:srcRect l="74359" r="1346"/>
          <a:stretch>
            <a:fillRect/>
          </a:stretch>
        </p:blipFill>
        <p:spPr>
          <a:xfrm>
            <a:off x="8870172" y="6192838"/>
            <a:ext cx="3002280" cy="411617"/>
          </a:xfrm>
          <a:prstGeom prst="rect">
            <a:avLst/>
          </a:prstGeom>
        </p:spPr>
      </p:pic>
      <p:cxnSp>
        <p:nvCxnSpPr>
          <p:cNvPr id="11" name="直接连接符 10"/>
          <p:cNvCxnSpPr/>
          <p:nvPr userDrawn="1"/>
        </p:nvCxnSpPr>
        <p:spPr>
          <a:xfrm>
            <a:off x="-80735" y="4049349"/>
            <a:ext cx="12272735" cy="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endParaRPr lang="zh-CN" altLang="en-US" dirty="0"/>
          </a:p>
        </p:txBody>
      </p:sp>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封面3-dark">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矩形 1"/>
          <p:cNvSpPr/>
          <p:nvPr userDrawn="1"/>
        </p:nvSpPr>
        <p:spPr>
          <a:xfrm>
            <a:off x="-19050" y="0"/>
            <a:ext cx="6115050" cy="6858000"/>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p>
        </p:txBody>
      </p:sp>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bg1"/>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bg1"/>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bg1"/>
                </a:solidFill>
                <a:effectLst/>
              </a:defRPr>
            </a:lvl1pPr>
          </a:lstStyle>
          <a:p>
            <a:r>
              <a:rPr lang="zh-CN" altLang="en-US" dirty="0"/>
              <a:t>单击此处编辑标题样式</a:t>
            </a:r>
            <a:endParaRPr lang="zh-CN" altLang="en-US" dirty="0"/>
          </a:p>
        </p:txBody>
      </p:sp>
      <p:pic>
        <p:nvPicPr>
          <p:cNvPr id="7" name="图片 6"/>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4" cstate="print">
            <a:extLst>
              <a:ext uri="{BEBA8EAE-BF5A-486C-A8C5-ECC9F3942E4B}">
                <a14:imgProps xmlns:a14="http://schemas.microsoft.com/office/drawing/2010/main">
                  <a14:imgLayer r:embed="rId5">
                    <a14:imgEffect>
                      <a14:brightnessContrast bright="100000"/>
                    </a14:imgEffect>
                  </a14:imgLayer>
                </a14:imgProps>
              </a:ext>
            </a:extLst>
          </a:blip>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封面4">
    <p:spTree>
      <p:nvGrpSpPr>
        <p:cNvPr id="1" name=""/>
        <p:cNvGrpSpPr/>
        <p:nvPr/>
      </p:nvGrpSpPr>
      <p:grpSpPr>
        <a:xfrm>
          <a:off x="0" y="0"/>
          <a:ext cx="0" cy="0"/>
          <a:chOff x="0" y="0"/>
          <a:chExt cx="0" cy="0"/>
        </a:xfrm>
      </p:grpSpPr>
      <p:sp>
        <p:nvSpPr>
          <p:cNvPr id="4" name="等腰三角形 3"/>
          <p:cNvSpPr/>
          <p:nvPr userDrawn="1"/>
        </p:nvSpPr>
        <p:spPr>
          <a:xfrm>
            <a:off x="10515600" y="-25400"/>
            <a:ext cx="1676400" cy="6883400"/>
          </a:xfrm>
          <a:prstGeom prst="triangle">
            <a:avLst>
              <a:gd name="adj" fmla="val 99435"/>
            </a:avLst>
          </a:prstGeom>
          <a:gradFill>
            <a:gsLst>
              <a:gs pos="100000">
                <a:schemeClr val="accent4"/>
              </a:gs>
              <a:gs pos="62000">
                <a:schemeClr val="tx2"/>
              </a:gs>
            </a:gsLst>
            <a:lin ang="2700000" scaled="0"/>
          </a:gradFill>
          <a:ln w="12700" cap="flat" cmpd="sng" algn="ctr">
            <a:solidFill>
              <a:schemeClr val="bg1"/>
            </a:solidFill>
            <a:prstDash val="solid"/>
            <a:miter lim="800000"/>
          </a:ln>
          <a:effectLst/>
        </p:spPr>
        <p:txBody>
          <a:bodyPr rtlCol="0" anchor="ctr"/>
          <a:lstStyle/>
          <a:p>
            <a:pPr lvl="0" algn="just"/>
            <a:endParaRPr lang="zh-CN" altLang="en-US" dirty="0"/>
          </a:p>
        </p:txBody>
      </p:sp>
      <p:sp>
        <p:nvSpPr>
          <p:cNvPr id="5"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6"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7"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endParaRPr lang="zh-CN" altLang="en-US" dirty="0"/>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9" name="图片 8"/>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sp>
        <p:nvSpPr>
          <p:cNvPr id="10" name="图片占位符 6"/>
          <p:cNvSpPr>
            <a:spLocks noGrp="1"/>
          </p:cNvSpPr>
          <p:nvPr>
            <p:ph type="pic" sz="quarter" idx="10"/>
          </p:nvPr>
        </p:nvSpPr>
        <p:spPr>
          <a:xfrm>
            <a:off x="5859400" y="0"/>
            <a:ext cx="6146801" cy="6858000"/>
          </a:xfrm>
          <a:prstGeom prst="parallelogram">
            <a:avLst>
              <a:gd name="adj" fmla="val 28125"/>
            </a:avLst>
          </a:prstGeom>
          <a:effectLst>
            <a:outerShdw blurRad="50800" dist="38100" dir="2700000" algn="tl" rotWithShape="0">
              <a:prstClr val="black">
                <a:alpha val="40000"/>
              </a:prstClr>
            </a:outerShdw>
          </a:effectLst>
        </p:spPr>
        <p:txBody>
          <a:bodyPr anchor="ctr"/>
          <a:lstStyle>
            <a:lvl1pPr marL="0" indent="0" algn="ctr">
              <a:buNone/>
              <a:defRPr/>
            </a:lvl1pPr>
          </a:lstStyle>
          <a:p>
            <a:endParaRPr lang="zh-CN" altLang="en-US" dirty="0"/>
          </a:p>
        </p:txBody>
      </p:sp>
      <p:cxnSp>
        <p:nvCxnSpPr>
          <p:cNvPr id="11" name="直接连接符 10"/>
          <p:cNvCxnSpPr/>
          <p:nvPr userDrawn="1"/>
        </p:nvCxnSpPr>
        <p:spPr>
          <a:xfrm flipH="1">
            <a:off x="5710548" y="-25400"/>
            <a:ext cx="1737055" cy="68834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封面5">
    <p:spTree>
      <p:nvGrpSpPr>
        <p:cNvPr id="1" name=""/>
        <p:cNvGrpSpPr/>
        <p:nvPr/>
      </p:nvGrpSpPr>
      <p:grpSpPr>
        <a:xfrm>
          <a:off x="0" y="0"/>
          <a:ext cx="0" cy="0"/>
          <a:chOff x="0" y="0"/>
          <a:chExt cx="0" cy="0"/>
        </a:xfrm>
      </p:grpSpPr>
      <p:pic>
        <p:nvPicPr>
          <p:cNvPr id="6" name="图片 5" descr="图片包含 建筑物&#10;&#10;自动生成的说明"/>
          <p:cNvPicPr>
            <a:picLocks noChangeAspect="1"/>
          </p:cNvPicPr>
          <p:nvPr userDrawn="1"/>
        </p:nvPicPr>
        <p:blipFill>
          <a:blip r:embed="rId2" cstate="print">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144710" y="2394097"/>
            <a:ext cx="8047290" cy="2590938"/>
          </a:xfrm>
          <a:prstGeom prst="rect">
            <a:avLst/>
          </a:prstGeom>
        </p:spPr>
      </p:pic>
      <p:sp>
        <p:nvSpPr>
          <p:cNvPr id="5" name="标题 1"/>
          <p:cNvSpPr>
            <a:spLocks noGrp="1"/>
          </p:cNvSpPr>
          <p:nvPr>
            <p:ph type="title" hasCustomPrompt="1"/>
          </p:nvPr>
        </p:nvSpPr>
        <p:spPr>
          <a:xfrm>
            <a:off x="5460763" y="2407580"/>
            <a:ext cx="6426437" cy="1060855"/>
          </a:xfrm>
          <a:prstGeom prst="rect">
            <a:avLst/>
          </a:prstGeom>
          <a:noFill/>
          <a:effectLst/>
        </p:spPr>
        <p:txBody>
          <a:bodyPr anchor="ctr">
            <a:noAutofit/>
          </a:bodyPr>
          <a:lstStyle>
            <a:lvl1pPr algn="ctr">
              <a:defRPr sz="4000" b="1">
                <a:solidFill>
                  <a:schemeClr val="tx2"/>
                </a:solidFill>
              </a:defRPr>
            </a:lvl1pPr>
          </a:lstStyle>
          <a:p>
            <a:r>
              <a:rPr lang="zh-CN" altLang="en-US" dirty="0"/>
              <a:t>单击此处编辑标题样式</a:t>
            </a:r>
            <a:endParaRPr lang="zh-CN" altLang="en-US" dirty="0"/>
          </a:p>
        </p:txBody>
      </p:sp>
      <p:sp>
        <p:nvSpPr>
          <p:cNvPr id="7" name="内容占位符 25"/>
          <p:cNvSpPr>
            <a:spLocks noGrp="1"/>
          </p:cNvSpPr>
          <p:nvPr>
            <p:ph sz="quarter" idx="10"/>
          </p:nvPr>
        </p:nvSpPr>
        <p:spPr>
          <a:xfrm>
            <a:off x="8946863" y="4107201"/>
            <a:ext cx="2903311" cy="454025"/>
          </a:xfrm>
          <a:prstGeom prst="rect">
            <a:avLst/>
          </a:prstGeom>
        </p:spPr>
        <p:txBody>
          <a:bodyPr anchor="ctr"/>
          <a:lstStyle>
            <a:lvl1pPr marL="0" indent="0" algn="ctr">
              <a:lnSpc>
                <a:spcPct val="100000"/>
              </a:lnSpc>
              <a:buNone/>
              <a:defRPr sz="18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5460764" y="3997557"/>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9" name="图片占位符 14"/>
          <p:cNvSpPr>
            <a:spLocks noGrp="1"/>
          </p:cNvSpPr>
          <p:nvPr>
            <p:ph type="pic" sz="quarter" idx="12"/>
          </p:nvPr>
        </p:nvSpPr>
        <p:spPr>
          <a:xfrm>
            <a:off x="0" y="1415726"/>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10" name="图片 9"/>
          <p:cNvPicPr>
            <a:picLocks noChangeAspect="1"/>
          </p:cNvPicPr>
          <p:nvPr userDrawn="1"/>
        </p:nvPicPr>
        <p:blipFill>
          <a:blip r:embed="rId3"/>
          <a:stretch>
            <a:fillRect/>
          </a:stretch>
        </p:blipFill>
        <p:spPr>
          <a:xfrm>
            <a:off x="6524558" y="4706725"/>
            <a:ext cx="3935296" cy="209291"/>
          </a:xfrm>
          <a:prstGeom prst="rect">
            <a:avLst/>
          </a:prstGeom>
        </p:spPr>
      </p:pic>
      <p:pic>
        <p:nvPicPr>
          <p:cNvPr id="11" name="图片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22913" y="271357"/>
            <a:ext cx="2169174" cy="713098"/>
          </a:xfrm>
          <a:prstGeom prst="rect">
            <a:avLst/>
          </a:prstGeom>
        </p:spPr>
      </p:pic>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grpSp>
        <p:nvGrpSpPr>
          <p:cNvPr id="11" name="组合 10"/>
          <p:cNvGrpSpPr/>
          <p:nvPr userDrawn="1"/>
        </p:nvGrpSpPr>
        <p:grpSpPr>
          <a:xfrm>
            <a:off x="391884" y="2278063"/>
            <a:ext cx="4122059" cy="1462680"/>
            <a:chOff x="304800" y="2709636"/>
            <a:chExt cx="4122059" cy="1462680"/>
          </a:xfrm>
        </p:grpSpPr>
        <p:grpSp>
          <p:nvGrpSpPr>
            <p:cNvPr id="12" name="组合 11"/>
            <p:cNvGrpSpPr/>
            <p:nvPr/>
          </p:nvGrpSpPr>
          <p:grpSpPr>
            <a:xfrm>
              <a:off x="304800" y="2709636"/>
              <a:ext cx="4122059" cy="1462680"/>
              <a:chOff x="667656" y="1497651"/>
              <a:chExt cx="4122059" cy="1462680"/>
            </a:xfrm>
          </p:grpSpPr>
          <p:grpSp>
            <p:nvGrpSpPr>
              <p:cNvPr id="14" name="组合 13"/>
              <p:cNvGrpSpPr/>
              <p:nvPr/>
            </p:nvGrpSpPr>
            <p:grpSpPr>
              <a:xfrm>
                <a:off x="667656" y="1497651"/>
                <a:ext cx="4122059" cy="1438728"/>
                <a:chOff x="537028" y="1493158"/>
                <a:chExt cx="4122059" cy="1438728"/>
              </a:xfrm>
            </p:grpSpPr>
            <p:sp>
              <p:nvSpPr>
                <p:cNvPr id="17" name="矩形 16"/>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8" name="图片 17"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15" name="文本框 14"/>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endParaRPr kumimoji="0" lang="zh-CN" altLang="en-US" sz="5400" b="0" i="0" u="none" strike="noStrike" kern="0" cap="none" spc="0" normalizeH="0" baseline="0" noProof="0" dirty="0">
                  <a:ln>
                    <a:noFill/>
                  </a:ln>
                  <a:solidFill>
                    <a:schemeClr val="tx2"/>
                  </a:solidFill>
                  <a:effectLst/>
                  <a:uLnTx/>
                  <a:uFillTx/>
                  <a:latin typeface="+mj-ea"/>
                  <a:ea typeface="+mj-ea"/>
                </a:endParaRPr>
              </a:p>
            </p:txBody>
          </p:sp>
          <p:sp>
            <p:nvSpPr>
              <p:cNvPr id="16" name="矩形 15"/>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13" name="图片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9" name="图片占位符 6"/>
          <p:cNvSpPr>
            <a:spLocks noGrp="1"/>
          </p:cNvSpPr>
          <p:nvPr>
            <p:ph type="pic" sz="quarter" idx="10"/>
          </p:nvPr>
        </p:nvSpPr>
        <p:spPr>
          <a:xfrm>
            <a:off x="6095999" y="0"/>
            <a:ext cx="6096001" cy="6858000"/>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grpSp>
        <p:nvGrpSpPr>
          <p:cNvPr id="3" name="组合 2"/>
          <p:cNvGrpSpPr/>
          <p:nvPr userDrawn="1"/>
        </p:nvGrpSpPr>
        <p:grpSpPr>
          <a:xfrm>
            <a:off x="4034971" y="689970"/>
            <a:ext cx="4122059" cy="1462680"/>
            <a:chOff x="304800" y="2709636"/>
            <a:chExt cx="4122059" cy="1462680"/>
          </a:xfrm>
        </p:grpSpPr>
        <p:grpSp>
          <p:nvGrpSpPr>
            <p:cNvPr id="4" name="组合 3"/>
            <p:cNvGrpSpPr/>
            <p:nvPr/>
          </p:nvGrpSpPr>
          <p:grpSpPr>
            <a:xfrm>
              <a:off x="304800" y="2709636"/>
              <a:ext cx="4122059" cy="1462680"/>
              <a:chOff x="667656" y="1497651"/>
              <a:chExt cx="4122059" cy="1462680"/>
            </a:xfrm>
          </p:grpSpPr>
          <p:grpSp>
            <p:nvGrpSpPr>
              <p:cNvPr id="6" name="组合 5"/>
              <p:cNvGrpSpPr/>
              <p:nvPr/>
            </p:nvGrpSpPr>
            <p:grpSpPr>
              <a:xfrm>
                <a:off x="667656" y="1497651"/>
                <a:ext cx="4122059" cy="1438728"/>
                <a:chOff x="537028" y="1493158"/>
                <a:chExt cx="4122059" cy="1438728"/>
              </a:xfrm>
            </p:grpSpPr>
            <p:sp>
              <p:nvSpPr>
                <p:cNvPr id="9" name="矩形 8"/>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0" name="图片 9"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7" name="文本框 6"/>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endParaRPr kumimoji="0" lang="zh-CN" altLang="en-US" sz="5400" b="0" i="0" u="none" strike="noStrike" kern="0" cap="none" spc="0" normalizeH="0" baseline="0" noProof="0" dirty="0">
                  <a:ln>
                    <a:noFill/>
                  </a:ln>
                  <a:solidFill>
                    <a:schemeClr val="tx2"/>
                  </a:solidFill>
                  <a:effectLst/>
                  <a:uLnTx/>
                  <a:uFillTx/>
                  <a:latin typeface="+mj-ea"/>
                  <a:ea typeface="+mj-ea"/>
                </a:endParaRPr>
              </a:p>
            </p:txBody>
          </p:sp>
          <p:sp>
            <p:nvSpPr>
              <p:cNvPr id="8" name="矩形 7"/>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1" name="图片占位符 6"/>
          <p:cNvSpPr>
            <a:spLocks noGrp="1"/>
          </p:cNvSpPr>
          <p:nvPr>
            <p:ph type="pic" sz="quarter" idx="10"/>
          </p:nvPr>
        </p:nvSpPr>
        <p:spPr>
          <a:xfrm>
            <a:off x="1" y="3240088"/>
            <a:ext cx="12192000" cy="3617912"/>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内页版式1">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pic>
        <p:nvPicPr>
          <p:cNvPr id="7" name="图片 6"/>
          <p:cNvPicPr>
            <a:picLocks noChangeAspect="1"/>
          </p:cNvPicPr>
          <p:nvPr userDrawn="1"/>
        </p:nvPicPr>
        <p:blipFill rotWithShape="1">
          <a:blip r:embed="rId2" cstate="print"/>
          <a:srcRect r="1346"/>
          <a:stretch>
            <a:fillRect/>
          </a:stretch>
        </p:blipFill>
        <p:spPr>
          <a:xfrm>
            <a:off x="516" y="6149854"/>
            <a:ext cx="12191484" cy="411617"/>
          </a:xfrm>
          <a:prstGeom prst="rect">
            <a:avLst/>
          </a:prstGeom>
        </p:spPr>
      </p:pic>
      <p:pic>
        <p:nvPicPr>
          <p:cNvPr id="13" name="图片 12" descr="文本&#10;&#10;中度可信度描述已自动生成"/>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553162" y="263409"/>
            <a:ext cx="2305463" cy="757902"/>
          </a:xfrm>
          <a:prstGeom prst="rect">
            <a:avLst/>
          </a:prstGeom>
        </p:spPr>
      </p:pic>
      <p:sp>
        <p:nvSpPr>
          <p:cNvPr id="8" name="矩形 7"/>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内页版式2">
    <p:spTree>
      <p:nvGrpSpPr>
        <p:cNvPr id="1" name=""/>
        <p:cNvGrpSpPr/>
        <p:nvPr/>
      </p:nvGrpSpPr>
      <p:grpSpPr>
        <a:xfrm>
          <a:off x="0" y="0"/>
          <a:ext cx="0" cy="0"/>
          <a:chOff x="0" y="0"/>
          <a:chExt cx="0" cy="0"/>
        </a:xfrm>
      </p:grpSpPr>
      <p:sp>
        <p:nvSpPr>
          <p:cNvPr id="9" name="矩形 8"/>
          <p:cNvSpPr/>
          <p:nvPr userDrawn="1"/>
        </p:nvSpPr>
        <p:spPr>
          <a:xfrm>
            <a:off x="0" y="0"/>
            <a:ext cx="12191483" cy="685800"/>
          </a:xfrm>
          <a:prstGeom prst="rect">
            <a:avLst/>
          </a:prstGeom>
          <a:solidFill>
            <a:schemeClr val="tx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sp>
        <p:nvSpPr>
          <p:cNvPr id="2" name="标题 1"/>
          <p:cNvSpPr>
            <a:spLocks noGrp="1"/>
          </p:cNvSpPr>
          <p:nvPr>
            <p:ph type="title"/>
          </p:nvPr>
        </p:nvSpPr>
        <p:spPr>
          <a:xfrm>
            <a:off x="927468" y="85609"/>
            <a:ext cx="6895732" cy="538838"/>
          </a:xfrm>
          <a:prstGeom prst="rect">
            <a:avLst/>
          </a:prstGeom>
        </p:spPr>
        <p:txBody>
          <a:bodyPr anchor="ctr">
            <a:normAutofit/>
          </a:bodyPr>
          <a:lstStyle>
            <a:lvl1pPr>
              <a:lnSpc>
                <a:spcPct val="100000"/>
              </a:lnSpc>
              <a:defRPr sz="3200">
                <a:solidFill>
                  <a:schemeClr val="bg1"/>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034104"/>
            <a:ext cx="11429264" cy="4761859"/>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pic>
        <p:nvPicPr>
          <p:cNvPr id="10" name="图片 9" descr="图片包含 户外, 标牌, 黑色&#10;&#10;自动生成的说明"/>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pic>
        <p:nvPicPr>
          <p:cNvPr id="12" name="图片 11"/>
          <p:cNvPicPr>
            <a:picLocks noChangeAspect="1"/>
          </p:cNvPicPr>
          <p:nvPr userDrawn="1"/>
        </p:nvPicPr>
        <p:blipFill rotWithShape="1">
          <a:blip r:embed="rId3" cstate="print">
            <a:extLst>
              <a:ext uri="{BEBA8EAE-BF5A-486C-A8C5-ECC9F3942E4B}">
                <a14:imgProps xmlns:a14="http://schemas.microsoft.com/office/drawing/2010/main">
                  <a14:imgLayer r:embed="rId4">
                    <a14:imgEffect>
                      <a14:brightnessContrast bright="100000"/>
                    </a14:imgEffect>
                    <a14:imgEffect>
                      <a14:sharpenSoften amount="100000"/>
                    </a14:imgEffect>
                  </a14:imgLayer>
                </a14:imgProps>
              </a:ext>
            </a:extLst>
          </a:blip>
          <a:srcRect l="73973" r="3197"/>
          <a:stretch>
            <a:fillRect/>
          </a:stretch>
        </p:blipFill>
        <p:spPr>
          <a:xfrm>
            <a:off x="9046840" y="274621"/>
            <a:ext cx="2821309" cy="411617"/>
          </a:xfrm>
          <a:prstGeom prst="rect">
            <a:avLst/>
          </a:prstGeom>
        </p:spPr>
      </p:pic>
      <p:sp>
        <p:nvSpPr>
          <p:cNvPr id="13" name="文本框 12"/>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14" name="文本框 13"/>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15" name="直接连接符 14"/>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内页版式3">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3" name="矩形 2"/>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pic>
        <p:nvPicPr>
          <p:cNvPr id="8" name="图片 7"/>
          <p:cNvPicPr>
            <a:picLocks noChangeAspect="1"/>
          </p:cNvPicPr>
          <p:nvPr userDrawn="1"/>
        </p:nvPicPr>
        <p:blipFill rotWithShape="1">
          <a:blip r:embed="rId2" cstate="print"/>
          <a:srcRect l="74359" r="1346"/>
          <a:stretch>
            <a:fillRect/>
          </a:stretch>
        </p:blipFill>
        <p:spPr>
          <a:xfrm>
            <a:off x="8870172" y="360363"/>
            <a:ext cx="3002280" cy="411617"/>
          </a:xfrm>
          <a:prstGeom prst="rect">
            <a:avLst/>
          </a:prstGeom>
        </p:spPr>
      </p:pic>
      <p:sp>
        <p:nvSpPr>
          <p:cNvPr id="9" name="矩形 8"/>
          <p:cNvSpPr/>
          <p:nvPr userDrawn="1"/>
        </p:nvSpPr>
        <p:spPr>
          <a:xfrm>
            <a:off x="360362" y="6446383"/>
            <a:ext cx="11460164" cy="411617"/>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solidFill>
                <a:schemeClr val="tx2"/>
              </a:solidFill>
            </a:endParaRPr>
          </a:p>
        </p:txBody>
      </p:sp>
      <p:sp>
        <p:nvSpPr>
          <p:cNvPr id="10" name="文本框 9"/>
          <p:cNvSpPr txBox="1"/>
          <p:nvPr userDrawn="1"/>
        </p:nvSpPr>
        <p:spPr>
          <a:xfrm>
            <a:off x="10118489" y="6484482"/>
            <a:ext cx="1692143" cy="338554"/>
          </a:xfrm>
          <a:prstGeom prst="rect">
            <a:avLst/>
          </a:prstGeom>
          <a:noFill/>
        </p:spPr>
        <p:txBody>
          <a:bodyPr wrap="square" rtlCol="0" anchor="ctr">
            <a:spAutoFit/>
          </a:bodyPr>
          <a:lstStyle/>
          <a:p>
            <a:pPr algn="ctr"/>
            <a:r>
              <a:rPr lang="en-US" altLang="zh-CN" sz="1600" i="1" dirty="0">
                <a:solidFill>
                  <a:schemeClr val="bg1"/>
                </a:solidFill>
              </a:rPr>
              <a:t>www.sjtu.edu.cn </a:t>
            </a:r>
            <a:endParaRPr lang="zh-CN" altLang="en-US" sz="1400" i="1" dirty="0">
              <a:solidFill>
                <a:schemeClr val="bg1"/>
              </a:solidFill>
            </a:endParaRPr>
          </a:p>
        </p:txBody>
      </p:sp>
      <p:sp>
        <p:nvSpPr>
          <p:cNvPr id="11" name="文本框 10"/>
          <p:cNvSpPr txBox="1"/>
          <p:nvPr userDrawn="1"/>
        </p:nvSpPr>
        <p:spPr>
          <a:xfrm>
            <a:off x="360364" y="6497182"/>
            <a:ext cx="2223180" cy="338554"/>
          </a:xfrm>
          <a:prstGeom prst="rect">
            <a:avLst/>
          </a:prstGeom>
          <a:noFill/>
        </p:spPr>
        <p:txBody>
          <a:bodyPr wrap="square" rtlCol="0" anchor="ctr">
            <a:spAutoFit/>
          </a:bodyPr>
          <a:lstStyle/>
          <a:p>
            <a:pPr algn="ctr"/>
            <a:r>
              <a:rPr lang="zh-CN" altLang="en-US" sz="1600" dirty="0">
                <a:solidFill>
                  <a:schemeClr val="bg1"/>
                </a:solidFill>
              </a:rPr>
              <a:t>饮水思源   爱国荣校</a:t>
            </a:r>
            <a:endParaRPr lang="zh-CN" altLang="en-US" sz="1600" dirty="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过渡页1">
    <p:spTree>
      <p:nvGrpSpPr>
        <p:cNvPr id="1" name=""/>
        <p:cNvGrpSpPr/>
        <p:nvPr/>
      </p:nvGrpSpPr>
      <p:grpSpPr>
        <a:xfrm>
          <a:off x="0" y="0"/>
          <a:ext cx="0" cy="0"/>
          <a:chOff x="0" y="0"/>
          <a:chExt cx="0" cy="0"/>
        </a:xfrm>
      </p:grpSpPr>
      <p:sp>
        <p:nvSpPr>
          <p:cNvPr id="13" name="标题 1"/>
          <p:cNvSpPr>
            <a:spLocks noGrp="1"/>
          </p:cNvSpPr>
          <p:nvPr>
            <p:ph type="title" hasCustomPrompt="1"/>
          </p:nvPr>
        </p:nvSpPr>
        <p:spPr>
          <a:xfrm>
            <a:off x="1439862" y="1355320"/>
            <a:ext cx="8796337" cy="1060855"/>
          </a:xfrm>
          <a:prstGeom prst="rect">
            <a:avLst/>
          </a:prstGeom>
          <a:noFill/>
          <a:effectLst/>
        </p:spPr>
        <p:txBody>
          <a:bodyPr anchor="ctr">
            <a:noAutofit/>
          </a:bodyPr>
          <a:lstStyle>
            <a:lvl1pPr algn="l">
              <a:lnSpc>
                <a:spcPct val="100000"/>
              </a:lnSpc>
              <a:defRPr sz="6000" b="0">
                <a:solidFill>
                  <a:schemeClr val="tx2"/>
                </a:solidFill>
                <a:effectLst/>
              </a:defRPr>
            </a:lvl1pPr>
          </a:lstStyle>
          <a:p>
            <a:r>
              <a:rPr lang="zh-CN" altLang="en-US" dirty="0"/>
              <a:t>单击此处编辑标题样式</a:t>
            </a:r>
            <a:endParaRPr lang="zh-CN" altLang="en-US" dirty="0"/>
          </a:p>
        </p:txBody>
      </p:sp>
      <p:pic>
        <p:nvPicPr>
          <p:cNvPr id="15" name="图片 14"/>
          <p:cNvPicPr>
            <a:picLocks noChangeAspect="1"/>
          </p:cNvPicPr>
          <p:nvPr userDrawn="1"/>
        </p:nvPicPr>
        <p:blipFill rotWithShape="1">
          <a:blip r:embed="rId2" cstate="print"/>
          <a:srcRect r="1346"/>
          <a:stretch>
            <a:fillRect/>
          </a:stretch>
        </p:blipFill>
        <p:spPr>
          <a:xfrm>
            <a:off x="516" y="5781221"/>
            <a:ext cx="12191484" cy="411617"/>
          </a:xfrm>
          <a:prstGeom prst="rect">
            <a:avLst/>
          </a:prstGeom>
        </p:spPr>
      </p:pic>
      <p:sp>
        <p:nvSpPr>
          <p:cNvPr id="16" name="矩形 15"/>
          <p:cNvSpPr/>
          <p:nvPr userDrawn="1"/>
        </p:nvSpPr>
        <p:spPr>
          <a:xfrm>
            <a:off x="0" y="1523797"/>
            <a:ext cx="360363" cy="723900"/>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7" name="图片占位符 6"/>
          <p:cNvSpPr>
            <a:spLocks noGrp="1"/>
          </p:cNvSpPr>
          <p:nvPr>
            <p:ph type="pic" sz="quarter" idx="10"/>
          </p:nvPr>
        </p:nvSpPr>
        <p:spPr>
          <a:xfrm>
            <a:off x="0" y="1"/>
            <a:ext cx="12192000" cy="3990974"/>
          </a:xfrm>
          <a:prstGeom prst="rect">
            <a:avLst/>
          </a:prstGeom>
        </p:spPr>
        <p:txBody>
          <a:bodyPr anchor="ctr"/>
          <a:lstStyle>
            <a:lvl1pPr marL="0" indent="0" algn="ctr">
              <a:buNone/>
              <a:defRPr/>
            </a:lvl1pPr>
          </a:lstStyle>
          <a:p>
            <a:endParaRPr lang="zh-CN" altLang="en-US" dirty="0"/>
          </a:p>
        </p:txBody>
      </p:sp>
      <p:sp>
        <p:nvSpPr>
          <p:cNvPr id="8" name="内容占位符 25"/>
          <p:cNvSpPr>
            <a:spLocks noGrp="1"/>
          </p:cNvSpPr>
          <p:nvPr>
            <p:ph sz="quarter" idx="11"/>
          </p:nvPr>
        </p:nvSpPr>
        <p:spPr>
          <a:xfrm>
            <a:off x="888484" y="6091547"/>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9" name="文本占位符 31"/>
          <p:cNvSpPr>
            <a:spLocks noGrp="1"/>
          </p:cNvSpPr>
          <p:nvPr>
            <p:ph type="body" sz="quarter" idx="12"/>
          </p:nvPr>
        </p:nvSpPr>
        <p:spPr>
          <a:xfrm>
            <a:off x="888484" y="5337593"/>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10" name="标题 1"/>
          <p:cNvSpPr>
            <a:spLocks noGrp="1"/>
          </p:cNvSpPr>
          <p:nvPr>
            <p:ph type="title" hasCustomPrompt="1"/>
          </p:nvPr>
        </p:nvSpPr>
        <p:spPr>
          <a:xfrm>
            <a:off x="888484" y="4121272"/>
            <a:ext cx="7798316" cy="1060855"/>
          </a:xfrm>
          <a:prstGeom prst="rect">
            <a:avLst/>
          </a:prstGeom>
          <a:noFill/>
          <a:effectLst/>
        </p:spPr>
        <p:txBody>
          <a:bodyPr anchor="ctr">
            <a:noAutofit/>
          </a:bodyPr>
          <a:lstStyle>
            <a:lvl1pPr algn="l">
              <a:lnSpc>
                <a:spcPct val="100000"/>
              </a:lnSpc>
              <a:defRPr sz="4800" b="0">
                <a:solidFill>
                  <a:schemeClr val="tx2"/>
                </a:solidFill>
                <a:effectLst/>
              </a:defRPr>
            </a:lvl1pPr>
          </a:lstStyle>
          <a:p>
            <a:r>
              <a:rPr lang="zh-CN" altLang="en-US" dirty="0"/>
              <a:t>单击此处编辑标题样式</a:t>
            </a:r>
            <a:endParaRPr lang="zh-CN" altLang="en-US" dirty="0"/>
          </a:p>
        </p:txBody>
      </p:sp>
      <p:pic>
        <p:nvPicPr>
          <p:cNvPr id="5" name="图片 4"/>
          <p:cNvPicPr>
            <a:picLocks noChangeAspect="1"/>
          </p:cNvPicPr>
          <p:nvPr userDrawn="1"/>
        </p:nvPicPr>
        <p:blipFill rotWithShape="1">
          <a:blip r:embed="rId2" cstate="print"/>
          <a:srcRect l="74359" r="1346"/>
          <a:stretch>
            <a:fillRect/>
          </a:stretch>
        </p:blipFill>
        <p:spPr>
          <a:xfrm>
            <a:off x="8870172" y="6192838"/>
            <a:ext cx="3002280" cy="411617"/>
          </a:xfrm>
          <a:prstGeom prst="rect">
            <a:avLst/>
          </a:prstGeom>
        </p:spPr>
      </p:pic>
      <p:cxnSp>
        <p:nvCxnSpPr>
          <p:cNvPr id="11" name="直接连接符 10"/>
          <p:cNvCxnSpPr/>
          <p:nvPr userDrawn="1"/>
        </p:nvCxnSpPr>
        <p:spPr>
          <a:xfrm>
            <a:off x="-80735" y="4049349"/>
            <a:ext cx="12272735" cy="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endParaRPr lang="zh-CN" altLang="en-US" dirty="0"/>
          </a:p>
        </p:txBody>
      </p:sp>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过渡页2">
    <p:spTree>
      <p:nvGrpSpPr>
        <p:cNvPr id="1" name=""/>
        <p:cNvGrpSpPr/>
        <p:nvPr/>
      </p:nvGrpSpPr>
      <p:grpSpPr>
        <a:xfrm>
          <a:off x="0" y="0"/>
          <a:ext cx="0" cy="0"/>
          <a:chOff x="0" y="0"/>
          <a:chExt cx="0" cy="0"/>
        </a:xfrm>
      </p:grpSpPr>
      <p:pic>
        <p:nvPicPr>
          <p:cNvPr id="3" name="图片 2"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 name="矩形 3"/>
          <p:cNvSpPr/>
          <p:nvPr userDrawn="1"/>
        </p:nvSpPr>
        <p:spPr>
          <a:xfrm rot="16200000">
            <a:off x="6051000" y="-2616750"/>
            <a:ext cx="90000" cy="12192000"/>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6"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tx2"/>
                </a:solidFill>
              </a:defRPr>
            </a:lvl1pPr>
          </a:lstStyle>
          <a:p>
            <a:r>
              <a:rPr lang="zh-CN" altLang="en-US" dirty="0"/>
              <a:t>单击此处编辑母版标题样式</a:t>
            </a:r>
            <a:endParaRPr lang="zh-CN" altLang="en-US" dirty="0"/>
          </a:p>
        </p:txBody>
      </p:sp>
      <p:pic>
        <p:nvPicPr>
          <p:cNvPr id="7" name="图片 6"/>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8"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封底1">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pic>
        <p:nvPicPr>
          <p:cNvPr id="16" name="图片 15" descr="文本&#10;&#10;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175242" y="806450"/>
            <a:ext cx="3841516" cy="2692400"/>
          </a:xfrm>
          <a:prstGeom prst="rect">
            <a:avLst/>
          </a:prstGeom>
        </p:spPr>
      </p:pic>
      <p:sp>
        <p:nvSpPr>
          <p:cNvPr id="17" name="标题 1"/>
          <p:cNvSpPr>
            <a:spLocks noGrp="1"/>
          </p:cNvSpPr>
          <p:nvPr>
            <p:ph type="title" hasCustomPrompt="1"/>
          </p:nvPr>
        </p:nvSpPr>
        <p:spPr>
          <a:xfrm>
            <a:off x="2351313" y="3700057"/>
            <a:ext cx="7561943"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endParaRPr lang="zh-CN" altLang="en-US" dirty="0"/>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封底2">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pic>
        <p:nvPicPr>
          <p:cNvPr id="3" name="图片 2" descr="文本&#10;&#10;中度可信度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73315" y="1918497"/>
            <a:ext cx="4717143" cy="1550721"/>
          </a:xfrm>
          <a:prstGeom prst="rect">
            <a:avLst/>
          </a:prstGeom>
        </p:spPr>
      </p:pic>
      <p:sp>
        <p:nvSpPr>
          <p:cNvPr id="12" name="标题 1"/>
          <p:cNvSpPr>
            <a:spLocks noGrp="1"/>
          </p:cNvSpPr>
          <p:nvPr>
            <p:ph type="title" hasCustomPrompt="1"/>
          </p:nvPr>
        </p:nvSpPr>
        <p:spPr>
          <a:xfrm>
            <a:off x="6096001" y="2179233"/>
            <a:ext cx="5613400"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tx2"/>
        </a:solidFill>
        <a:effectLst/>
      </p:bgPr>
    </p:bg>
    <p:spTree>
      <p:nvGrpSpPr>
        <p:cNvPr id="1" name=""/>
        <p:cNvGrpSpPr/>
        <p:nvPr/>
      </p:nvGrpSpPr>
      <p:grpSpPr>
        <a:xfrm>
          <a:off x="0" y="0"/>
          <a:ext cx="0" cy="0"/>
          <a:chOff x="0" y="0"/>
          <a:chExt cx="0" cy="0"/>
        </a:xfrm>
      </p:grpSpPr>
      <p:sp>
        <p:nvSpPr>
          <p:cNvPr id="9" name="流程图: 离页连接符 8"/>
          <p:cNvSpPr/>
          <p:nvPr userDrawn="1"/>
        </p:nvSpPr>
        <p:spPr>
          <a:xfrm>
            <a:off x="3419386" y="0"/>
            <a:ext cx="5353229" cy="5219695"/>
          </a:xfrm>
          <a:prstGeom prst="flowChartOffpageConnector">
            <a:avLst/>
          </a:prstGeom>
          <a:solidFill>
            <a:srgbClr val="FFFFFF"/>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sp>
        <p:nvSpPr>
          <p:cNvPr id="10" name="文本占位符 31"/>
          <p:cNvSpPr txBox="1"/>
          <p:nvPr userDrawn="1"/>
        </p:nvSpPr>
        <p:spPr>
          <a:xfrm>
            <a:off x="2952571" y="2609847"/>
            <a:ext cx="6286859" cy="598488"/>
          </a:xfrm>
          <a:prstGeom prst="rect">
            <a:avLst/>
          </a:prstGeom>
        </p:spPr>
        <p:txBody>
          <a:bodyPr anchor="ctr"/>
          <a:lstStyle>
            <a:lvl1pPr marL="0" indent="0" algn="ctr" defTabSz="967740" rtl="0" eaLnBrk="1" latinLnBrk="0" hangingPunct="1">
              <a:lnSpc>
                <a:spcPct val="100000"/>
              </a:lnSpc>
              <a:spcBef>
                <a:spcPts val="1060"/>
              </a:spcBef>
              <a:buFontTx/>
              <a:buNone/>
              <a:defRPr sz="5400" b="1" kern="1200" spc="600">
                <a:solidFill>
                  <a:schemeClr val="accent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5400" b="1" i="0" u="none" strike="noStrike" kern="1200" cap="none" spc="600" normalizeH="0" baseline="0" noProof="0" dirty="0">
              <a:ln>
                <a:noFill/>
              </a:ln>
              <a:solidFill>
                <a:srgbClr val="C8161E"/>
              </a:solidFill>
              <a:effectLst/>
              <a:uLnTx/>
              <a:uFillTx/>
              <a:latin typeface="Arial" panose="020B0604020202090204"/>
              <a:ea typeface="微软雅黑"/>
              <a:cs typeface="+mn-cs"/>
            </a:endParaRPr>
          </a:p>
        </p:txBody>
      </p:sp>
      <p:pic>
        <p:nvPicPr>
          <p:cNvPr id="11" name="图片 10"/>
          <p:cNvPicPr>
            <a:picLocks noChangeAspect="1"/>
          </p:cNvPicPr>
          <p:nvPr userDrawn="1"/>
        </p:nvPicPr>
        <p:blipFill rotWithShape="1">
          <a:blip r:embed="rId2">
            <a:alphaModFix amt="20000"/>
            <a:duotone>
              <a:srgbClr val="ED7D31">
                <a:shade val="45000"/>
                <a:satMod val="135000"/>
              </a:srgbClr>
              <a:prstClr val="white"/>
            </a:duotone>
          </a:blip>
          <a:srcRect t="9831" b="36385"/>
          <a:stretch>
            <a:fillRect/>
          </a:stretch>
        </p:blipFill>
        <p:spPr>
          <a:xfrm>
            <a:off x="3352562" y="6146610"/>
            <a:ext cx="5486876" cy="406590"/>
          </a:xfrm>
          <a:prstGeom prst="rect">
            <a:avLst/>
          </a:prstGeom>
        </p:spPr>
      </p:pic>
      <p:pic>
        <p:nvPicPr>
          <p:cNvPr id="12" name="图片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3" name="任意多边形: 形状 12"/>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rgbClr val="FFFFFF"/>
          </a:solidFill>
          <a:ln w="12700" cap="flat" cmpd="sng" algn="ctr">
            <a:solidFill>
              <a:srgbClr val="FFFFFF"/>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4" name="图片 13" descr="图片包含 建筑物&#10;&#10;自动生成的说明"/>
          <p:cNvPicPr>
            <a:picLocks noChangeAspect="1"/>
          </p:cNvPicPr>
          <p:nvPr userDrawn="1"/>
        </p:nvPicPr>
        <p:blipFill>
          <a:blip r:embed="rId4">
            <a:alphaModFix amt="20000"/>
            <a:duotone>
              <a:prstClr val="black"/>
              <a:srgbClr val="C8161E">
                <a:tint val="45000"/>
                <a:satMod val="400000"/>
              </a:srgb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
        <p:nvSpPr>
          <p:cNvPr id="15" name="文本占位符 31"/>
          <p:cNvSpPr>
            <a:spLocks noGrp="1"/>
          </p:cNvSpPr>
          <p:nvPr>
            <p:ph type="body" sz="quarter" idx="11"/>
          </p:nvPr>
        </p:nvSpPr>
        <p:spPr>
          <a:xfrm>
            <a:off x="3104971" y="2762247"/>
            <a:ext cx="6286859" cy="598488"/>
          </a:xfrm>
          <a:prstGeom prst="rect">
            <a:avLst/>
          </a:prstGeom>
        </p:spPr>
        <p:txBody>
          <a:bodyPr anchor="ctr"/>
          <a:lstStyle>
            <a:lvl1pPr marL="0" indent="0" algn="ctr">
              <a:lnSpc>
                <a:spcPct val="100000"/>
              </a:lnSpc>
              <a:buNone/>
              <a:defRPr sz="4800" b="1" spc="600">
                <a:solidFill>
                  <a:schemeClr val="tx2"/>
                </a:solidFill>
              </a:defRPr>
            </a:lvl1pPr>
          </a:lstStyle>
          <a:p>
            <a:pPr lvl="0"/>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封面1">
    <p:spTree>
      <p:nvGrpSpPr>
        <p:cNvPr id="1" name=""/>
        <p:cNvGrpSpPr/>
        <p:nvPr/>
      </p:nvGrpSpPr>
      <p:grpSpPr>
        <a:xfrm>
          <a:off x="0" y="0"/>
          <a:ext cx="0" cy="0"/>
          <a:chOff x="0" y="0"/>
          <a:chExt cx="0" cy="0"/>
        </a:xfrm>
      </p:grpSpPr>
      <p:pic>
        <p:nvPicPr>
          <p:cNvPr id="4" name="图片 3" descr="图片包含 建筑物&#10;&#10;自动生成的说明"/>
          <p:cNvPicPr>
            <a:picLocks noChangeAspect="1"/>
          </p:cNvPicPr>
          <p:nvPr userDrawn="1"/>
        </p:nvPicPr>
        <p:blipFill>
          <a:blip r:embed="rId2">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sp>
        <p:nvSpPr>
          <p:cNvPr id="6"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lnSpc>
                <a:spcPct val="100000"/>
              </a:lnSpc>
              <a:defRPr sz="5400" b="1">
                <a:solidFill>
                  <a:schemeClr val="tx2"/>
                </a:solidFill>
              </a:defRPr>
            </a:lvl1pPr>
          </a:lstStyle>
          <a:p>
            <a:r>
              <a:rPr lang="zh-CN" altLang="en-US" dirty="0"/>
              <a:t>单击此处编辑标题样式</a:t>
            </a:r>
            <a:endParaRPr lang="zh-CN" altLang="en-US" dirty="0"/>
          </a:p>
        </p:txBody>
      </p:sp>
      <p:sp>
        <p:nvSpPr>
          <p:cNvPr id="7" name="内容占位符 25"/>
          <p:cNvSpPr>
            <a:spLocks noGrp="1"/>
          </p:cNvSpPr>
          <p:nvPr>
            <p:ph sz="quarter" idx="10"/>
          </p:nvPr>
        </p:nvSpPr>
        <p:spPr>
          <a:xfrm>
            <a:off x="4644345" y="5196924"/>
            <a:ext cx="2903311" cy="454025"/>
          </a:xfrm>
          <a:prstGeom prst="rect">
            <a:avLst/>
          </a:prstGeom>
        </p:spPr>
        <p:txBody>
          <a:bodyPr anchor="ctr"/>
          <a:lstStyle>
            <a:lvl1pPr marL="0" indent="0" algn="ctr">
              <a:lnSpc>
                <a:spcPct val="100000"/>
              </a:lnSpc>
              <a:buNone/>
              <a:defRPr sz="20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pic>
        <p:nvPicPr>
          <p:cNvPr id="9" name="图片 8"/>
          <p:cNvPicPr>
            <a:picLocks noChangeAspect="1"/>
          </p:cNvPicPr>
          <p:nvPr userDrawn="1"/>
        </p:nvPicPr>
        <p:blipFill rotWithShape="1">
          <a:blip r:embed="rId4" cstate="print"/>
          <a:srcRect l="74359" r="1346"/>
          <a:stretch>
            <a:fillRect/>
          </a:stretch>
        </p:blipFill>
        <p:spPr>
          <a:xfrm>
            <a:off x="8870172" y="356842"/>
            <a:ext cx="3002280" cy="411617"/>
          </a:xfrm>
          <a:prstGeom prst="rect">
            <a:avLst/>
          </a:prstGeom>
        </p:spPr>
      </p:pic>
      <p:grpSp>
        <p:nvGrpSpPr>
          <p:cNvPr id="10" name="组合 9"/>
          <p:cNvGrpSpPr/>
          <p:nvPr userDrawn="1"/>
        </p:nvGrpSpPr>
        <p:grpSpPr>
          <a:xfrm>
            <a:off x="2328587" y="6244170"/>
            <a:ext cx="7554800" cy="406590"/>
            <a:chOff x="2328587" y="6073254"/>
            <a:chExt cx="7554800" cy="406590"/>
          </a:xfrm>
        </p:grpSpPr>
        <p:pic>
          <p:nvPicPr>
            <p:cNvPr id="11" name="图片 10"/>
            <p:cNvPicPr>
              <a:picLocks noChangeAspect="1"/>
            </p:cNvPicPr>
            <p:nvPr userDrawn="1"/>
          </p:nvPicPr>
          <p:blipFill rotWithShape="1">
            <a:blip r:embed="rId5">
              <a:alphaModFix amt="50000"/>
            </a:blip>
            <a:srcRect t="9831" b="36385"/>
            <a:stretch>
              <a:fillRect/>
            </a:stretch>
          </p:blipFill>
          <p:spPr>
            <a:xfrm>
              <a:off x="3352562" y="6073254"/>
              <a:ext cx="5486876" cy="406590"/>
            </a:xfrm>
            <a:prstGeom prst="rect">
              <a:avLst/>
            </a:prstGeom>
          </p:spPr>
        </p:pic>
        <p:sp>
          <p:nvSpPr>
            <p:cNvPr id="12" name="椭圆 11"/>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p:nvPr userDrawn="1"/>
          </p:nvCxnSpPr>
          <p:spPr>
            <a:xfrm>
              <a:off x="23285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89833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grpSp>
      <p:cxnSp>
        <p:nvCxnSpPr>
          <p:cNvPr id="15" name="直接连接符 14"/>
          <p:cNvCxnSpPr/>
          <p:nvPr userDrawn="1"/>
        </p:nvCxnSpPr>
        <p:spPr>
          <a:xfrm>
            <a:off x="2046000" y="1712549"/>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nvCxnSpPr>
        <p:spPr>
          <a:xfrm>
            <a:off x="2046000" y="3428810"/>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7" name="图片占位符 6"/>
          <p:cNvSpPr>
            <a:spLocks noGrp="1"/>
          </p:cNvSpPr>
          <p:nvPr>
            <p:ph type="pic" sz="quarter" idx="10"/>
          </p:nvPr>
        </p:nvSpPr>
        <p:spPr>
          <a:xfrm>
            <a:off x="0" y="1"/>
            <a:ext cx="12192000" cy="3990974"/>
          </a:xfrm>
          <a:prstGeom prst="rect">
            <a:avLst/>
          </a:prstGeom>
        </p:spPr>
        <p:txBody>
          <a:bodyPr anchor="ctr"/>
          <a:lstStyle>
            <a:lvl1pPr marL="0" indent="0" algn="ctr">
              <a:buNone/>
              <a:defRPr/>
            </a:lvl1pPr>
          </a:lstStyle>
          <a:p>
            <a:endParaRPr lang="zh-CN" altLang="en-US" dirty="0"/>
          </a:p>
        </p:txBody>
      </p:sp>
      <p:sp>
        <p:nvSpPr>
          <p:cNvPr id="8" name="内容占位符 25"/>
          <p:cNvSpPr>
            <a:spLocks noGrp="1"/>
          </p:cNvSpPr>
          <p:nvPr>
            <p:ph sz="quarter" idx="11"/>
          </p:nvPr>
        </p:nvSpPr>
        <p:spPr>
          <a:xfrm>
            <a:off x="888484" y="6091547"/>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9" name="文本占位符 31"/>
          <p:cNvSpPr>
            <a:spLocks noGrp="1"/>
          </p:cNvSpPr>
          <p:nvPr>
            <p:ph type="body" sz="quarter" idx="12"/>
          </p:nvPr>
        </p:nvSpPr>
        <p:spPr>
          <a:xfrm>
            <a:off x="888484" y="5337593"/>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10" name="标题 1"/>
          <p:cNvSpPr>
            <a:spLocks noGrp="1"/>
          </p:cNvSpPr>
          <p:nvPr>
            <p:ph type="title" hasCustomPrompt="1"/>
          </p:nvPr>
        </p:nvSpPr>
        <p:spPr>
          <a:xfrm>
            <a:off x="888484" y="4121272"/>
            <a:ext cx="7798316" cy="1060855"/>
          </a:xfrm>
          <a:prstGeom prst="rect">
            <a:avLst/>
          </a:prstGeom>
          <a:noFill/>
          <a:effectLst/>
        </p:spPr>
        <p:txBody>
          <a:bodyPr anchor="ctr">
            <a:noAutofit/>
          </a:bodyPr>
          <a:lstStyle>
            <a:lvl1pPr algn="l">
              <a:lnSpc>
                <a:spcPct val="100000"/>
              </a:lnSpc>
              <a:defRPr sz="4800" b="0">
                <a:solidFill>
                  <a:schemeClr val="tx2"/>
                </a:solidFill>
                <a:effectLst/>
              </a:defRPr>
            </a:lvl1pPr>
          </a:lstStyle>
          <a:p>
            <a:r>
              <a:rPr lang="zh-CN" altLang="en-US" dirty="0"/>
              <a:t>单击此处编辑标题样式</a:t>
            </a:r>
            <a:endParaRPr lang="zh-CN" altLang="en-US" dirty="0"/>
          </a:p>
        </p:txBody>
      </p:sp>
      <p:pic>
        <p:nvPicPr>
          <p:cNvPr id="5" name="图片 4"/>
          <p:cNvPicPr>
            <a:picLocks noChangeAspect="1"/>
          </p:cNvPicPr>
          <p:nvPr userDrawn="1"/>
        </p:nvPicPr>
        <p:blipFill rotWithShape="1">
          <a:blip r:embed="rId2" cstate="print"/>
          <a:srcRect l="74359" r="1346"/>
          <a:stretch>
            <a:fillRect/>
          </a:stretch>
        </p:blipFill>
        <p:spPr>
          <a:xfrm>
            <a:off x="8870172" y="6192838"/>
            <a:ext cx="3002280" cy="411617"/>
          </a:xfrm>
          <a:prstGeom prst="rect">
            <a:avLst/>
          </a:prstGeom>
        </p:spPr>
      </p:pic>
      <p:cxnSp>
        <p:nvCxnSpPr>
          <p:cNvPr id="11" name="直接连接符 10"/>
          <p:cNvCxnSpPr/>
          <p:nvPr userDrawn="1"/>
        </p:nvCxnSpPr>
        <p:spPr>
          <a:xfrm>
            <a:off x="-80735" y="4049349"/>
            <a:ext cx="12272735" cy="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endParaRPr lang="zh-CN" altLang="en-US" dirty="0"/>
          </a:p>
        </p:txBody>
      </p:sp>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封面3-dark">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矩形 1"/>
          <p:cNvSpPr/>
          <p:nvPr userDrawn="1"/>
        </p:nvSpPr>
        <p:spPr>
          <a:xfrm>
            <a:off x="-19050" y="0"/>
            <a:ext cx="6115050" cy="6858000"/>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p>
        </p:txBody>
      </p:sp>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bg1"/>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bg1"/>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bg1"/>
                </a:solidFill>
                <a:effectLst/>
              </a:defRPr>
            </a:lvl1pPr>
          </a:lstStyle>
          <a:p>
            <a:r>
              <a:rPr lang="zh-CN" altLang="en-US" dirty="0"/>
              <a:t>单击此处编辑标题样式</a:t>
            </a:r>
            <a:endParaRPr lang="zh-CN" altLang="en-US" dirty="0"/>
          </a:p>
        </p:txBody>
      </p:sp>
      <p:pic>
        <p:nvPicPr>
          <p:cNvPr id="7" name="图片 6"/>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4" cstate="print">
            <a:extLst>
              <a:ext uri="{BEBA8EAE-BF5A-486C-A8C5-ECC9F3942E4B}">
                <a14:imgProps xmlns:a14="http://schemas.microsoft.com/office/drawing/2010/main">
                  <a14:imgLayer r:embed="rId5">
                    <a14:imgEffect>
                      <a14:brightnessContrast bright="100000"/>
                    </a14:imgEffect>
                  </a14:imgLayer>
                </a14:imgProps>
              </a:ext>
            </a:extLst>
          </a:blip>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封面4">
    <p:spTree>
      <p:nvGrpSpPr>
        <p:cNvPr id="1" name=""/>
        <p:cNvGrpSpPr/>
        <p:nvPr/>
      </p:nvGrpSpPr>
      <p:grpSpPr>
        <a:xfrm>
          <a:off x="0" y="0"/>
          <a:ext cx="0" cy="0"/>
          <a:chOff x="0" y="0"/>
          <a:chExt cx="0" cy="0"/>
        </a:xfrm>
      </p:grpSpPr>
      <p:sp>
        <p:nvSpPr>
          <p:cNvPr id="4" name="等腰三角形 3"/>
          <p:cNvSpPr/>
          <p:nvPr userDrawn="1"/>
        </p:nvSpPr>
        <p:spPr>
          <a:xfrm>
            <a:off x="10515600" y="-25400"/>
            <a:ext cx="1676400" cy="6883400"/>
          </a:xfrm>
          <a:prstGeom prst="triangle">
            <a:avLst>
              <a:gd name="adj" fmla="val 99435"/>
            </a:avLst>
          </a:prstGeom>
          <a:gradFill>
            <a:gsLst>
              <a:gs pos="100000">
                <a:schemeClr val="accent4"/>
              </a:gs>
              <a:gs pos="62000">
                <a:schemeClr val="tx2"/>
              </a:gs>
            </a:gsLst>
            <a:lin ang="2700000" scaled="0"/>
          </a:gradFill>
          <a:ln w="12700" cap="flat" cmpd="sng" algn="ctr">
            <a:solidFill>
              <a:schemeClr val="bg1"/>
            </a:solidFill>
            <a:prstDash val="solid"/>
            <a:miter lim="800000"/>
          </a:ln>
          <a:effectLst/>
        </p:spPr>
        <p:txBody>
          <a:bodyPr rtlCol="0" anchor="ctr"/>
          <a:lstStyle/>
          <a:p>
            <a:pPr lvl="0" algn="just"/>
            <a:endParaRPr lang="zh-CN" altLang="en-US" dirty="0"/>
          </a:p>
        </p:txBody>
      </p:sp>
      <p:sp>
        <p:nvSpPr>
          <p:cNvPr id="5"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6"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7"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endParaRPr lang="zh-CN" altLang="en-US" dirty="0"/>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9" name="图片 8"/>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sp>
        <p:nvSpPr>
          <p:cNvPr id="10" name="图片占位符 6"/>
          <p:cNvSpPr>
            <a:spLocks noGrp="1"/>
          </p:cNvSpPr>
          <p:nvPr>
            <p:ph type="pic" sz="quarter" idx="10"/>
          </p:nvPr>
        </p:nvSpPr>
        <p:spPr>
          <a:xfrm>
            <a:off x="5859400" y="0"/>
            <a:ext cx="6146801" cy="6858000"/>
          </a:xfrm>
          <a:prstGeom prst="parallelogram">
            <a:avLst>
              <a:gd name="adj" fmla="val 28125"/>
            </a:avLst>
          </a:prstGeom>
          <a:effectLst>
            <a:outerShdw blurRad="50800" dist="38100" dir="2700000" algn="tl" rotWithShape="0">
              <a:prstClr val="black">
                <a:alpha val="40000"/>
              </a:prstClr>
            </a:outerShdw>
          </a:effectLst>
        </p:spPr>
        <p:txBody>
          <a:bodyPr anchor="ctr"/>
          <a:lstStyle>
            <a:lvl1pPr marL="0" indent="0" algn="ctr">
              <a:buNone/>
              <a:defRPr/>
            </a:lvl1pPr>
          </a:lstStyle>
          <a:p>
            <a:endParaRPr lang="zh-CN" altLang="en-US" dirty="0"/>
          </a:p>
        </p:txBody>
      </p:sp>
      <p:cxnSp>
        <p:nvCxnSpPr>
          <p:cNvPr id="11" name="直接连接符 10"/>
          <p:cNvCxnSpPr/>
          <p:nvPr userDrawn="1"/>
        </p:nvCxnSpPr>
        <p:spPr>
          <a:xfrm flipH="1">
            <a:off x="5710548" y="-25400"/>
            <a:ext cx="1737055" cy="68834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封面3-dark">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矩形 1"/>
          <p:cNvSpPr/>
          <p:nvPr userDrawn="1"/>
        </p:nvSpPr>
        <p:spPr>
          <a:xfrm>
            <a:off x="-19050" y="0"/>
            <a:ext cx="6115050" cy="6858000"/>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p>
        </p:txBody>
      </p:sp>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bg1"/>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bg1"/>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bg1"/>
                </a:solidFill>
                <a:effectLst/>
              </a:defRPr>
            </a:lvl1pPr>
          </a:lstStyle>
          <a:p>
            <a:r>
              <a:rPr lang="zh-CN" altLang="en-US" dirty="0"/>
              <a:t>单击此处编辑标题样式</a:t>
            </a:r>
            <a:endParaRPr lang="zh-CN" altLang="en-US" dirty="0"/>
          </a:p>
        </p:txBody>
      </p:sp>
      <p:pic>
        <p:nvPicPr>
          <p:cNvPr id="7" name="图片 6"/>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4" cstate="print">
            <a:extLst>
              <a:ext uri="{BEBA8EAE-BF5A-486C-A8C5-ECC9F3942E4B}">
                <a14:imgProps xmlns:a14="http://schemas.microsoft.com/office/drawing/2010/main">
                  <a14:imgLayer r:embed="rId5">
                    <a14:imgEffect>
                      <a14:brightnessContrast bright="100000"/>
                    </a14:imgEffect>
                  </a14:imgLayer>
                </a14:imgProps>
              </a:ext>
            </a:extLst>
          </a:blip>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封面5">
    <p:spTree>
      <p:nvGrpSpPr>
        <p:cNvPr id="1" name=""/>
        <p:cNvGrpSpPr/>
        <p:nvPr/>
      </p:nvGrpSpPr>
      <p:grpSpPr>
        <a:xfrm>
          <a:off x="0" y="0"/>
          <a:ext cx="0" cy="0"/>
          <a:chOff x="0" y="0"/>
          <a:chExt cx="0" cy="0"/>
        </a:xfrm>
      </p:grpSpPr>
      <p:pic>
        <p:nvPicPr>
          <p:cNvPr id="6" name="图片 5" descr="图片包含 建筑物&#10;&#10;自动生成的说明"/>
          <p:cNvPicPr>
            <a:picLocks noChangeAspect="1"/>
          </p:cNvPicPr>
          <p:nvPr userDrawn="1"/>
        </p:nvPicPr>
        <p:blipFill>
          <a:blip r:embed="rId2" cstate="print">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144710" y="2394097"/>
            <a:ext cx="8047290" cy="2590938"/>
          </a:xfrm>
          <a:prstGeom prst="rect">
            <a:avLst/>
          </a:prstGeom>
        </p:spPr>
      </p:pic>
      <p:sp>
        <p:nvSpPr>
          <p:cNvPr id="5" name="标题 1"/>
          <p:cNvSpPr>
            <a:spLocks noGrp="1"/>
          </p:cNvSpPr>
          <p:nvPr>
            <p:ph type="title" hasCustomPrompt="1"/>
          </p:nvPr>
        </p:nvSpPr>
        <p:spPr>
          <a:xfrm>
            <a:off x="5460763" y="2407580"/>
            <a:ext cx="6426437" cy="1060855"/>
          </a:xfrm>
          <a:prstGeom prst="rect">
            <a:avLst/>
          </a:prstGeom>
          <a:noFill/>
          <a:effectLst/>
        </p:spPr>
        <p:txBody>
          <a:bodyPr anchor="ctr">
            <a:noAutofit/>
          </a:bodyPr>
          <a:lstStyle>
            <a:lvl1pPr algn="ctr">
              <a:defRPr sz="4000" b="1">
                <a:solidFill>
                  <a:schemeClr val="tx2"/>
                </a:solidFill>
              </a:defRPr>
            </a:lvl1pPr>
          </a:lstStyle>
          <a:p>
            <a:r>
              <a:rPr lang="zh-CN" altLang="en-US" dirty="0"/>
              <a:t>单击此处编辑标题样式</a:t>
            </a:r>
            <a:endParaRPr lang="zh-CN" altLang="en-US" dirty="0"/>
          </a:p>
        </p:txBody>
      </p:sp>
      <p:sp>
        <p:nvSpPr>
          <p:cNvPr id="7" name="内容占位符 25"/>
          <p:cNvSpPr>
            <a:spLocks noGrp="1"/>
          </p:cNvSpPr>
          <p:nvPr>
            <p:ph sz="quarter" idx="10"/>
          </p:nvPr>
        </p:nvSpPr>
        <p:spPr>
          <a:xfrm>
            <a:off x="8946863" y="4107201"/>
            <a:ext cx="2903311" cy="454025"/>
          </a:xfrm>
          <a:prstGeom prst="rect">
            <a:avLst/>
          </a:prstGeom>
        </p:spPr>
        <p:txBody>
          <a:bodyPr anchor="ctr"/>
          <a:lstStyle>
            <a:lvl1pPr marL="0" indent="0" algn="ctr">
              <a:lnSpc>
                <a:spcPct val="100000"/>
              </a:lnSpc>
              <a:buNone/>
              <a:defRPr sz="18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5460764" y="3997557"/>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9" name="图片占位符 14"/>
          <p:cNvSpPr>
            <a:spLocks noGrp="1"/>
          </p:cNvSpPr>
          <p:nvPr>
            <p:ph type="pic" sz="quarter" idx="12"/>
          </p:nvPr>
        </p:nvSpPr>
        <p:spPr>
          <a:xfrm>
            <a:off x="0" y="1415726"/>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10" name="图片 9"/>
          <p:cNvPicPr>
            <a:picLocks noChangeAspect="1"/>
          </p:cNvPicPr>
          <p:nvPr userDrawn="1"/>
        </p:nvPicPr>
        <p:blipFill>
          <a:blip r:embed="rId3"/>
          <a:stretch>
            <a:fillRect/>
          </a:stretch>
        </p:blipFill>
        <p:spPr>
          <a:xfrm>
            <a:off x="6524558" y="4706725"/>
            <a:ext cx="3935296" cy="209291"/>
          </a:xfrm>
          <a:prstGeom prst="rect">
            <a:avLst/>
          </a:prstGeom>
        </p:spPr>
      </p:pic>
      <p:pic>
        <p:nvPicPr>
          <p:cNvPr id="11" name="图片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22913" y="271357"/>
            <a:ext cx="2169174" cy="713098"/>
          </a:xfrm>
          <a:prstGeom prst="rect">
            <a:avLst/>
          </a:prstGeom>
        </p:spPr>
      </p:pic>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grpSp>
        <p:nvGrpSpPr>
          <p:cNvPr id="11" name="组合 10"/>
          <p:cNvGrpSpPr/>
          <p:nvPr userDrawn="1"/>
        </p:nvGrpSpPr>
        <p:grpSpPr>
          <a:xfrm>
            <a:off x="391884" y="2278063"/>
            <a:ext cx="4122059" cy="1462680"/>
            <a:chOff x="304800" y="2709636"/>
            <a:chExt cx="4122059" cy="1462680"/>
          </a:xfrm>
        </p:grpSpPr>
        <p:grpSp>
          <p:nvGrpSpPr>
            <p:cNvPr id="12" name="组合 11"/>
            <p:cNvGrpSpPr/>
            <p:nvPr/>
          </p:nvGrpSpPr>
          <p:grpSpPr>
            <a:xfrm>
              <a:off x="304800" y="2709636"/>
              <a:ext cx="4122059" cy="1462680"/>
              <a:chOff x="667656" y="1497651"/>
              <a:chExt cx="4122059" cy="1462680"/>
            </a:xfrm>
          </p:grpSpPr>
          <p:grpSp>
            <p:nvGrpSpPr>
              <p:cNvPr id="14" name="组合 13"/>
              <p:cNvGrpSpPr/>
              <p:nvPr/>
            </p:nvGrpSpPr>
            <p:grpSpPr>
              <a:xfrm>
                <a:off x="667656" y="1497651"/>
                <a:ext cx="4122059" cy="1438728"/>
                <a:chOff x="537028" y="1493158"/>
                <a:chExt cx="4122059" cy="1438728"/>
              </a:xfrm>
            </p:grpSpPr>
            <p:sp>
              <p:nvSpPr>
                <p:cNvPr id="17" name="矩形 16"/>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8" name="图片 17"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15" name="文本框 14"/>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endParaRPr kumimoji="0" lang="zh-CN" altLang="en-US" sz="5400" b="0" i="0" u="none" strike="noStrike" kern="0" cap="none" spc="0" normalizeH="0" baseline="0" noProof="0" dirty="0">
                  <a:ln>
                    <a:noFill/>
                  </a:ln>
                  <a:solidFill>
                    <a:schemeClr val="tx2"/>
                  </a:solidFill>
                  <a:effectLst/>
                  <a:uLnTx/>
                  <a:uFillTx/>
                  <a:latin typeface="+mj-ea"/>
                  <a:ea typeface="+mj-ea"/>
                </a:endParaRPr>
              </a:p>
            </p:txBody>
          </p:sp>
          <p:sp>
            <p:nvSpPr>
              <p:cNvPr id="16" name="矩形 15"/>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13" name="图片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9" name="图片占位符 6"/>
          <p:cNvSpPr>
            <a:spLocks noGrp="1"/>
          </p:cNvSpPr>
          <p:nvPr>
            <p:ph type="pic" sz="quarter" idx="10"/>
          </p:nvPr>
        </p:nvSpPr>
        <p:spPr>
          <a:xfrm>
            <a:off x="6095999" y="0"/>
            <a:ext cx="6096001" cy="6858000"/>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grpSp>
        <p:nvGrpSpPr>
          <p:cNvPr id="3" name="组合 2"/>
          <p:cNvGrpSpPr/>
          <p:nvPr userDrawn="1"/>
        </p:nvGrpSpPr>
        <p:grpSpPr>
          <a:xfrm>
            <a:off x="4034971" y="689970"/>
            <a:ext cx="4122059" cy="1462680"/>
            <a:chOff x="304800" y="2709636"/>
            <a:chExt cx="4122059" cy="1462680"/>
          </a:xfrm>
        </p:grpSpPr>
        <p:grpSp>
          <p:nvGrpSpPr>
            <p:cNvPr id="4" name="组合 3"/>
            <p:cNvGrpSpPr/>
            <p:nvPr/>
          </p:nvGrpSpPr>
          <p:grpSpPr>
            <a:xfrm>
              <a:off x="304800" y="2709636"/>
              <a:ext cx="4122059" cy="1462680"/>
              <a:chOff x="667656" y="1497651"/>
              <a:chExt cx="4122059" cy="1462680"/>
            </a:xfrm>
          </p:grpSpPr>
          <p:grpSp>
            <p:nvGrpSpPr>
              <p:cNvPr id="6" name="组合 5"/>
              <p:cNvGrpSpPr/>
              <p:nvPr/>
            </p:nvGrpSpPr>
            <p:grpSpPr>
              <a:xfrm>
                <a:off x="667656" y="1497651"/>
                <a:ext cx="4122059" cy="1438728"/>
                <a:chOff x="537028" y="1493158"/>
                <a:chExt cx="4122059" cy="1438728"/>
              </a:xfrm>
            </p:grpSpPr>
            <p:sp>
              <p:nvSpPr>
                <p:cNvPr id="9" name="矩形 8"/>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0" name="图片 9"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7" name="文本框 6"/>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endParaRPr kumimoji="0" lang="zh-CN" altLang="en-US" sz="5400" b="0" i="0" u="none" strike="noStrike" kern="0" cap="none" spc="0" normalizeH="0" baseline="0" noProof="0" dirty="0">
                  <a:ln>
                    <a:noFill/>
                  </a:ln>
                  <a:solidFill>
                    <a:schemeClr val="tx2"/>
                  </a:solidFill>
                  <a:effectLst/>
                  <a:uLnTx/>
                  <a:uFillTx/>
                  <a:latin typeface="+mj-ea"/>
                  <a:ea typeface="+mj-ea"/>
                </a:endParaRPr>
              </a:p>
            </p:txBody>
          </p:sp>
          <p:sp>
            <p:nvSpPr>
              <p:cNvPr id="8" name="矩形 7"/>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1" name="图片占位符 6"/>
          <p:cNvSpPr>
            <a:spLocks noGrp="1"/>
          </p:cNvSpPr>
          <p:nvPr>
            <p:ph type="pic" sz="quarter" idx="10"/>
          </p:nvPr>
        </p:nvSpPr>
        <p:spPr>
          <a:xfrm>
            <a:off x="1" y="3240088"/>
            <a:ext cx="12192000" cy="3617912"/>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内页版式1">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pic>
        <p:nvPicPr>
          <p:cNvPr id="7" name="图片 6"/>
          <p:cNvPicPr>
            <a:picLocks noChangeAspect="1"/>
          </p:cNvPicPr>
          <p:nvPr userDrawn="1"/>
        </p:nvPicPr>
        <p:blipFill rotWithShape="1">
          <a:blip r:embed="rId2" cstate="print"/>
          <a:srcRect r="1346"/>
          <a:stretch>
            <a:fillRect/>
          </a:stretch>
        </p:blipFill>
        <p:spPr>
          <a:xfrm>
            <a:off x="516" y="6149854"/>
            <a:ext cx="12191484" cy="411617"/>
          </a:xfrm>
          <a:prstGeom prst="rect">
            <a:avLst/>
          </a:prstGeom>
        </p:spPr>
      </p:pic>
      <p:pic>
        <p:nvPicPr>
          <p:cNvPr id="13" name="图片 12" descr="文本&#10;&#10;中度可信度描述已自动生成"/>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553162" y="263409"/>
            <a:ext cx="2305463" cy="757902"/>
          </a:xfrm>
          <a:prstGeom prst="rect">
            <a:avLst/>
          </a:prstGeom>
        </p:spPr>
      </p:pic>
      <p:sp>
        <p:nvSpPr>
          <p:cNvPr id="8" name="矩形 7"/>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内页版式2">
    <p:spTree>
      <p:nvGrpSpPr>
        <p:cNvPr id="1" name=""/>
        <p:cNvGrpSpPr/>
        <p:nvPr/>
      </p:nvGrpSpPr>
      <p:grpSpPr>
        <a:xfrm>
          <a:off x="0" y="0"/>
          <a:ext cx="0" cy="0"/>
          <a:chOff x="0" y="0"/>
          <a:chExt cx="0" cy="0"/>
        </a:xfrm>
      </p:grpSpPr>
      <p:sp>
        <p:nvSpPr>
          <p:cNvPr id="9" name="矩形 8"/>
          <p:cNvSpPr/>
          <p:nvPr userDrawn="1"/>
        </p:nvSpPr>
        <p:spPr>
          <a:xfrm>
            <a:off x="0" y="0"/>
            <a:ext cx="12191483" cy="685800"/>
          </a:xfrm>
          <a:prstGeom prst="rect">
            <a:avLst/>
          </a:prstGeom>
          <a:solidFill>
            <a:schemeClr val="tx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sp>
        <p:nvSpPr>
          <p:cNvPr id="2" name="标题 1"/>
          <p:cNvSpPr>
            <a:spLocks noGrp="1"/>
          </p:cNvSpPr>
          <p:nvPr>
            <p:ph type="title"/>
          </p:nvPr>
        </p:nvSpPr>
        <p:spPr>
          <a:xfrm>
            <a:off x="927468" y="85609"/>
            <a:ext cx="6895732" cy="538838"/>
          </a:xfrm>
          <a:prstGeom prst="rect">
            <a:avLst/>
          </a:prstGeom>
        </p:spPr>
        <p:txBody>
          <a:bodyPr anchor="ctr">
            <a:normAutofit/>
          </a:bodyPr>
          <a:lstStyle>
            <a:lvl1pPr>
              <a:lnSpc>
                <a:spcPct val="100000"/>
              </a:lnSpc>
              <a:defRPr sz="3200">
                <a:solidFill>
                  <a:schemeClr val="bg1"/>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034104"/>
            <a:ext cx="11429264" cy="4761859"/>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pic>
        <p:nvPicPr>
          <p:cNvPr id="10" name="图片 9" descr="图片包含 户外, 标牌, 黑色&#10;&#10;自动生成的说明"/>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pic>
        <p:nvPicPr>
          <p:cNvPr id="12" name="图片 11"/>
          <p:cNvPicPr>
            <a:picLocks noChangeAspect="1"/>
          </p:cNvPicPr>
          <p:nvPr userDrawn="1"/>
        </p:nvPicPr>
        <p:blipFill rotWithShape="1">
          <a:blip r:embed="rId3" cstate="print">
            <a:extLst>
              <a:ext uri="{BEBA8EAE-BF5A-486C-A8C5-ECC9F3942E4B}">
                <a14:imgProps xmlns:a14="http://schemas.microsoft.com/office/drawing/2010/main">
                  <a14:imgLayer r:embed="rId4">
                    <a14:imgEffect>
                      <a14:brightnessContrast bright="100000"/>
                    </a14:imgEffect>
                    <a14:imgEffect>
                      <a14:sharpenSoften amount="100000"/>
                    </a14:imgEffect>
                  </a14:imgLayer>
                </a14:imgProps>
              </a:ext>
            </a:extLst>
          </a:blip>
          <a:srcRect l="73973" r="3197"/>
          <a:stretch>
            <a:fillRect/>
          </a:stretch>
        </p:blipFill>
        <p:spPr>
          <a:xfrm>
            <a:off x="9046840" y="274621"/>
            <a:ext cx="2821309" cy="411617"/>
          </a:xfrm>
          <a:prstGeom prst="rect">
            <a:avLst/>
          </a:prstGeom>
        </p:spPr>
      </p:pic>
      <p:sp>
        <p:nvSpPr>
          <p:cNvPr id="13" name="文本框 12"/>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14" name="文本框 13"/>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15" name="直接连接符 14"/>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内页版式3">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3" name="矩形 2"/>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pic>
        <p:nvPicPr>
          <p:cNvPr id="8" name="图片 7"/>
          <p:cNvPicPr>
            <a:picLocks noChangeAspect="1"/>
          </p:cNvPicPr>
          <p:nvPr userDrawn="1"/>
        </p:nvPicPr>
        <p:blipFill rotWithShape="1">
          <a:blip r:embed="rId2" cstate="print"/>
          <a:srcRect l="74359" r="1346"/>
          <a:stretch>
            <a:fillRect/>
          </a:stretch>
        </p:blipFill>
        <p:spPr>
          <a:xfrm>
            <a:off x="8870172" y="360363"/>
            <a:ext cx="3002280" cy="411617"/>
          </a:xfrm>
          <a:prstGeom prst="rect">
            <a:avLst/>
          </a:prstGeom>
        </p:spPr>
      </p:pic>
      <p:sp>
        <p:nvSpPr>
          <p:cNvPr id="9" name="矩形 8"/>
          <p:cNvSpPr/>
          <p:nvPr userDrawn="1"/>
        </p:nvSpPr>
        <p:spPr>
          <a:xfrm>
            <a:off x="360362" y="6446383"/>
            <a:ext cx="11460164" cy="411617"/>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solidFill>
                <a:schemeClr val="tx2"/>
              </a:solidFill>
            </a:endParaRPr>
          </a:p>
        </p:txBody>
      </p:sp>
      <p:sp>
        <p:nvSpPr>
          <p:cNvPr id="10" name="文本框 9"/>
          <p:cNvSpPr txBox="1"/>
          <p:nvPr userDrawn="1"/>
        </p:nvSpPr>
        <p:spPr>
          <a:xfrm>
            <a:off x="10118489" y="6484482"/>
            <a:ext cx="1692143" cy="338554"/>
          </a:xfrm>
          <a:prstGeom prst="rect">
            <a:avLst/>
          </a:prstGeom>
          <a:noFill/>
        </p:spPr>
        <p:txBody>
          <a:bodyPr wrap="square" rtlCol="0" anchor="ctr">
            <a:spAutoFit/>
          </a:bodyPr>
          <a:lstStyle/>
          <a:p>
            <a:pPr algn="ctr"/>
            <a:r>
              <a:rPr lang="en-US" altLang="zh-CN" sz="1600" i="1" dirty="0">
                <a:solidFill>
                  <a:schemeClr val="bg1"/>
                </a:solidFill>
              </a:rPr>
              <a:t>www.sjtu.edu.cn </a:t>
            </a:r>
            <a:endParaRPr lang="zh-CN" altLang="en-US" sz="1400" i="1" dirty="0">
              <a:solidFill>
                <a:schemeClr val="bg1"/>
              </a:solidFill>
            </a:endParaRPr>
          </a:p>
        </p:txBody>
      </p:sp>
      <p:sp>
        <p:nvSpPr>
          <p:cNvPr id="11" name="文本框 10"/>
          <p:cNvSpPr txBox="1"/>
          <p:nvPr userDrawn="1"/>
        </p:nvSpPr>
        <p:spPr>
          <a:xfrm>
            <a:off x="360364" y="6497182"/>
            <a:ext cx="2223180" cy="338554"/>
          </a:xfrm>
          <a:prstGeom prst="rect">
            <a:avLst/>
          </a:prstGeom>
          <a:noFill/>
        </p:spPr>
        <p:txBody>
          <a:bodyPr wrap="square" rtlCol="0" anchor="ctr">
            <a:spAutoFit/>
          </a:bodyPr>
          <a:lstStyle/>
          <a:p>
            <a:pPr algn="ctr"/>
            <a:r>
              <a:rPr lang="zh-CN" altLang="en-US" sz="1600" dirty="0">
                <a:solidFill>
                  <a:schemeClr val="bg1"/>
                </a:solidFill>
              </a:rPr>
              <a:t>饮水思源   爱国荣校</a:t>
            </a:r>
            <a:endParaRPr lang="zh-CN" altLang="en-US" sz="1600" dirty="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过渡页1">
    <p:spTree>
      <p:nvGrpSpPr>
        <p:cNvPr id="1" name=""/>
        <p:cNvGrpSpPr/>
        <p:nvPr/>
      </p:nvGrpSpPr>
      <p:grpSpPr>
        <a:xfrm>
          <a:off x="0" y="0"/>
          <a:ext cx="0" cy="0"/>
          <a:chOff x="0" y="0"/>
          <a:chExt cx="0" cy="0"/>
        </a:xfrm>
      </p:grpSpPr>
      <p:sp>
        <p:nvSpPr>
          <p:cNvPr id="13" name="标题 1"/>
          <p:cNvSpPr>
            <a:spLocks noGrp="1"/>
          </p:cNvSpPr>
          <p:nvPr>
            <p:ph type="title" hasCustomPrompt="1"/>
          </p:nvPr>
        </p:nvSpPr>
        <p:spPr>
          <a:xfrm>
            <a:off x="1439862" y="1355320"/>
            <a:ext cx="8796337" cy="1060855"/>
          </a:xfrm>
          <a:prstGeom prst="rect">
            <a:avLst/>
          </a:prstGeom>
          <a:noFill/>
          <a:effectLst/>
        </p:spPr>
        <p:txBody>
          <a:bodyPr anchor="ctr">
            <a:noAutofit/>
          </a:bodyPr>
          <a:lstStyle>
            <a:lvl1pPr algn="l">
              <a:lnSpc>
                <a:spcPct val="100000"/>
              </a:lnSpc>
              <a:defRPr sz="6000" b="0">
                <a:solidFill>
                  <a:schemeClr val="tx2"/>
                </a:solidFill>
                <a:effectLst/>
              </a:defRPr>
            </a:lvl1pPr>
          </a:lstStyle>
          <a:p>
            <a:r>
              <a:rPr lang="zh-CN" altLang="en-US" dirty="0"/>
              <a:t>单击此处编辑标题样式</a:t>
            </a:r>
            <a:endParaRPr lang="zh-CN" altLang="en-US" dirty="0"/>
          </a:p>
        </p:txBody>
      </p:sp>
      <p:pic>
        <p:nvPicPr>
          <p:cNvPr id="15" name="图片 14"/>
          <p:cNvPicPr>
            <a:picLocks noChangeAspect="1"/>
          </p:cNvPicPr>
          <p:nvPr userDrawn="1"/>
        </p:nvPicPr>
        <p:blipFill rotWithShape="1">
          <a:blip r:embed="rId2" cstate="print"/>
          <a:srcRect r="1346"/>
          <a:stretch>
            <a:fillRect/>
          </a:stretch>
        </p:blipFill>
        <p:spPr>
          <a:xfrm>
            <a:off x="516" y="5781221"/>
            <a:ext cx="12191484" cy="411617"/>
          </a:xfrm>
          <a:prstGeom prst="rect">
            <a:avLst/>
          </a:prstGeom>
        </p:spPr>
      </p:pic>
      <p:sp>
        <p:nvSpPr>
          <p:cNvPr id="16" name="矩形 15"/>
          <p:cNvSpPr/>
          <p:nvPr userDrawn="1"/>
        </p:nvSpPr>
        <p:spPr>
          <a:xfrm>
            <a:off x="0" y="1523797"/>
            <a:ext cx="360363" cy="723900"/>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过渡页2">
    <p:spTree>
      <p:nvGrpSpPr>
        <p:cNvPr id="1" name=""/>
        <p:cNvGrpSpPr/>
        <p:nvPr/>
      </p:nvGrpSpPr>
      <p:grpSpPr>
        <a:xfrm>
          <a:off x="0" y="0"/>
          <a:ext cx="0" cy="0"/>
          <a:chOff x="0" y="0"/>
          <a:chExt cx="0" cy="0"/>
        </a:xfrm>
      </p:grpSpPr>
      <p:pic>
        <p:nvPicPr>
          <p:cNvPr id="3" name="图片 2"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 name="矩形 3"/>
          <p:cNvSpPr/>
          <p:nvPr userDrawn="1"/>
        </p:nvSpPr>
        <p:spPr>
          <a:xfrm rot="16200000">
            <a:off x="6051000" y="-2616750"/>
            <a:ext cx="90000" cy="12192000"/>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6"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tx2"/>
                </a:solidFill>
              </a:defRPr>
            </a:lvl1pPr>
          </a:lstStyle>
          <a:p>
            <a:r>
              <a:rPr lang="zh-CN" altLang="en-US" dirty="0"/>
              <a:t>单击此处编辑母版标题样式</a:t>
            </a:r>
            <a:endParaRPr lang="zh-CN" altLang="en-US" dirty="0"/>
          </a:p>
        </p:txBody>
      </p:sp>
      <p:pic>
        <p:nvPicPr>
          <p:cNvPr id="7" name="图片 6"/>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8"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封底1">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pic>
        <p:nvPicPr>
          <p:cNvPr id="16" name="图片 15" descr="文本&#10;&#10;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175242" y="806450"/>
            <a:ext cx="3841516" cy="2692400"/>
          </a:xfrm>
          <a:prstGeom prst="rect">
            <a:avLst/>
          </a:prstGeom>
        </p:spPr>
      </p:pic>
      <p:sp>
        <p:nvSpPr>
          <p:cNvPr id="17" name="标题 1"/>
          <p:cNvSpPr>
            <a:spLocks noGrp="1"/>
          </p:cNvSpPr>
          <p:nvPr>
            <p:ph type="title" hasCustomPrompt="1"/>
          </p:nvPr>
        </p:nvSpPr>
        <p:spPr>
          <a:xfrm>
            <a:off x="2351313" y="3700057"/>
            <a:ext cx="7561943"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endParaRPr lang="zh-CN" altLang="en-US" dirty="0"/>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封底2">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pic>
        <p:nvPicPr>
          <p:cNvPr id="3" name="图片 2" descr="文本&#10;&#10;中度可信度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73315" y="1918497"/>
            <a:ext cx="4717143" cy="1550721"/>
          </a:xfrm>
          <a:prstGeom prst="rect">
            <a:avLst/>
          </a:prstGeom>
        </p:spPr>
      </p:pic>
      <p:sp>
        <p:nvSpPr>
          <p:cNvPr id="12" name="标题 1"/>
          <p:cNvSpPr>
            <a:spLocks noGrp="1"/>
          </p:cNvSpPr>
          <p:nvPr>
            <p:ph type="title" hasCustomPrompt="1"/>
          </p:nvPr>
        </p:nvSpPr>
        <p:spPr>
          <a:xfrm>
            <a:off x="6096001" y="2179233"/>
            <a:ext cx="5613400"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封面4">
    <p:spTree>
      <p:nvGrpSpPr>
        <p:cNvPr id="1" name=""/>
        <p:cNvGrpSpPr/>
        <p:nvPr/>
      </p:nvGrpSpPr>
      <p:grpSpPr>
        <a:xfrm>
          <a:off x="0" y="0"/>
          <a:ext cx="0" cy="0"/>
          <a:chOff x="0" y="0"/>
          <a:chExt cx="0" cy="0"/>
        </a:xfrm>
      </p:grpSpPr>
      <p:sp>
        <p:nvSpPr>
          <p:cNvPr id="4" name="等腰三角形 3"/>
          <p:cNvSpPr/>
          <p:nvPr userDrawn="1"/>
        </p:nvSpPr>
        <p:spPr>
          <a:xfrm>
            <a:off x="10515600" y="-25400"/>
            <a:ext cx="1676400" cy="6883400"/>
          </a:xfrm>
          <a:prstGeom prst="triangle">
            <a:avLst>
              <a:gd name="adj" fmla="val 99435"/>
            </a:avLst>
          </a:prstGeom>
          <a:gradFill>
            <a:gsLst>
              <a:gs pos="100000">
                <a:schemeClr val="accent4"/>
              </a:gs>
              <a:gs pos="62000">
                <a:schemeClr val="tx2"/>
              </a:gs>
            </a:gsLst>
            <a:lin ang="2700000" scaled="0"/>
          </a:gradFill>
          <a:ln w="12700" cap="flat" cmpd="sng" algn="ctr">
            <a:solidFill>
              <a:schemeClr val="bg1"/>
            </a:solidFill>
            <a:prstDash val="solid"/>
            <a:miter lim="800000"/>
          </a:ln>
          <a:effectLst/>
        </p:spPr>
        <p:txBody>
          <a:bodyPr rtlCol="0" anchor="ctr"/>
          <a:lstStyle/>
          <a:p>
            <a:pPr lvl="0" algn="just"/>
            <a:endParaRPr lang="zh-CN" altLang="en-US" dirty="0"/>
          </a:p>
        </p:txBody>
      </p:sp>
      <p:sp>
        <p:nvSpPr>
          <p:cNvPr id="5"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6"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7"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endParaRPr lang="zh-CN" altLang="en-US" dirty="0"/>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9" name="图片 8"/>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sp>
        <p:nvSpPr>
          <p:cNvPr id="10" name="图片占位符 6"/>
          <p:cNvSpPr>
            <a:spLocks noGrp="1"/>
          </p:cNvSpPr>
          <p:nvPr>
            <p:ph type="pic" sz="quarter" idx="10"/>
          </p:nvPr>
        </p:nvSpPr>
        <p:spPr>
          <a:xfrm>
            <a:off x="5859400" y="0"/>
            <a:ext cx="6146801" cy="6858000"/>
          </a:xfrm>
          <a:prstGeom prst="parallelogram">
            <a:avLst>
              <a:gd name="adj" fmla="val 28125"/>
            </a:avLst>
          </a:prstGeom>
          <a:effectLst>
            <a:outerShdw blurRad="50800" dist="38100" dir="2700000" algn="tl" rotWithShape="0">
              <a:prstClr val="black">
                <a:alpha val="40000"/>
              </a:prstClr>
            </a:outerShdw>
          </a:effectLst>
        </p:spPr>
        <p:txBody>
          <a:bodyPr anchor="ctr"/>
          <a:lstStyle>
            <a:lvl1pPr marL="0" indent="0" algn="ctr">
              <a:buNone/>
              <a:defRPr/>
            </a:lvl1pPr>
          </a:lstStyle>
          <a:p>
            <a:endParaRPr lang="zh-CN" altLang="en-US" dirty="0"/>
          </a:p>
        </p:txBody>
      </p:sp>
      <p:cxnSp>
        <p:nvCxnSpPr>
          <p:cNvPr id="11" name="直接连接符 10"/>
          <p:cNvCxnSpPr/>
          <p:nvPr userDrawn="1"/>
        </p:nvCxnSpPr>
        <p:spPr>
          <a:xfrm flipH="1">
            <a:off x="5710548" y="-25400"/>
            <a:ext cx="1737055" cy="68834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tx2"/>
        </a:solidFill>
        <a:effectLst/>
      </p:bgPr>
    </p:bg>
    <p:spTree>
      <p:nvGrpSpPr>
        <p:cNvPr id="1" name=""/>
        <p:cNvGrpSpPr/>
        <p:nvPr/>
      </p:nvGrpSpPr>
      <p:grpSpPr>
        <a:xfrm>
          <a:off x="0" y="0"/>
          <a:ext cx="0" cy="0"/>
          <a:chOff x="0" y="0"/>
          <a:chExt cx="0" cy="0"/>
        </a:xfrm>
      </p:grpSpPr>
      <p:sp>
        <p:nvSpPr>
          <p:cNvPr id="9" name="流程图: 离页连接符 8"/>
          <p:cNvSpPr/>
          <p:nvPr userDrawn="1"/>
        </p:nvSpPr>
        <p:spPr>
          <a:xfrm>
            <a:off x="3419386" y="0"/>
            <a:ext cx="5353229" cy="5219695"/>
          </a:xfrm>
          <a:prstGeom prst="flowChartOffpageConnector">
            <a:avLst/>
          </a:prstGeom>
          <a:solidFill>
            <a:srgbClr val="FFFFFF"/>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sp>
        <p:nvSpPr>
          <p:cNvPr id="10" name="文本占位符 31"/>
          <p:cNvSpPr txBox="1"/>
          <p:nvPr userDrawn="1"/>
        </p:nvSpPr>
        <p:spPr>
          <a:xfrm>
            <a:off x="2952571" y="2609847"/>
            <a:ext cx="6286859" cy="598488"/>
          </a:xfrm>
          <a:prstGeom prst="rect">
            <a:avLst/>
          </a:prstGeom>
        </p:spPr>
        <p:txBody>
          <a:bodyPr anchor="ctr"/>
          <a:lstStyle>
            <a:lvl1pPr marL="0" indent="0" algn="ctr" defTabSz="967740" rtl="0" eaLnBrk="1" latinLnBrk="0" hangingPunct="1">
              <a:lnSpc>
                <a:spcPct val="100000"/>
              </a:lnSpc>
              <a:spcBef>
                <a:spcPts val="1060"/>
              </a:spcBef>
              <a:buFontTx/>
              <a:buNone/>
              <a:defRPr sz="5400" b="1" kern="1200" spc="600">
                <a:solidFill>
                  <a:schemeClr val="accent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5400" b="1" i="0" u="none" strike="noStrike" kern="1200" cap="none" spc="600" normalizeH="0" baseline="0" noProof="0" dirty="0">
              <a:ln>
                <a:noFill/>
              </a:ln>
              <a:solidFill>
                <a:srgbClr val="C8161E"/>
              </a:solidFill>
              <a:effectLst/>
              <a:uLnTx/>
              <a:uFillTx/>
              <a:latin typeface="Arial" panose="020B0604020202090204"/>
              <a:ea typeface="微软雅黑"/>
              <a:cs typeface="+mn-cs"/>
            </a:endParaRPr>
          </a:p>
        </p:txBody>
      </p:sp>
      <p:pic>
        <p:nvPicPr>
          <p:cNvPr id="11" name="图片 10"/>
          <p:cNvPicPr>
            <a:picLocks noChangeAspect="1"/>
          </p:cNvPicPr>
          <p:nvPr userDrawn="1"/>
        </p:nvPicPr>
        <p:blipFill rotWithShape="1">
          <a:blip r:embed="rId2">
            <a:alphaModFix amt="20000"/>
            <a:duotone>
              <a:srgbClr val="ED7D31">
                <a:shade val="45000"/>
                <a:satMod val="135000"/>
              </a:srgbClr>
              <a:prstClr val="white"/>
            </a:duotone>
          </a:blip>
          <a:srcRect t="9831" b="36385"/>
          <a:stretch>
            <a:fillRect/>
          </a:stretch>
        </p:blipFill>
        <p:spPr>
          <a:xfrm>
            <a:off x="3352562" y="6146610"/>
            <a:ext cx="5486876" cy="406590"/>
          </a:xfrm>
          <a:prstGeom prst="rect">
            <a:avLst/>
          </a:prstGeom>
        </p:spPr>
      </p:pic>
      <p:pic>
        <p:nvPicPr>
          <p:cNvPr id="12" name="图片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3" name="任意多边形: 形状 12"/>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rgbClr val="FFFFFF"/>
          </a:solidFill>
          <a:ln w="12700" cap="flat" cmpd="sng" algn="ctr">
            <a:solidFill>
              <a:srgbClr val="FFFFFF"/>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4" name="图片 13" descr="图片包含 建筑物&#10;&#10;自动生成的说明"/>
          <p:cNvPicPr>
            <a:picLocks noChangeAspect="1"/>
          </p:cNvPicPr>
          <p:nvPr userDrawn="1"/>
        </p:nvPicPr>
        <p:blipFill>
          <a:blip r:embed="rId4">
            <a:alphaModFix amt="20000"/>
            <a:duotone>
              <a:prstClr val="black"/>
              <a:srgbClr val="C8161E">
                <a:tint val="45000"/>
                <a:satMod val="400000"/>
              </a:srgb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
        <p:nvSpPr>
          <p:cNvPr id="15" name="文本占位符 31"/>
          <p:cNvSpPr>
            <a:spLocks noGrp="1"/>
          </p:cNvSpPr>
          <p:nvPr>
            <p:ph type="body" sz="quarter" idx="11"/>
          </p:nvPr>
        </p:nvSpPr>
        <p:spPr>
          <a:xfrm>
            <a:off x="3104971" y="2762247"/>
            <a:ext cx="6286859" cy="598488"/>
          </a:xfrm>
          <a:prstGeom prst="rect">
            <a:avLst/>
          </a:prstGeom>
        </p:spPr>
        <p:txBody>
          <a:bodyPr anchor="ctr"/>
          <a:lstStyle>
            <a:lvl1pPr marL="0" indent="0" algn="ctr">
              <a:lnSpc>
                <a:spcPct val="100000"/>
              </a:lnSpc>
              <a:buNone/>
              <a:defRPr sz="4800" b="1" spc="600">
                <a:solidFill>
                  <a:schemeClr val="tx2"/>
                </a:solidFill>
              </a:defRPr>
            </a:lvl1pPr>
          </a:lstStyle>
          <a:p>
            <a:pPr lvl="0"/>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封面1">
    <p:spTree>
      <p:nvGrpSpPr>
        <p:cNvPr id="1" name=""/>
        <p:cNvGrpSpPr/>
        <p:nvPr/>
      </p:nvGrpSpPr>
      <p:grpSpPr>
        <a:xfrm>
          <a:off x="0" y="0"/>
          <a:ext cx="0" cy="0"/>
          <a:chOff x="0" y="0"/>
          <a:chExt cx="0" cy="0"/>
        </a:xfrm>
      </p:grpSpPr>
      <p:pic>
        <p:nvPicPr>
          <p:cNvPr id="4" name="图片 3" descr="图片包含 建筑物&#10;&#10;自动生成的说明"/>
          <p:cNvPicPr>
            <a:picLocks noChangeAspect="1"/>
          </p:cNvPicPr>
          <p:nvPr userDrawn="1"/>
        </p:nvPicPr>
        <p:blipFill>
          <a:blip r:embed="rId2">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sp>
        <p:nvSpPr>
          <p:cNvPr id="6"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lnSpc>
                <a:spcPct val="100000"/>
              </a:lnSpc>
              <a:defRPr sz="5400" b="1">
                <a:solidFill>
                  <a:schemeClr val="tx2"/>
                </a:solidFill>
              </a:defRPr>
            </a:lvl1pPr>
          </a:lstStyle>
          <a:p>
            <a:r>
              <a:rPr lang="zh-CN" altLang="en-US" dirty="0"/>
              <a:t>单击此处编辑标题样式</a:t>
            </a:r>
            <a:endParaRPr lang="zh-CN" altLang="en-US" dirty="0"/>
          </a:p>
        </p:txBody>
      </p:sp>
      <p:sp>
        <p:nvSpPr>
          <p:cNvPr id="7" name="内容占位符 25"/>
          <p:cNvSpPr>
            <a:spLocks noGrp="1"/>
          </p:cNvSpPr>
          <p:nvPr>
            <p:ph sz="quarter" idx="10"/>
          </p:nvPr>
        </p:nvSpPr>
        <p:spPr>
          <a:xfrm>
            <a:off x="4644345" y="5196924"/>
            <a:ext cx="2903311" cy="454025"/>
          </a:xfrm>
          <a:prstGeom prst="rect">
            <a:avLst/>
          </a:prstGeom>
        </p:spPr>
        <p:txBody>
          <a:bodyPr anchor="ctr"/>
          <a:lstStyle>
            <a:lvl1pPr marL="0" indent="0" algn="ctr">
              <a:lnSpc>
                <a:spcPct val="100000"/>
              </a:lnSpc>
              <a:buNone/>
              <a:defRPr sz="20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pic>
        <p:nvPicPr>
          <p:cNvPr id="9" name="图片 8"/>
          <p:cNvPicPr>
            <a:picLocks noChangeAspect="1"/>
          </p:cNvPicPr>
          <p:nvPr userDrawn="1"/>
        </p:nvPicPr>
        <p:blipFill rotWithShape="1">
          <a:blip r:embed="rId4" cstate="print"/>
          <a:srcRect l="74359" r="1346"/>
          <a:stretch>
            <a:fillRect/>
          </a:stretch>
        </p:blipFill>
        <p:spPr>
          <a:xfrm>
            <a:off x="8870172" y="356842"/>
            <a:ext cx="3002280" cy="411617"/>
          </a:xfrm>
          <a:prstGeom prst="rect">
            <a:avLst/>
          </a:prstGeom>
        </p:spPr>
      </p:pic>
      <p:grpSp>
        <p:nvGrpSpPr>
          <p:cNvPr id="10" name="组合 9"/>
          <p:cNvGrpSpPr/>
          <p:nvPr userDrawn="1"/>
        </p:nvGrpSpPr>
        <p:grpSpPr>
          <a:xfrm>
            <a:off x="2328587" y="6244170"/>
            <a:ext cx="7554800" cy="406590"/>
            <a:chOff x="2328587" y="6073254"/>
            <a:chExt cx="7554800" cy="406590"/>
          </a:xfrm>
        </p:grpSpPr>
        <p:pic>
          <p:nvPicPr>
            <p:cNvPr id="11" name="图片 10"/>
            <p:cNvPicPr>
              <a:picLocks noChangeAspect="1"/>
            </p:cNvPicPr>
            <p:nvPr userDrawn="1"/>
          </p:nvPicPr>
          <p:blipFill rotWithShape="1">
            <a:blip r:embed="rId5">
              <a:alphaModFix amt="50000"/>
            </a:blip>
            <a:srcRect t="9831" b="36385"/>
            <a:stretch>
              <a:fillRect/>
            </a:stretch>
          </p:blipFill>
          <p:spPr>
            <a:xfrm>
              <a:off x="3352562" y="6073254"/>
              <a:ext cx="5486876" cy="406590"/>
            </a:xfrm>
            <a:prstGeom prst="rect">
              <a:avLst/>
            </a:prstGeom>
          </p:spPr>
        </p:pic>
        <p:sp>
          <p:nvSpPr>
            <p:cNvPr id="12" name="椭圆 11"/>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p:nvPr userDrawn="1"/>
          </p:nvCxnSpPr>
          <p:spPr>
            <a:xfrm>
              <a:off x="23285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89833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grpSp>
      <p:cxnSp>
        <p:nvCxnSpPr>
          <p:cNvPr id="15" name="直接连接符 14"/>
          <p:cNvCxnSpPr/>
          <p:nvPr userDrawn="1"/>
        </p:nvCxnSpPr>
        <p:spPr>
          <a:xfrm>
            <a:off x="2046000" y="1712549"/>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nvCxnSpPr>
        <p:spPr>
          <a:xfrm>
            <a:off x="2046000" y="3428810"/>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7" name="图片占位符 6"/>
          <p:cNvSpPr>
            <a:spLocks noGrp="1"/>
          </p:cNvSpPr>
          <p:nvPr>
            <p:ph type="pic" sz="quarter" idx="10"/>
          </p:nvPr>
        </p:nvSpPr>
        <p:spPr>
          <a:xfrm>
            <a:off x="0" y="1"/>
            <a:ext cx="12192000" cy="3990974"/>
          </a:xfrm>
          <a:prstGeom prst="rect">
            <a:avLst/>
          </a:prstGeom>
        </p:spPr>
        <p:txBody>
          <a:bodyPr anchor="ctr"/>
          <a:lstStyle>
            <a:lvl1pPr marL="0" indent="0" algn="ctr">
              <a:buNone/>
              <a:defRPr/>
            </a:lvl1pPr>
          </a:lstStyle>
          <a:p>
            <a:endParaRPr lang="zh-CN" altLang="en-US" dirty="0"/>
          </a:p>
        </p:txBody>
      </p:sp>
      <p:sp>
        <p:nvSpPr>
          <p:cNvPr id="8" name="内容占位符 25"/>
          <p:cNvSpPr>
            <a:spLocks noGrp="1"/>
          </p:cNvSpPr>
          <p:nvPr>
            <p:ph sz="quarter" idx="11"/>
          </p:nvPr>
        </p:nvSpPr>
        <p:spPr>
          <a:xfrm>
            <a:off x="888484" y="6091547"/>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9" name="文本占位符 31"/>
          <p:cNvSpPr>
            <a:spLocks noGrp="1"/>
          </p:cNvSpPr>
          <p:nvPr>
            <p:ph type="body" sz="quarter" idx="12"/>
          </p:nvPr>
        </p:nvSpPr>
        <p:spPr>
          <a:xfrm>
            <a:off x="888484" y="5337593"/>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10" name="标题 1"/>
          <p:cNvSpPr>
            <a:spLocks noGrp="1"/>
          </p:cNvSpPr>
          <p:nvPr>
            <p:ph type="title" hasCustomPrompt="1"/>
          </p:nvPr>
        </p:nvSpPr>
        <p:spPr>
          <a:xfrm>
            <a:off x="888484" y="4121272"/>
            <a:ext cx="7798316" cy="1060855"/>
          </a:xfrm>
          <a:prstGeom prst="rect">
            <a:avLst/>
          </a:prstGeom>
          <a:noFill/>
          <a:effectLst/>
        </p:spPr>
        <p:txBody>
          <a:bodyPr anchor="ctr">
            <a:noAutofit/>
          </a:bodyPr>
          <a:lstStyle>
            <a:lvl1pPr algn="l">
              <a:lnSpc>
                <a:spcPct val="100000"/>
              </a:lnSpc>
              <a:defRPr sz="4800" b="0">
                <a:solidFill>
                  <a:schemeClr val="tx2"/>
                </a:solidFill>
                <a:effectLst/>
              </a:defRPr>
            </a:lvl1pPr>
          </a:lstStyle>
          <a:p>
            <a:r>
              <a:rPr lang="zh-CN" altLang="en-US" dirty="0"/>
              <a:t>单击此处编辑标题样式</a:t>
            </a:r>
            <a:endParaRPr lang="zh-CN" altLang="en-US" dirty="0"/>
          </a:p>
        </p:txBody>
      </p:sp>
      <p:pic>
        <p:nvPicPr>
          <p:cNvPr id="5" name="图片 4"/>
          <p:cNvPicPr>
            <a:picLocks noChangeAspect="1"/>
          </p:cNvPicPr>
          <p:nvPr userDrawn="1"/>
        </p:nvPicPr>
        <p:blipFill rotWithShape="1">
          <a:blip r:embed="rId2" cstate="print"/>
          <a:srcRect l="74359" r="1346"/>
          <a:stretch>
            <a:fillRect/>
          </a:stretch>
        </p:blipFill>
        <p:spPr>
          <a:xfrm>
            <a:off x="8870172" y="6192838"/>
            <a:ext cx="3002280" cy="411617"/>
          </a:xfrm>
          <a:prstGeom prst="rect">
            <a:avLst/>
          </a:prstGeom>
        </p:spPr>
      </p:pic>
      <p:cxnSp>
        <p:nvCxnSpPr>
          <p:cNvPr id="11" name="直接连接符 10"/>
          <p:cNvCxnSpPr/>
          <p:nvPr userDrawn="1"/>
        </p:nvCxnSpPr>
        <p:spPr>
          <a:xfrm>
            <a:off x="-80735" y="4049349"/>
            <a:ext cx="12272735" cy="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endParaRPr lang="zh-CN" altLang="en-US" dirty="0"/>
          </a:p>
        </p:txBody>
      </p:sp>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封面3-dark">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矩形 1"/>
          <p:cNvSpPr/>
          <p:nvPr userDrawn="1"/>
        </p:nvSpPr>
        <p:spPr>
          <a:xfrm>
            <a:off x="-19050" y="0"/>
            <a:ext cx="6115050" cy="6858000"/>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p>
        </p:txBody>
      </p:sp>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bg1"/>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bg1"/>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bg1"/>
                </a:solidFill>
                <a:effectLst/>
              </a:defRPr>
            </a:lvl1pPr>
          </a:lstStyle>
          <a:p>
            <a:r>
              <a:rPr lang="zh-CN" altLang="en-US" dirty="0"/>
              <a:t>单击此处编辑标题样式</a:t>
            </a:r>
            <a:endParaRPr lang="zh-CN" altLang="en-US" dirty="0"/>
          </a:p>
        </p:txBody>
      </p:sp>
      <p:pic>
        <p:nvPicPr>
          <p:cNvPr id="7" name="图片 6"/>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4" cstate="print">
            <a:extLst>
              <a:ext uri="{BEBA8EAE-BF5A-486C-A8C5-ECC9F3942E4B}">
                <a14:imgProps xmlns:a14="http://schemas.microsoft.com/office/drawing/2010/main">
                  <a14:imgLayer r:embed="rId5">
                    <a14:imgEffect>
                      <a14:brightnessContrast bright="100000"/>
                    </a14:imgEffect>
                  </a14:imgLayer>
                </a14:imgProps>
              </a:ext>
            </a:extLst>
          </a:blip>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封面4">
    <p:spTree>
      <p:nvGrpSpPr>
        <p:cNvPr id="1" name=""/>
        <p:cNvGrpSpPr/>
        <p:nvPr/>
      </p:nvGrpSpPr>
      <p:grpSpPr>
        <a:xfrm>
          <a:off x="0" y="0"/>
          <a:ext cx="0" cy="0"/>
          <a:chOff x="0" y="0"/>
          <a:chExt cx="0" cy="0"/>
        </a:xfrm>
      </p:grpSpPr>
      <p:sp>
        <p:nvSpPr>
          <p:cNvPr id="4" name="等腰三角形 3"/>
          <p:cNvSpPr/>
          <p:nvPr userDrawn="1"/>
        </p:nvSpPr>
        <p:spPr>
          <a:xfrm>
            <a:off x="10515600" y="-25400"/>
            <a:ext cx="1676400" cy="6883400"/>
          </a:xfrm>
          <a:prstGeom prst="triangle">
            <a:avLst>
              <a:gd name="adj" fmla="val 99435"/>
            </a:avLst>
          </a:prstGeom>
          <a:gradFill>
            <a:gsLst>
              <a:gs pos="100000">
                <a:schemeClr val="accent4"/>
              </a:gs>
              <a:gs pos="62000">
                <a:schemeClr val="tx2"/>
              </a:gs>
            </a:gsLst>
            <a:lin ang="2700000" scaled="0"/>
          </a:gradFill>
          <a:ln w="12700" cap="flat" cmpd="sng" algn="ctr">
            <a:solidFill>
              <a:schemeClr val="bg1"/>
            </a:solidFill>
            <a:prstDash val="solid"/>
            <a:miter lim="800000"/>
          </a:ln>
          <a:effectLst/>
        </p:spPr>
        <p:txBody>
          <a:bodyPr rtlCol="0" anchor="ctr"/>
          <a:lstStyle/>
          <a:p>
            <a:pPr lvl="0" algn="just"/>
            <a:endParaRPr lang="zh-CN" altLang="en-US" dirty="0"/>
          </a:p>
        </p:txBody>
      </p:sp>
      <p:sp>
        <p:nvSpPr>
          <p:cNvPr id="5"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6"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7"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endParaRPr lang="zh-CN" altLang="en-US" dirty="0"/>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9" name="图片 8"/>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sp>
        <p:nvSpPr>
          <p:cNvPr id="10" name="图片占位符 6"/>
          <p:cNvSpPr>
            <a:spLocks noGrp="1"/>
          </p:cNvSpPr>
          <p:nvPr>
            <p:ph type="pic" sz="quarter" idx="10"/>
          </p:nvPr>
        </p:nvSpPr>
        <p:spPr>
          <a:xfrm>
            <a:off x="5859400" y="0"/>
            <a:ext cx="6146801" cy="6858000"/>
          </a:xfrm>
          <a:prstGeom prst="parallelogram">
            <a:avLst>
              <a:gd name="adj" fmla="val 28125"/>
            </a:avLst>
          </a:prstGeom>
          <a:effectLst>
            <a:outerShdw blurRad="50800" dist="38100" dir="2700000" algn="tl" rotWithShape="0">
              <a:prstClr val="black">
                <a:alpha val="40000"/>
              </a:prstClr>
            </a:outerShdw>
          </a:effectLst>
        </p:spPr>
        <p:txBody>
          <a:bodyPr anchor="ctr"/>
          <a:lstStyle>
            <a:lvl1pPr marL="0" indent="0" algn="ctr">
              <a:buNone/>
              <a:defRPr/>
            </a:lvl1pPr>
          </a:lstStyle>
          <a:p>
            <a:endParaRPr lang="zh-CN" altLang="en-US" dirty="0"/>
          </a:p>
        </p:txBody>
      </p:sp>
      <p:cxnSp>
        <p:nvCxnSpPr>
          <p:cNvPr id="11" name="直接连接符 10"/>
          <p:cNvCxnSpPr/>
          <p:nvPr userDrawn="1"/>
        </p:nvCxnSpPr>
        <p:spPr>
          <a:xfrm flipH="1">
            <a:off x="5710548" y="-25400"/>
            <a:ext cx="1737055" cy="68834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封面5">
    <p:spTree>
      <p:nvGrpSpPr>
        <p:cNvPr id="1" name=""/>
        <p:cNvGrpSpPr/>
        <p:nvPr/>
      </p:nvGrpSpPr>
      <p:grpSpPr>
        <a:xfrm>
          <a:off x="0" y="0"/>
          <a:ext cx="0" cy="0"/>
          <a:chOff x="0" y="0"/>
          <a:chExt cx="0" cy="0"/>
        </a:xfrm>
      </p:grpSpPr>
      <p:pic>
        <p:nvPicPr>
          <p:cNvPr id="6" name="图片 5" descr="图片包含 建筑物&#10;&#10;自动生成的说明"/>
          <p:cNvPicPr>
            <a:picLocks noChangeAspect="1"/>
          </p:cNvPicPr>
          <p:nvPr userDrawn="1"/>
        </p:nvPicPr>
        <p:blipFill>
          <a:blip r:embed="rId2" cstate="print">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144710" y="2394097"/>
            <a:ext cx="8047290" cy="2590938"/>
          </a:xfrm>
          <a:prstGeom prst="rect">
            <a:avLst/>
          </a:prstGeom>
        </p:spPr>
      </p:pic>
      <p:sp>
        <p:nvSpPr>
          <p:cNvPr id="5" name="标题 1"/>
          <p:cNvSpPr>
            <a:spLocks noGrp="1"/>
          </p:cNvSpPr>
          <p:nvPr>
            <p:ph type="title" hasCustomPrompt="1"/>
          </p:nvPr>
        </p:nvSpPr>
        <p:spPr>
          <a:xfrm>
            <a:off x="5460763" y="2407580"/>
            <a:ext cx="6426437" cy="1060855"/>
          </a:xfrm>
          <a:prstGeom prst="rect">
            <a:avLst/>
          </a:prstGeom>
          <a:noFill/>
          <a:effectLst/>
        </p:spPr>
        <p:txBody>
          <a:bodyPr anchor="ctr">
            <a:noAutofit/>
          </a:bodyPr>
          <a:lstStyle>
            <a:lvl1pPr algn="ctr">
              <a:defRPr sz="4000" b="1">
                <a:solidFill>
                  <a:schemeClr val="tx2"/>
                </a:solidFill>
              </a:defRPr>
            </a:lvl1pPr>
          </a:lstStyle>
          <a:p>
            <a:r>
              <a:rPr lang="zh-CN" altLang="en-US" dirty="0"/>
              <a:t>单击此处编辑标题样式</a:t>
            </a:r>
            <a:endParaRPr lang="zh-CN" altLang="en-US" dirty="0"/>
          </a:p>
        </p:txBody>
      </p:sp>
      <p:sp>
        <p:nvSpPr>
          <p:cNvPr id="7" name="内容占位符 25"/>
          <p:cNvSpPr>
            <a:spLocks noGrp="1"/>
          </p:cNvSpPr>
          <p:nvPr>
            <p:ph sz="quarter" idx="10"/>
          </p:nvPr>
        </p:nvSpPr>
        <p:spPr>
          <a:xfrm>
            <a:off x="8946863" y="4107201"/>
            <a:ext cx="2903311" cy="454025"/>
          </a:xfrm>
          <a:prstGeom prst="rect">
            <a:avLst/>
          </a:prstGeom>
        </p:spPr>
        <p:txBody>
          <a:bodyPr anchor="ctr"/>
          <a:lstStyle>
            <a:lvl1pPr marL="0" indent="0" algn="ctr">
              <a:lnSpc>
                <a:spcPct val="100000"/>
              </a:lnSpc>
              <a:buNone/>
              <a:defRPr sz="18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5460764" y="3997557"/>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9" name="图片占位符 14"/>
          <p:cNvSpPr>
            <a:spLocks noGrp="1"/>
          </p:cNvSpPr>
          <p:nvPr>
            <p:ph type="pic" sz="quarter" idx="12"/>
          </p:nvPr>
        </p:nvSpPr>
        <p:spPr>
          <a:xfrm>
            <a:off x="0" y="1415726"/>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10" name="图片 9"/>
          <p:cNvPicPr>
            <a:picLocks noChangeAspect="1"/>
          </p:cNvPicPr>
          <p:nvPr userDrawn="1"/>
        </p:nvPicPr>
        <p:blipFill>
          <a:blip r:embed="rId3"/>
          <a:stretch>
            <a:fillRect/>
          </a:stretch>
        </p:blipFill>
        <p:spPr>
          <a:xfrm>
            <a:off x="6524558" y="4706725"/>
            <a:ext cx="3935296" cy="209291"/>
          </a:xfrm>
          <a:prstGeom prst="rect">
            <a:avLst/>
          </a:prstGeom>
        </p:spPr>
      </p:pic>
      <p:pic>
        <p:nvPicPr>
          <p:cNvPr id="11" name="图片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22913" y="271357"/>
            <a:ext cx="2169174" cy="713098"/>
          </a:xfrm>
          <a:prstGeom prst="rect">
            <a:avLst/>
          </a:prstGeom>
        </p:spPr>
      </p:pic>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grpSp>
        <p:nvGrpSpPr>
          <p:cNvPr id="11" name="组合 10"/>
          <p:cNvGrpSpPr/>
          <p:nvPr userDrawn="1"/>
        </p:nvGrpSpPr>
        <p:grpSpPr>
          <a:xfrm>
            <a:off x="391884" y="2278063"/>
            <a:ext cx="4122059" cy="1462680"/>
            <a:chOff x="304800" y="2709636"/>
            <a:chExt cx="4122059" cy="1462680"/>
          </a:xfrm>
        </p:grpSpPr>
        <p:grpSp>
          <p:nvGrpSpPr>
            <p:cNvPr id="12" name="组合 11"/>
            <p:cNvGrpSpPr/>
            <p:nvPr/>
          </p:nvGrpSpPr>
          <p:grpSpPr>
            <a:xfrm>
              <a:off x="304800" y="2709636"/>
              <a:ext cx="4122059" cy="1462680"/>
              <a:chOff x="667656" y="1497651"/>
              <a:chExt cx="4122059" cy="1462680"/>
            </a:xfrm>
          </p:grpSpPr>
          <p:grpSp>
            <p:nvGrpSpPr>
              <p:cNvPr id="14" name="组合 13"/>
              <p:cNvGrpSpPr/>
              <p:nvPr/>
            </p:nvGrpSpPr>
            <p:grpSpPr>
              <a:xfrm>
                <a:off x="667656" y="1497651"/>
                <a:ext cx="4122059" cy="1438728"/>
                <a:chOff x="537028" y="1493158"/>
                <a:chExt cx="4122059" cy="1438728"/>
              </a:xfrm>
            </p:grpSpPr>
            <p:sp>
              <p:nvSpPr>
                <p:cNvPr id="17" name="矩形 16"/>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8" name="图片 17"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15" name="文本框 14"/>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endParaRPr kumimoji="0" lang="zh-CN" altLang="en-US" sz="5400" b="0" i="0" u="none" strike="noStrike" kern="0" cap="none" spc="0" normalizeH="0" baseline="0" noProof="0" dirty="0">
                  <a:ln>
                    <a:noFill/>
                  </a:ln>
                  <a:solidFill>
                    <a:schemeClr val="tx2"/>
                  </a:solidFill>
                  <a:effectLst/>
                  <a:uLnTx/>
                  <a:uFillTx/>
                  <a:latin typeface="+mj-ea"/>
                  <a:ea typeface="+mj-ea"/>
                </a:endParaRPr>
              </a:p>
            </p:txBody>
          </p:sp>
          <p:sp>
            <p:nvSpPr>
              <p:cNvPr id="16" name="矩形 15"/>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13" name="图片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9" name="图片占位符 6"/>
          <p:cNvSpPr>
            <a:spLocks noGrp="1"/>
          </p:cNvSpPr>
          <p:nvPr>
            <p:ph type="pic" sz="quarter" idx="10"/>
          </p:nvPr>
        </p:nvSpPr>
        <p:spPr>
          <a:xfrm>
            <a:off x="6095999" y="0"/>
            <a:ext cx="6096001" cy="6858000"/>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grpSp>
        <p:nvGrpSpPr>
          <p:cNvPr id="3" name="组合 2"/>
          <p:cNvGrpSpPr/>
          <p:nvPr userDrawn="1"/>
        </p:nvGrpSpPr>
        <p:grpSpPr>
          <a:xfrm>
            <a:off x="4034971" y="689970"/>
            <a:ext cx="4122059" cy="1462680"/>
            <a:chOff x="304800" y="2709636"/>
            <a:chExt cx="4122059" cy="1462680"/>
          </a:xfrm>
        </p:grpSpPr>
        <p:grpSp>
          <p:nvGrpSpPr>
            <p:cNvPr id="4" name="组合 3"/>
            <p:cNvGrpSpPr/>
            <p:nvPr/>
          </p:nvGrpSpPr>
          <p:grpSpPr>
            <a:xfrm>
              <a:off x="304800" y="2709636"/>
              <a:ext cx="4122059" cy="1462680"/>
              <a:chOff x="667656" y="1497651"/>
              <a:chExt cx="4122059" cy="1462680"/>
            </a:xfrm>
          </p:grpSpPr>
          <p:grpSp>
            <p:nvGrpSpPr>
              <p:cNvPr id="6" name="组合 5"/>
              <p:cNvGrpSpPr/>
              <p:nvPr/>
            </p:nvGrpSpPr>
            <p:grpSpPr>
              <a:xfrm>
                <a:off x="667656" y="1497651"/>
                <a:ext cx="4122059" cy="1438728"/>
                <a:chOff x="537028" y="1493158"/>
                <a:chExt cx="4122059" cy="1438728"/>
              </a:xfrm>
            </p:grpSpPr>
            <p:sp>
              <p:nvSpPr>
                <p:cNvPr id="9" name="矩形 8"/>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0" name="图片 9"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7" name="文本框 6"/>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endParaRPr kumimoji="0" lang="zh-CN" altLang="en-US" sz="5400" b="0" i="0" u="none" strike="noStrike" kern="0" cap="none" spc="0" normalizeH="0" baseline="0" noProof="0" dirty="0">
                  <a:ln>
                    <a:noFill/>
                  </a:ln>
                  <a:solidFill>
                    <a:schemeClr val="tx2"/>
                  </a:solidFill>
                  <a:effectLst/>
                  <a:uLnTx/>
                  <a:uFillTx/>
                  <a:latin typeface="+mj-ea"/>
                  <a:ea typeface="+mj-ea"/>
                </a:endParaRPr>
              </a:p>
            </p:txBody>
          </p:sp>
          <p:sp>
            <p:nvSpPr>
              <p:cNvPr id="8" name="矩形 7"/>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1" name="图片占位符 6"/>
          <p:cNvSpPr>
            <a:spLocks noGrp="1"/>
          </p:cNvSpPr>
          <p:nvPr>
            <p:ph type="pic" sz="quarter" idx="10"/>
          </p:nvPr>
        </p:nvSpPr>
        <p:spPr>
          <a:xfrm>
            <a:off x="1" y="3240088"/>
            <a:ext cx="12192000" cy="3617912"/>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封面5">
    <p:spTree>
      <p:nvGrpSpPr>
        <p:cNvPr id="1" name=""/>
        <p:cNvGrpSpPr/>
        <p:nvPr/>
      </p:nvGrpSpPr>
      <p:grpSpPr>
        <a:xfrm>
          <a:off x="0" y="0"/>
          <a:ext cx="0" cy="0"/>
          <a:chOff x="0" y="0"/>
          <a:chExt cx="0" cy="0"/>
        </a:xfrm>
      </p:grpSpPr>
      <p:pic>
        <p:nvPicPr>
          <p:cNvPr id="6" name="图片 5" descr="图片包含 建筑物&#10;&#10;自动生成的说明"/>
          <p:cNvPicPr>
            <a:picLocks noChangeAspect="1"/>
          </p:cNvPicPr>
          <p:nvPr userDrawn="1"/>
        </p:nvPicPr>
        <p:blipFill>
          <a:blip r:embed="rId2" cstate="print">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144710" y="2394097"/>
            <a:ext cx="8047290" cy="2590938"/>
          </a:xfrm>
          <a:prstGeom prst="rect">
            <a:avLst/>
          </a:prstGeom>
        </p:spPr>
      </p:pic>
      <p:sp>
        <p:nvSpPr>
          <p:cNvPr id="5" name="标题 1"/>
          <p:cNvSpPr>
            <a:spLocks noGrp="1"/>
          </p:cNvSpPr>
          <p:nvPr>
            <p:ph type="title" hasCustomPrompt="1"/>
          </p:nvPr>
        </p:nvSpPr>
        <p:spPr>
          <a:xfrm>
            <a:off x="5460763" y="2407580"/>
            <a:ext cx="6426437" cy="1060855"/>
          </a:xfrm>
          <a:prstGeom prst="rect">
            <a:avLst/>
          </a:prstGeom>
          <a:noFill/>
          <a:effectLst/>
        </p:spPr>
        <p:txBody>
          <a:bodyPr anchor="ctr">
            <a:noAutofit/>
          </a:bodyPr>
          <a:lstStyle>
            <a:lvl1pPr algn="ctr">
              <a:defRPr sz="4000" b="1">
                <a:solidFill>
                  <a:schemeClr val="tx2"/>
                </a:solidFill>
              </a:defRPr>
            </a:lvl1pPr>
          </a:lstStyle>
          <a:p>
            <a:r>
              <a:rPr lang="zh-CN" altLang="en-US" dirty="0"/>
              <a:t>单击此处编辑标题样式</a:t>
            </a:r>
            <a:endParaRPr lang="zh-CN" altLang="en-US" dirty="0"/>
          </a:p>
        </p:txBody>
      </p:sp>
      <p:sp>
        <p:nvSpPr>
          <p:cNvPr id="7" name="内容占位符 25"/>
          <p:cNvSpPr>
            <a:spLocks noGrp="1"/>
          </p:cNvSpPr>
          <p:nvPr>
            <p:ph sz="quarter" idx="10"/>
          </p:nvPr>
        </p:nvSpPr>
        <p:spPr>
          <a:xfrm>
            <a:off x="8946863" y="4107201"/>
            <a:ext cx="2903311" cy="454025"/>
          </a:xfrm>
          <a:prstGeom prst="rect">
            <a:avLst/>
          </a:prstGeom>
        </p:spPr>
        <p:txBody>
          <a:bodyPr anchor="ctr"/>
          <a:lstStyle>
            <a:lvl1pPr marL="0" indent="0" algn="ctr">
              <a:lnSpc>
                <a:spcPct val="100000"/>
              </a:lnSpc>
              <a:buNone/>
              <a:defRPr sz="18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5460764" y="3997557"/>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9" name="图片占位符 14"/>
          <p:cNvSpPr>
            <a:spLocks noGrp="1"/>
          </p:cNvSpPr>
          <p:nvPr>
            <p:ph type="pic" sz="quarter" idx="12"/>
          </p:nvPr>
        </p:nvSpPr>
        <p:spPr>
          <a:xfrm>
            <a:off x="0" y="1415726"/>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10" name="图片 9"/>
          <p:cNvPicPr>
            <a:picLocks noChangeAspect="1"/>
          </p:cNvPicPr>
          <p:nvPr userDrawn="1"/>
        </p:nvPicPr>
        <p:blipFill>
          <a:blip r:embed="rId3"/>
          <a:stretch>
            <a:fillRect/>
          </a:stretch>
        </p:blipFill>
        <p:spPr>
          <a:xfrm>
            <a:off x="6524558" y="4706725"/>
            <a:ext cx="3935296" cy="209291"/>
          </a:xfrm>
          <a:prstGeom prst="rect">
            <a:avLst/>
          </a:prstGeom>
        </p:spPr>
      </p:pic>
      <p:pic>
        <p:nvPicPr>
          <p:cNvPr id="11" name="图片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22913" y="271357"/>
            <a:ext cx="2169174" cy="713098"/>
          </a:xfrm>
          <a:prstGeom prst="rect">
            <a:avLst/>
          </a:prstGeom>
        </p:spPr>
      </p:pic>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内页版式1">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pic>
        <p:nvPicPr>
          <p:cNvPr id="7" name="图片 6"/>
          <p:cNvPicPr>
            <a:picLocks noChangeAspect="1"/>
          </p:cNvPicPr>
          <p:nvPr userDrawn="1"/>
        </p:nvPicPr>
        <p:blipFill rotWithShape="1">
          <a:blip r:embed="rId2" cstate="print"/>
          <a:srcRect r="1346"/>
          <a:stretch>
            <a:fillRect/>
          </a:stretch>
        </p:blipFill>
        <p:spPr>
          <a:xfrm>
            <a:off x="516" y="6149854"/>
            <a:ext cx="12191484" cy="411617"/>
          </a:xfrm>
          <a:prstGeom prst="rect">
            <a:avLst/>
          </a:prstGeom>
        </p:spPr>
      </p:pic>
      <p:pic>
        <p:nvPicPr>
          <p:cNvPr id="13" name="图片 12" descr="文本&#10;&#10;中度可信度描述已自动生成"/>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553162" y="263409"/>
            <a:ext cx="2305463" cy="757902"/>
          </a:xfrm>
          <a:prstGeom prst="rect">
            <a:avLst/>
          </a:prstGeom>
        </p:spPr>
      </p:pic>
      <p:sp>
        <p:nvSpPr>
          <p:cNvPr id="8" name="矩形 7"/>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内页版式2">
    <p:spTree>
      <p:nvGrpSpPr>
        <p:cNvPr id="1" name=""/>
        <p:cNvGrpSpPr/>
        <p:nvPr/>
      </p:nvGrpSpPr>
      <p:grpSpPr>
        <a:xfrm>
          <a:off x="0" y="0"/>
          <a:ext cx="0" cy="0"/>
          <a:chOff x="0" y="0"/>
          <a:chExt cx="0" cy="0"/>
        </a:xfrm>
      </p:grpSpPr>
      <p:sp>
        <p:nvSpPr>
          <p:cNvPr id="9" name="矩形 8"/>
          <p:cNvSpPr/>
          <p:nvPr userDrawn="1"/>
        </p:nvSpPr>
        <p:spPr>
          <a:xfrm>
            <a:off x="0" y="0"/>
            <a:ext cx="12191483" cy="685800"/>
          </a:xfrm>
          <a:prstGeom prst="rect">
            <a:avLst/>
          </a:prstGeom>
          <a:solidFill>
            <a:schemeClr val="tx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sp>
        <p:nvSpPr>
          <p:cNvPr id="2" name="标题 1"/>
          <p:cNvSpPr>
            <a:spLocks noGrp="1"/>
          </p:cNvSpPr>
          <p:nvPr>
            <p:ph type="title"/>
          </p:nvPr>
        </p:nvSpPr>
        <p:spPr>
          <a:xfrm>
            <a:off x="927468" y="85609"/>
            <a:ext cx="6895732" cy="538838"/>
          </a:xfrm>
          <a:prstGeom prst="rect">
            <a:avLst/>
          </a:prstGeom>
        </p:spPr>
        <p:txBody>
          <a:bodyPr anchor="ctr">
            <a:normAutofit/>
          </a:bodyPr>
          <a:lstStyle>
            <a:lvl1pPr>
              <a:lnSpc>
                <a:spcPct val="100000"/>
              </a:lnSpc>
              <a:defRPr sz="3200">
                <a:solidFill>
                  <a:schemeClr val="bg1"/>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034104"/>
            <a:ext cx="11429264" cy="4761859"/>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pic>
        <p:nvPicPr>
          <p:cNvPr id="10" name="图片 9" descr="图片包含 户外, 标牌, 黑色&#10;&#10;自动生成的说明"/>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pic>
        <p:nvPicPr>
          <p:cNvPr id="12" name="图片 11"/>
          <p:cNvPicPr>
            <a:picLocks noChangeAspect="1"/>
          </p:cNvPicPr>
          <p:nvPr userDrawn="1"/>
        </p:nvPicPr>
        <p:blipFill rotWithShape="1">
          <a:blip r:embed="rId3" cstate="print">
            <a:extLst>
              <a:ext uri="{BEBA8EAE-BF5A-486C-A8C5-ECC9F3942E4B}">
                <a14:imgProps xmlns:a14="http://schemas.microsoft.com/office/drawing/2010/main">
                  <a14:imgLayer r:embed="rId4">
                    <a14:imgEffect>
                      <a14:brightnessContrast bright="100000"/>
                    </a14:imgEffect>
                    <a14:imgEffect>
                      <a14:sharpenSoften amount="100000"/>
                    </a14:imgEffect>
                  </a14:imgLayer>
                </a14:imgProps>
              </a:ext>
            </a:extLst>
          </a:blip>
          <a:srcRect l="73973" r="3197"/>
          <a:stretch>
            <a:fillRect/>
          </a:stretch>
        </p:blipFill>
        <p:spPr>
          <a:xfrm>
            <a:off x="9046840" y="274621"/>
            <a:ext cx="2821309" cy="411617"/>
          </a:xfrm>
          <a:prstGeom prst="rect">
            <a:avLst/>
          </a:prstGeom>
        </p:spPr>
      </p:pic>
      <p:sp>
        <p:nvSpPr>
          <p:cNvPr id="13" name="文本框 12"/>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14" name="文本框 13"/>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15" name="直接连接符 14"/>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内页版式3">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3" name="矩形 2"/>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pic>
        <p:nvPicPr>
          <p:cNvPr id="8" name="图片 7"/>
          <p:cNvPicPr>
            <a:picLocks noChangeAspect="1"/>
          </p:cNvPicPr>
          <p:nvPr userDrawn="1"/>
        </p:nvPicPr>
        <p:blipFill rotWithShape="1">
          <a:blip r:embed="rId2" cstate="print"/>
          <a:srcRect l="74359" r="1346"/>
          <a:stretch>
            <a:fillRect/>
          </a:stretch>
        </p:blipFill>
        <p:spPr>
          <a:xfrm>
            <a:off x="8870172" y="360363"/>
            <a:ext cx="3002280" cy="411617"/>
          </a:xfrm>
          <a:prstGeom prst="rect">
            <a:avLst/>
          </a:prstGeom>
        </p:spPr>
      </p:pic>
      <p:sp>
        <p:nvSpPr>
          <p:cNvPr id="9" name="矩形 8"/>
          <p:cNvSpPr/>
          <p:nvPr userDrawn="1"/>
        </p:nvSpPr>
        <p:spPr>
          <a:xfrm>
            <a:off x="360362" y="6446383"/>
            <a:ext cx="11460164" cy="411617"/>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solidFill>
                <a:schemeClr val="tx2"/>
              </a:solidFill>
            </a:endParaRPr>
          </a:p>
        </p:txBody>
      </p:sp>
      <p:sp>
        <p:nvSpPr>
          <p:cNvPr id="10" name="文本框 9"/>
          <p:cNvSpPr txBox="1"/>
          <p:nvPr userDrawn="1"/>
        </p:nvSpPr>
        <p:spPr>
          <a:xfrm>
            <a:off x="10118489" y="6484482"/>
            <a:ext cx="1692143" cy="338554"/>
          </a:xfrm>
          <a:prstGeom prst="rect">
            <a:avLst/>
          </a:prstGeom>
          <a:noFill/>
        </p:spPr>
        <p:txBody>
          <a:bodyPr wrap="square" rtlCol="0" anchor="ctr">
            <a:spAutoFit/>
          </a:bodyPr>
          <a:lstStyle/>
          <a:p>
            <a:pPr algn="ctr"/>
            <a:r>
              <a:rPr lang="en-US" altLang="zh-CN" sz="1600" i="1" dirty="0">
                <a:solidFill>
                  <a:schemeClr val="bg1"/>
                </a:solidFill>
              </a:rPr>
              <a:t>www.sjtu.edu.cn </a:t>
            </a:r>
            <a:endParaRPr lang="zh-CN" altLang="en-US" sz="1400" i="1" dirty="0">
              <a:solidFill>
                <a:schemeClr val="bg1"/>
              </a:solidFill>
            </a:endParaRPr>
          </a:p>
        </p:txBody>
      </p:sp>
      <p:sp>
        <p:nvSpPr>
          <p:cNvPr id="11" name="文本框 10"/>
          <p:cNvSpPr txBox="1"/>
          <p:nvPr userDrawn="1"/>
        </p:nvSpPr>
        <p:spPr>
          <a:xfrm>
            <a:off x="360364" y="6497182"/>
            <a:ext cx="2223180" cy="338554"/>
          </a:xfrm>
          <a:prstGeom prst="rect">
            <a:avLst/>
          </a:prstGeom>
          <a:noFill/>
        </p:spPr>
        <p:txBody>
          <a:bodyPr wrap="square" rtlCol="0" anchor="ctr">
            <a:spAutoFit/>
          </a:bodyPr>
          <a:lstStyle/>
          <a:p>
            <a:pPr algn="ctr"/>
            <a:r>
              <a:rPr lang="zh-CN" altLang="en-US" sz="1600" dirty="0">
                <a:solidFill>
                  <a:schemeClr val="bg1"/>
                </a:solidFill>
              </a:rPr>
              <a:t>饮水思源   爱国荣校</a:t>
            </a:r>
            <a:endParaRPr lang="zh-CN" altLang="en-US" sz="1600" dirty="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过渡页1">
    <p:spTree>
      <p:nvGrpSpPr>
        <p:cNvPr id="1" name=""/>
        <p:cNvGrpSpPr/>
        <p:nvPr/>
      </p:nvGrpSpPr>
      <p:grpSpPr>
        <a:xfrm>
          <a:off x="0" y="0"/>
          <a:ext cx="0" cy="0"/>
          <a:chOff x="0" y="0"/>
          <a:chExt cx="0" cy="0"/>
        </a:xfrm>
      </p:grpSpPr>
      <p:sp>
        <p:nvSpPr>
          <p:cNvPr id="13" name="标题 1"/>
          <p:cNvSpPr>
            <a:spLocks noGrp="1"/>
          </p:cNvSpPr>
          <p:nvPr>
            <p:ph type="title" hasCustomPrompt="1"/>
          </p:nvPr>
        </p:nvSpPr>
        <p:spPr>
          <a:xfrm>
            <a:off x="1439862" y="1355320"/>
            <a:ext cx="8796337" cy="1060855"/>
          </a:xfrm>
          <a:prstGeom prst="rect">
            <a:avLst/>
          </a:prstGeom>
          <a:noFill/>
          <a:effectLst/>
        </p:spPr>
        <p:txBody>
          <a:bodyPr anchor="ctr">
            <a:noAutofit/>
          </a:bodyPr>
          <a:lstStyle>
            <a:lvl1pPr algn="l">
              <a:lnSpc>
                <a:spcPct val="100000"/>
              </a:lnSpc>
              <a:defRPr sz="6000" b="0">
                <a:solidFill>
                  <a:schemeClr val="tx2"/>
                </a:solidFill>
                <a:effectLst/>
              </a:defRPr>
            </a:lvl1pPr>
          </a:lstStyle>
          <a:p>
            <a:r>
              <a:rPr lang="zh-CN" altLang="en-US" dirty="0"/>
              <a:t>单击此处编辑标题样式</a:t>
            </a:r>
            <a:endParaRPr lang="zh-CN" altLang="en-US" dirty="0"/>
          </a:p>
        </p:txBody>
      </p:sp>
      <p:pic>
        <p:nvPicPr>
          <p:cNvPr id="15" name="图片 14"/>
          <p:cNvPicPr>
            <a:picLocks noChangeAspect="1"/>
          </p:cNvPicPr>
          <p:nvPr userDrawn="1"/>
        </p:nvPicPr>
        <p:blipFill rotWithShape="1">
          <a:blip r:embed="rId2" cstate="print"/>
          <a:srcRect r="1346"/>
          <a:stretch>
            <a:fillRect/>
          </a:stretch>
        </p:blipFill>
        <p:spPr>
          <a:xfrm>
            <a:off x="516" y="5781221"/>
            <a:ext cx="12191484" cy="411617"/>
          </a:xfrm>
          <a:prstGeom prst="rect">
            <a:avLst/>
          </a:prstGeom>
        </p:spPr>
      </p:pic>
      <p:sp>
        <p:nvSpPr>
          <p:cNvPr id="16" name="矩形 15"/>
          <p:cNvSpPr/>
          <p:nvPr userDrawn="1"/>
        </p:nvSpPr>
        <p:spPr>
          <a:xfrm>
            <a:off x="0" y="1523797"/>
            <a:ext cx="360363" cy="723900"/>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过渡页2">
    <p:spTree>
      <p:nvGrpSpPr>
        <p:cNvPr id="1" name=""/>
        <p:cNvGrpSpPr/>
        <p:nvPr/>
      </p:nvGrpSpPr>
      <p:grpSpPr>
        <a:xfrm>
          <a:off x="0" y="0"/>
          <a:ext cx="0" cy="0"/>
          <a:chOff x="0" y="0"/>
          <a:chExt cx="0" cy="0"/>
        </a:xfrm>
      </p:grpSpPr>
      <p:pic>
        <p:nvPicPr>
          <p:cNvPr id="3" name="图片 2"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 name="矩形 3"/>
          <p:cNvSpPr/>
          <p:nvPr userDrawn="1"/>
        </p:nvSpPr>
        <p:spPr>
          <a:xfrm rot="16200000">
            <a:off x="6051000" y="-2616750"/>
            <a:ext cx="90000" cy="12192000"/>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6"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tx2"/>
                </a:solidFill>
              </a:defRPr>
            </a:lvl1pPr>
          </a:lstStyle>
          <a:p>
            <a:r>
              <a:rPr lang="zh-CN" altLang="en-US" dirty="0"/>
              <a:t>单击此处编辑母版标题样式</a:t>
            </a:r>
            <a:endParaRPr lang="zh-CN" altLang="en-US" dirty="0"/>
          </a:p>
        </p:txBody>
      </p:sp>
      <p:pic>
        <p:nvPicPr>
          <p:cNvPr id="7" name="图片 6"/>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8"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封底1">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pic>
        <p:nvPicPr>
          <p:cNvPr id="16" name="图片 15" descr="文本&#10;&#10;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175242" y="806450"/>
            <a:ext cx="3841516" cy="2692400"/>
          </a:xfrm>
          <a:prstGeom prst="rect">
            <a:avLst/>
          </a:prstGeom>
        </p:spPr>
      </p:pic>
      <p:sp>
        <p:nvSpPr>
          <p:cNvPr id="17" name="标题 1"/>
          <p:cNvSpPr>
            <a:spLocks noGrp="1"/>
          </p:cNvSpPr>
          <p:nvPr>
            <p:ph type="title" hasCustomPrompt="1"/>
          </p:nvPr>
        </p:nvSpPr>
        <p:spPr>
          <a:xfrm>
            <a:off x="2351313" y="3700057"/>
            <a:ext cx="7561943"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endParaRPr lang="zh-CN" altLang="en-US" dirty="0"/>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封底2">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pic>
        <p:nvPicPr>
          <p:cNvPr id="3" name="图片 2" descr="文本&#10;&#10;中度可信度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73315" y="1918497"/>
            <a:ext cx="4717143" cy="1550721"/>
          </a:xfrm>
          <a:prstGeom prst="rect">
            <a:avLst/>
          </a:prstGeom>
        </p:spPr>
      </p:pic>
      <p:sp>
        <p:nvSpPr>
          <p:cNvPr id="12" name="标题 1"/>
          <p:cNvSpPr>
            <a:spLocks noGrp="1"/>
          </p:cNvSpPr>
          <p:nvPr>
            <p:ph type="title" hasCustomPrompt="1"/>
          </p:nvPr>
        </p:nvSpPr>
        <p:spPr>
          <a:xfrm>
            <a:off x="6096001" y="2179233"/>
            <a:ext cx="5613400"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tx2"/>
        </a:solidFill>
        <a:effectLst/>
      </p:bgPr>
    </p:bg>
    <p:spTree>
      <p:nvGrpSpPr>
        <p:cNvPr id="1" name=""/>
        <p:cNvGrpSpPr/>
        <p:nvPr/>
      </p:nvGrpSpPr>
      <p:grpSpPr>
        <a:xfrm>
          <a:off x="0" y="0"/>
          <a:ext cx="0" cy="0"/>
          <a:chOff x="0" y="0"/>
          <a:chExt cx="0" cy="0"/>
        </a:xfrm>
      </p:grpSpPr>
      <p:sp>
        <p:nvSpPr>
          <p:cNvPr id="9" name="流程图: 离页连接符 8"/>
          <p:cNvSpPr/>
          <p:nvPr userDrawn="1"/>
        </p:nvSpPr>
        <p:spPr>
          <a:xfrm>
            <a:off x="3419386" y="0"/>
            <a:ext cx="5353229" cy="5219695"/>
          </a:xfrm>
          <a:prstGeom prst="flowChartOffpageConnector">
            <a:avLst/>
          </a:prstGeom>
          <a:solidFill>
            <a:srgbClr val="FFFFFF"/>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sp>
        <p:nvSpPr>
          <p:cNvPr id="10" name="文本占位符 31"/>
          <p:cNvSpPr txBox="1"/>
          <p:nvPr userDrawn="1"/>
        </p:nvSpPr>
        <p:spPr>
          <a:xfrm>
            <a:off x="2952571" y="2609847"/>
            <a:ext cx="6286859" cy="598488"/>
          </a:xfrm>
          <a:prstGeom prst="rect">
            <a:avLst/>
          </a:prstGeom>
        </p:spPr>
        <p:txBody>
          <a:bodyPr anchor="ctr"/>
          <a:lstStyle>
            <a:lvl1pPr marL="0" indent="0" algn="ctr" defTabSz="967740" rtl="0" eaLnBrk="1" latinLnBrk="0" hangingPunct="1">
              <a:lnSpc>
                <a:spcPct val="100000"/>
              </a:lnSpc>
              <a:spcBef>
                <a:spcPts val="1060"/>
              </a:spcBef>
              <a:buFontTx/>
              <a:buNone/>
              <a:defRPr sz="5400" b="1" kern="1200" spc="600">
                <a:solidFill>
                  <a:schemeClr val="accent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5400" b="1" i="0" u="none" strike="noStrike" kern="1200" cap="none" spc="600" normalizeH="0" baseline="0" noProof="0" dirty="0">
              <a:ln>
                <a:noFill/>
              </a:ln>
              <a:solidFill>
                <a:srgbClr val="C8161E"/>
              </a:solidFill>
              <a:effectLst/>
              <a:uLnTx/>
              <a:uFillTx/>
              <a:latin typeface="Arial" panose="020B0604020202090204"/>
              <a:ea typeface="微软雅黑"/>
              <a:cs typeface="+mn-cs"/>
            </a:endParaRPr>
          </a:p>
        </p:txBody>
      </p:sp>
      <p:pic>
        <p:nvPicPr>
          <p:cNvPr id="11" name="图片 10"/>
          <p:cNvPicPr>
            <a:picLocks noChangeAspect="1"/>
          </p:cNvPicPr>
          <p:nvPr userDrawn="1"/>
        </p:nvPicPr>
        <p:blipFill rotWithShape="1">
          <a:blip r:embed="rId2">
            <a:alphaModFix amt="20000"/>
            <a:duotone>
              <a:srgbClr val="ED7D31">
                <a:shade val="45000"/>
                <a:satMod val="135000"/>
              </a:srgbClr>
              <a:prstClr val="white"/>
            </a:duotone>
          </a:blip>
          <a:srcRect t="9831" b="36385"/>
          <a:stretch>
            <a:fillRect/>
          </a:stretch>
        </p:blipFill>
        <p:spPr>
          <a:xfrm>
            <a:off x="3352562" y="6146610"/>
            <a:ext cx="5486876" cy="406590"/>
          </a:xfrm>
          <a:prstGeom prst="rect">
            <a:avLst/>
          </a:prstGeom>
        </p:spPr>
      </p:pic>
      <p:pic>
        <p:nvPicPr>
          <p:cNvPr id="12" name="图片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3" name="任意多边形: 形状 12"/>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rgbClr val="FFFFFF"/>
          </a:solidFill>
          <a:ln w="12700" cap="flat" cmpd="sng" algn="ctr">
            <a:solidFill>
              <a:srgbClr val="FFFFFF"/>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4" name="图片 13" descr="图片包含 建筑物&#10;&#10;自动生成的说明"/>
          <p:cNvPicPr>
            <a:picLocks noChangeAspect="1"/>
          </p:cNvPicPr>
          <p:nvPr userDrawn="1"/>
        </p:nvPicPr>
        <p:blipFill>
          <a:blip r:embed="rId4">
            <a:alphaModFix amt="20000"/>
            <a:duotone>
              <a:prstClr val="black"/>
              <a:srgbClr val="C8161E">
                <a:tint val="45000"/>
                <a:satMod val="400000"/>
              </a:srgb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
        <p:nvSpPr>
          <p:cNvPr id="15" name="文本占位符 31"/>
          <p:cNvSpPr>
            <a:spLocks noGrp="1"/>
          </p:cNvSpPr>
          <p:nvPr>
            <p:ph type="body" sz="quarter" idx="11"/>
          </p:nvPr>
        </p:nvSpPr>
        <p:spPr>
          <a:xfrm>
            <a:off x="3104971" y="2762247"/>
            <a:ext cx="6286859" cy="598488"/>
          </a:xfrm>
          <a:prstGeom prst="rect">
            <a:avLst/>
          </a:prstGeom>
        </p:spPr>
        <p:txBody>
          <a:bodyPr anchor="ctr"/>
          <a:lstStyle>
            <a:lvl1pPr marL="0" indent="0" algn="ctr">
              <a:lnSpc>
                <a:spcPct val="100000"/>
              </a:lnSpc>
              <a:buNone/>
              <a:defRPr sz="4800" b="1" spc="600">
                <a:solidFill>
                  <a:schemeClr val="tx2"/>
                </a:solidFill>
              </a:defRPr>
            </a:lvl1pPr>
          </a:lstStyle>
          <a:p>
            <a:pPr lvl="0"/>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封面1">
    <p:spTree>
      <p:nvGrpSpPr>
        <p:cNvPr id="1" name=""/>
        <p:cNvGrpSpPr/>
        <p:nvPr/>
      </p:nvGrpSpPr>
      <p:grpSpPr>
        <a:xfrm>
          <a:off x="0" y="0"/>
          <a:ext cx="0" cy="0"/>
          <a:chOff x="0" y="0"/>
          <a:chExt cx="0" cy="0"/>
        </a:xfrm>
      </p:grpSpPr>
      <p:pic>
        <p:nvPicPr>
          <p:cNvPr id="4" name="图片 3" descr="图片包含 建筑物&#10;&#10;自动生成的说明"/>
          <p:cNvPicPr>
            <a:picLocks noChangeAspect="1"/>
          </p:cNvPicPr>
          <p:nvPr userDrawn="1"/>
        </p:nvPicPr>
        <p:blipFill>
          <a:blip r:embed="rId2">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sp>
        <p:nvSpPr>
          <p:cNvPr id="6"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lnSpc>
                <a:spcPct val="100000"/>
              </a:lnSpc>
              <a:defRPr sz="5400" b="1">
                <a:solidFill>
                  <a:schemeClr val="tx2"/>
                </a:solidFill>
              </a:defRPr>
            </a:lvl1pPr>
          </a:lstStyle>
          <a:p>
            <a:r>
              <a:rPr lang="zh-CN" altLang="en-US" dirty="0"/>
              <a:t>单击此处编辑标题样式</a:t>
            </a:r>
            <a:endParaRPr lang="zh-CN" altLang="en-US" dirty="0"/>
          </a:p>
        </p:txBody>
      </p:sp>
      <p:sp>
        <p:nvSpPr>
          <p:cNvPr id="7" name="内容占位符 25"/>
          <p:cNvSpPr>
            <a:spLocks noGrp="1"/>
          </p:cNvSpPr>
          <p:nvPr>
            <p:ph sz="quarter" idx="10"/>
          </p:nvPr>
        </p:nvSpPr>
        <p:spPr>
          <a:xfrm>
            <a:off x="4644345" y="5196924"/>
            <a:ext cx="2903311" cy="454025"/>
          </a:xfrm>
          <a:prstGeom prst="rect">
            <a:avLst/>
          </a:prstGeom>
        </p:spPr>
        <p:txBody>
          <a:bodyPr anchor="ctr"/>
          <a:lstStyle>
            <a:lvl1pPr marL="0" indent="0" algn="ctr">
              <a:lnSpc>
                <a:spcPct val="100000"/>
              </a:lnSpc>
              <a:buNone/>
              <a:defRPr sz="20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pic>
        <p:nvPicPr>
          <p:cNvPr id="9" name="图片 8"/>
          <p:cNvPicPr>
            <a:picLocks noChangeAspect="1"/>
          </p:cNvPicPr>
          <p:nvPr userDrawn="1"/>
        </p:nvPicPr>
        <p:blipFill rotWithShape="1">
          <a:blip r:embed="rId4" cstate="print"/>
          <a:srcRect l="74359" r="1346"/>
          <a:stretch>
            <a:fillRect/>
          </a:stretch>
        </p:blipFill>
        <p:spPr>
          <a:xfrm>
            <a:off x="8870172" y="356842"/>
            <a:ext cx="3002280" cy="411617"/>
          </a:xfrm>
          <a:prstGeom prst="rect">
            <a:avLst/>
          </a:prstGeom>
        </p:spPr>
      </p:pic>
      <p:grpSp>
        <p:nvGrpSpPr>
          <p:cNvPr id="10" name="组合 9"/>
          <p:cNvGrpSpPr/>
          <p:nvPr userDrawn="1"/>
        </p:nvGrpSpPr>
        <p:grpSpPr>
          <a:xfrm>
            <a:off x="2328587" y="6244170"/>
            <a:ext cx="7554800" cy="406590"/>
            <a:chOff x="2328587" y="6073254"/>
            <a:chExt cx="7554800" cy="406590"/>
          </a:xfrm>
        </p:grpSpPr>
        <p:pic>
          <p:nvPicPr>
            <p:cNvPr id="11" name="图片 10"/>
            <p:cNvPicPr>
              <a:picLocks noChangeAspect="1"/>
            </p:cNvPicPr>
            <p:nvPr userDrawn="1"/>
          </p:nvPicPr>
          <p:blipFill rotWithShape="1">
            <a:blip r:embed="rId5">
              <a:alphaModFix amt="50000"/>
            </a:blip>
            <a:srcRect t="9831" b="36385"/>
            <a:stretch>
              <a:fillRect/>
            </a:stretch>
          </p:blipFill>
          <p:spPr>
            <a:xfrm>
              <a:off x="3352562" y="6073254"/>
              <a:ext cx="5486876" cy="406590"/>
            </a:xfrm>
            <a:prstGeom prst="rect">
              <a:avLst/>
            </a:prstGeom>
          </p:spPr>
        </p:pic>
        <p:sp>
          <p:nvSpPr>
            <p:cNvPr id="12" name="椭圆 11"/>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p:nvPr userDrawn="1"/>
          </p:nvCxnSpPr>
          <p:spPr>
            <a:xfrm>
              <a:off x="23285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89833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grpSp>
      <p:cxnSp>
        <p:nvCxnSpPr>
          <p:cNvPr id="15" name="直接连接符 14"/>
          <p:cNvCxnSpPr/>
          <p:nvPr userDrawn="1"/>
        </p:nvCxnSpPr>
        <p:spPr>
          <a:xfrm>
            <a:off x="2046000" y="1712549"/>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nvCxnSpPr>
        <p:spPr>
          <a:xfrm>
            <a:off x="2046000" y="3428810"/>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grpSp>
        <p:nvGrpSpPr>
          <p:cNvPr id="11" name="组合 10"/>
          <p:cNvGrpSpPr/>
          <p:nvPr userDrawn="1"/>
        </p:nvGrpSpPr>
        <p:grpSpPr>
          <a:xfrm>
            <a:off x="391884" y="2278063"/>
            <a:ext cx="4122059" cy="1462680"/>
            <a:chOff x="304800" y="2709636"/>
            <a:chExt cx="4122059" cy="1462680"/>
          </a:xfrm>
        </p:grpSpPr>
        <p:grpSp>
          <p:nvGrpSpPr>
            <p:cNvPr id="12" name="组合 11"/>
            <p:cNvGrpSpPr/>
            <p:nvPr/>
          </p:nvGrpSpPr>
          <p:grpSpPr>
            <a:xfrm>
              <a:off x="304800" y="2709636"/>
              <a:ext cx="4122059" cy="1462680"/>
              <a:chOff x="667656" y="1497651"/>
              <a:chExt cx="4122059" cy="1462680"/>
            </a:xfrm>
          </p:grpSpPr>
          <p:grpSp>
            <p:nvGrpSpPr>
              <p:cNvPr id="14" name="组合 13"/>
              <p:cNvGrpSpPr/>
              <p:nvPr/>
            </p:nvGrpSpPr>
            <p:grpSpPr>
              <a:xfrm>
                <a:off x="667656" y="1497651"/>
                <a:ext cx="4122059" cy="1438728"/>
                <a:chOff x="537028" y="1493158"/>
                <a:chExt cx="4122059" cy="1438728"/>
              </a:xfrm>
            </p:grpSpPr>
            <p:sp>
              <p:nvSpPr>
                <p:cNvPr id="17" name="矩形 16"/>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8" name="图片 17"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15" name="文本框 14"/>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endParaRPr kumimoji="0" lang="zh-CN" altLang="en-US" sz="5400" b="0" i="0" u="none" strike="noStrike" kern="0" cap="none" spc="0" normalizeH="0" baseline="0" noProof="0" dirty="0">
                  <a:ln>
                    <a:noFill/>
                  </a:ln>
                  <a:solidFill>
                    <a:schemeClr val="tx2"/>
                  </a:solidFill>
                  <a:effectLst/>
                  <a:uLnTx/>
                  <a:uFillTx/>
                  <a:latin typeface="+mj-ea"/>
                  <a:ea typeface="+mj-ea"/>
                </a:endParaRPr>
              </a:p>
            </p:txBody>
          </p:sp>
          <p:sp>
            <p:nvSpPr>
              <p:cNvPr id="16" name="矩形 15"/>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13" name="图片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9" name="图片占位符 6"/>
          <p:cNvSpPr>
            <a:spLocks noGrp="1"/>
          </p:cNvSpPr>
          <p:nvPr>
            <p:ph type="pic" sz="quarter" idx="10"/>
          </p:nvPr>
        </p:nvSpPr>
        <p:spPr>
          <a:xfrm>
            <a:off x="6095999" y="0"/>
            <a:ext cx="6096001" cy="6858000"/>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7" name="图片占位符 6"/>
          <p:cNvSpPr>
            <a:spLocks noGrp="1"/>
          </p:cNvSpPr>
          <p:nvPr>
            <p:ph type="pic" sz="quarter" idx="10"/>
          </p:nvPr>
        </p:nvSpPr>
        <p:spPr>
          <a:xfrm>
            <a:off x="0" y="1"/>
            <a:ext cx="12192000" cy="3990974"/>
          </a:xfrm>
          <a:prstGeom prst="rect">
            <a:avLst/>
          </a:prstGeom>
        </p:spPr>
        <p:txBody>
          <a:bodyPr anchor="ctr"/>
          <a:lstStyle>
            <a:lvl1pPr marL="0" indent="0" algn="ctr">
              <a:buNone/>
              <a:defRPr/>
            </a:lvl1pPr>
          </a:lstStyle>
          <a:p>
            <a:endParaRPr lang="zh-CN" altLang="en-US" dirty="0"/>
          </a:p>
        </p:txBody>
      </p:sp>
      <p:sp>
        <p:nvSpPr>
          <p:cNvPr id="8" name="内容占位符 25"/>
          <p:cNvSpPr>
            <a:spLocks noGrp="1"/>
          </p:cNvSpPr>
          <p:nvPr>
            <p:ph sz="quarter" idx="11"/>
          </p:nvPr>
        </p:nvSpPr>
        <p:spPr>
          <a:xfrm>
            <a:off x="888484" y="6091547"/>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9" name="文本占位符 31"/>
          <p:cNvSpPr>
            <a:spLocks noGrp="1"/>
          </p:cNvSpPr>
          <p:nvPr>
            <p:ph type="body" sz="quarter" idx="12"/>
          </p:nvPr>
        </p:nvSpPr>
        <p:spPr>
          <a:xfrm>
            <a:off x="888484" y="5337593"/>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10" name="标题 1"/>
          <p:cNvSpPr>
            <a:spLocks noGrp="1"/>
          </p:cNvSpPr>
          <p:nvPr>
            <p:ph type="title" hasCustomPrompt="1"/>
          </p:nvPr>
        </p:nvSpPr>
        <p:spPr>
          <a:xfrm>
            <a:off x="888484" y="4121272"/>
            <a:ext cx="7798316" cy="1060855"/>
          </a:xfrm>
          <a:prstGeom prst="rect">
            <a:avLst/>
          </a:prstGeom>
          <a:noFill/>
          <a:effectLst/>
        </p:spPr>
        <p:txBody>
          <a:bodyPr anchor="ctr">
            <a:noAutofit/>
          </a:bodyPr>
          <a:lstStyle>
            <a:lvl1pPr algn="l">
              <a:lnSpc>
                <a:spcPct val="100000"/>
              </a:lnSpc>
              <a:defRPr sz="4800" b="0">
                <a:solidFill>
                  <a:schemeClr val="tx2"/>
                </a:solidFill>
                <a:effectLst/>
              </a:defRPr>
            </a:lvl1pPr>
          </a:lstStyle>
          <a:p>
            <a:r>
              <a:rPr lang="zh-CN" altLang="en-US" dirty="0"/>
              <a:t>单击此处编辑标题样式</a:t>
            </a:r>
            <a:endParaRPr lang="zh-CN" altLang="en-US" dirty="0"/>
          </a:p>
        </p:txBody>
      </p:sp>
      <p:pic>
        <p:nvPicPr>
          <p:cNvPr id="5" name="图片 4"/>
          <p:cNvPicPr>
            <a:picLocks noChangeAspect="1"/>
          </p:cNvPicPr>
          <p:nvPr userDrawn="1"/>
        </p:nvPicPr>
        <p:blipFill rotWithShape="1">
          <a:blip r:embed="rId2" cstate="print"/>
          <a:srcRect l="74359" r="1346"/>
          <a:stretch>
            <a:fillRect/>
          </a:stretch>
        </p:blipFill>
        <p:spPr>
          <a:xfrm>
            <a:off x="8870172" y="6192838"/>
            <a:ext cx="3002280" cy="411617"/>
          </a:xfrm>
          <a:prstGeom prst="rect">
            <a:avLst/>
          </a:prstGeom>
        </p:spPr>
      </p:pic>
      <p:cxnSp>
        <p:nvCxnSpPr>
          <p:cNvPr id="11" name="直接连接符 10"/>
          <p:cNvCxnSpPr/>
          <p:nvPr userDrawn="1"/>
        </p:nvCxnSpPr>
        <p:spPr>
          <a:xfrm>
            <a:off x="-80735" y="4049349"/>
            <a:ext cx="12272735" cy="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endParaRPr lang="zh-CN" altLang="en-US" dirty="0"/>
          </a:p>
        </p:txBody>
      </p:sp>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封面3-dark">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矩形 1"/>
          <p:cNvSpPr/>
          <p:nvPr userDrawn="1"/>
        </p:nvSpPr>
        <p:spPr>
          <a:xfrm>
            <a:off x="-19050" y="0"/>
            <a:ext cx="6115050" cy="6858000"/>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p>
        </p:txBody>
      </p:sp>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bg1"/>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bg1"/>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bg1"/>
                </a:solidFill>
                <a:effectLst/>
              </a:defRPr>
            </a:lvl1pPr>
          </a:lstStyle>
          <a:p>
            <a:r>
              <a:rPr lang="zh-CN" altLang="en-US" dirty="0"/>
              <a:t>单击此处编辑标题样式</a:t>
            </a:r>
            <a:endParaRPr lang="zh-CN" altLang="en-US" dirty="0"/>
          </a:p>
        </p:txBody>
      </p:sp>
      <p:pic>
        <p:nvPicPr>
          <p:cNvPr id="7" name="图片 6"/>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4" cstate="print">
            <a:extLst>
              <a:ext uri="{BEBA8EAE-BF5A-486C-A8C5-ECC9F3942E4B}">
                <a14:imgProps xmlns:a14="http://schemas.microsoft.com/office/drawing/2010/main">
                  <a14:imgLayer r:embed="rId5">
                    <a14:imgEffect>
                      <a14:brightnessContrast bright="100000"/>
                    </a14:imgEffect>
                  </a14:imgLayer>
                </a14:imgProps>
              </a:ext>
            </a:extLst>
          </a:blip>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封面4">
    <p:spTree>
      <p:nvGrpSpPr>
        <p:cNvPr id="1" name=""/>
        <p:cNvGrpSpPr/>
        <p:nvPr/>
      </p:nvGrpSpPr>
      <p:grpSpPr>
        <a:xfrm>
          <a:off x="0" y="0"/>
          <a:ext cx="0" cy="0"/>
          <a:chOff x="0" y="0"/>
          <a:chExt cx="0" cy="0"/>
        </a:xfrm>
      </p:grpSpPr>
      <p:sp>
        <p:nvSpPr>
          <p:cNvPr id="4" name="等腰三角形 3"/>
          <p:cNvSpPr/>
          <p:nvPr userDrawn="1"/>
        </p:nvSpPr>
        <p:spPr>
          <a:xfrm>
            <a:off x="10515600" y="-25400"/>
            <a:ext cx="1676400" cy="6883400"/>
          </a:xfrm>
          <a:prstGeom prst="triangle">
            <a:avLst>
              <a:gd name="adj" fmla="val 99435"/>
            </a:avLst>
          </a:prstGeom>
          <a:gradFill>
            <a:gsLst>
              <a:gs pos="100000">
                <a:schemeClr val="accent4"/>
              </a:gs>
              <a:gs pos="62000">
                <a:schemeClr val="tx2"/>
              </a:gs>
            </a:gsLst>
            <a:lin ang="2700000" scaled="0"/>
          </a:gradFill>
          <a:ln w="12700" cap="flat" cmpd="sng" algn="ctr">
            <a:solidFill>
              <a:schemeClr val="bg1"/>
            </a:solidFill>
            <a:prstDash val="solid"/>
            <a:miter lim="800000"/>
          </a:ln>
          <a:effectLst/>
        </p:spPr>
        <p:txBody>
          <a:bodyPr rtlCol="0" anchor="ctr"/>
          <a:lstStyle/>
          <a:p>
            <a:pPr lvl="0" algn="just"/>
            <a:endParaRPr lang="zh-CN" altLang="en-US" dirty="0"/>
          </a:p>
        </p:txBody>
      </p:sp>
      <p:sp>
        <p:nvSpPr>
          <p:cNvPr id="5"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6"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7"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endParaRPr lang="zh-CN" altLang="en-US" dirty="0"/>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9" name="图片 8"/>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sp>
        <p:nvSpPr>
          <p:cNvPr id="10" name="图片占位符 6"/>
          <p:cNvSpPr>
            <a:spLocks noGrp="1"/>
          </p:cNvSpPr>
          <p:nvPr>
            <p:ph type="pic" sz="quarter" idx="10"/>
          </p:nvPr>
        </p:nvSpPr>
        <p:spPr>
          <a:xfrm>
            <a:off x="5859400" y="0"/>
            <a:ext cx="6146801" cy="6858000"/>
          </a:xfrm>
          <a:prstGeom prst="parallelogram">
            <a:avLst>
              <a:gd name="adj" fmla="val 28125"/>
            </a:avLst>
          </a:prstGeom>
          <a:effectLst>
            <a:outerShdw blurRad="50800" dist="38100" dir="2700000" algn="tl" rotWithShape="0">
              <a:prstClr val="black">
                <a:alpha val="40000"/>
              </a:prstClr>
            </a:outerShdw>
          </a:effectLst>
        </p:spPr>
        <p:txBody>
          <a:bodyPr anchor="ctr"/>
          <a:lstStyle>
            <a:lvl1pPr marL="0" indent="0" algn="ctr">
              <a:buNone/>
              <a:defRPr/>
            </a:lvl1pPr>
          </a:lstStyle>
          <a:p>
            <a:endParaRPr lang="zh-CN" altLang="en-US" dirty="0"/>
          </a:p>
        </p:txBody>
      </p:sp>
      <p:cxnSp>
        <p:nvCxnSpPr>
          <p:cNvPr id="11" name="直接连接符 10"/>
          <p:cNvCxnSpPr/>
          <p:nvPr userDrawn="1"/>
        </p:nvCxnSpPr>
        <p:spPr>
          <a:xfrm flipH="1">
            <a:off x="5710548" y="-25400"/>
            <a:ext cx="1737055" cy="68834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封面5">
    <p:spTree>
      <p:nvGrpSpPr>
        <p:cNvPr id="1" name=""/>
        <p:cNvGrpSpPr/>
        <p:nvPr/>
      </p:nvGrpSpPr>
      <p:grpSpPr>
        <a:xfrm>
          <a:off x="0" y="0"/>
          <a:ext cx="0" cy="0"/>
          <a:chOff x="0" y="0"/>
          <a:chExt cx="0" cy="0"/>
        </a:xfrm>
      </p:grpSpPr>
      <p:pic>
        <p:nvPicPr>
          <p:cNvPr id="6" name="图片 5" descr="图片包含 建筑物&#10;&#10;自动生成的说明"/>
          <p:cNvPicPr>
            <a:picLocks noChangeAspect="1"/>
          </p:cNvPicPr>
          <p:nvPr userDrawn="1"/>
        </p:nvPicPr>
        <p:blipFill>
          <a:blip r:embed="rId2" cstate="print">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144710" y="2394097"/>
            <a:ext cx="8047290" cy="2590938"/>
          </a:xfrm>
          <a:prstGeom prst="rect">
            <a:avLst/>
          </a:prstGeom>
        </p:spPr>
      </p:pic>
      <p:sp>
        <p:nvSpPr>
          <p:cNvPr id="5" name="标题 1"/>
          <p:cNvSpPr>
            <a:spLocks noGrp="1"/>
          </p:cNvSpPr>
          <p:nvPr>
            <p:ph type="title" hasCustomPrompt="1"/>
          </p:nvPr>
        </p:nvSpPr>
        <p:spPr>
          <a:xfrm>
            <a:off x="5460763" y="2407580"/>
            <a:ext cx="6426437" cy="1060855"/>
          </a:xfrm>
          <a:prstGeom prst="rect">
            <a:avLst/>
          </a:prstGeom>
          <a:noFill/>
          <a:effectLst/>
        </p:spPr>
        <p:txBody>
          <a:bodyPr anchor="ctr">
            <a:noAutofit/>
          </a:bodyPr>
          <a:lstStyle>
            <a:lvl1pPr algn="ctr">
              <a:defRPr sz="4000" b="1">
                <a:solidFill>
                  <a:schemeClr val="tx2"/>
                </a:solidFill>
              </a:defRPr>
            </a:lvl1pPr>
          </a:lstStyle>
          <a:p>
            <a:r>
              <a:rPr lang="zh-CN" altLang="en-US" dirty="0"/>
              <a:t>单击此处编辑标题样式</a:t>
            </a:r>
            <a:endParaRPr lang="zh-CN" altLang="en-US" dirty="0"/>
          </a:p>
        </p:txBody>
      </p:sp>
      <p:sp>
        <p:nvSpPr>
          <p:cNvPr id="7" name="内容占位符 25"/>
          <p:cNvSpPr>
            <a:spLocks noGrp="1"/>
          </p:cNvSpPr>
          <p:nvPr>
            <p:ph sz="quarter" idx="10"/>
          </p:nvPr>
        </p:nvSpPr>
        <p:spPr>
          <a:xfrm>
            <a:off x="8946863" y="4107201"/>
            <a:ext cx="2903311" cy="454025"/>
          </a:xfrm>
          <a:prstGeom prst="rect">
            <a:avLst/>
          </a:prstGeom>
        </p:spPr>
        <p:txBody>
          <a:bodyPr anchor="ctr"/>
          <a:lstStyle>
            <a:lvl1pPr marL="0" indent="0" algn="ctr">
              <a:lnSpc>
                <a:spcPct val="100000"/>
              </a:lnSpc>
              <a:buNone/>
              <a:defRPr sz="18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5460764" y="3997557"/>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9" name="图片占位符 14"/>
          <p:cNvSpPr>
            <a:spLocks noGrp="1"/>
          </p:cNvSpPr>
          <p:nvPr>
            <p:ph type="pic" sz="quarter" idx="12"/>
          </p:nvPr>
        </p:nvSpPr>
        <p:spPr>
          <a:xfrm>
            <a:off x="0" y="1415726"/>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10" name="图片 9"/>
          <p:cNvPicPr>
            <a:picLocks noChangeAspect="1"/>
          </p:cNvPicPr>
          <p:nvPr userDrawn="1"/>
        </p:nvPicPr>
        <p:blipFill>
          <a:blip r:embed="rId3"/>
          <a:stretch>
            <a:fillRect/>
          </a:stretch>
        </p:blipFill>
        <p:spPr>
          <a:xfrm>
            <a:off x="6524558" y="4706725"/>
            <a:ext cx="3935296" cy="209291"/>
          </a:xfrm>
          <a:prstGeom prst="rect">
            <a:avLst/>
          </a:prstGeom>
        </p:spPr>
      </p:pic>
      <p:pic>
        <p:nvPicPr>
          <p:cNvPr id="11" name="图片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22913" y="271357"/>
            <a:ext cx="2169174" cy="713098"/>
          </a:xfrm>
          <a:prstGeom prst="rect">
            <a:avLst/>
          </a:prstGeom>
        </p:spPr>
      </p:pic>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grpSp>
        <p:nvGrpSpPr>
          <p:cNvPr id="11" name="组合 10"/>
          <p:cNvGrpSpPr/>
          <p:nvPr userDrawn="1"/>
        </p:nvGrpSpPr>
        <p:grpSpPr>
          <a:xfrm>
            <a:off x="391884" y="2278063"/>
            <a:ext cx="4122059" cy="1462680"/>
            <a:chOff x="304800" y="2709636"/>
            <a:chExt cx="4122059" cy="1462680"/>
          </a:xfrm>
        </p:grpSpPr>
        <p:grpSp>
          <p:nvGrpSpPr>
            <p:cNvPr id="12" name="组合 11"/>
            <p:cNvGrpSpPr/>
            <p:nvPr/>
          </p:nvGrpSpPr>
          <p:grpSpPr>
            <a:xfrm>
              <a:off x="304800" y="2709636"/>
              <a:ext cx="4122059" cy="1462680"/>
              <a:chOff x="667656" y="1497651"/>
              <a:chExt cx="4122059" cy="1462680"/>
            </a:xfrm>
          </p:grpSpPr>
          <p:grpSp>
            <p:nvGrpSpPr>
              <p:cNvPr id="14" name="组合 13"/>
              <p:cNvGrpSpPr/>
              <p:nvPr/>
            </p:nvGrpSpPr>
            <p:grpSpPr>
              <a:xfrm>
                <a:off x="667656" y="1497651"/>
                <a:ext cx="4122059" cy="1438728"/>
                <a:chOff x="537028" y="1493158"/>
                <a:chExt cx="4122059" cy="1438728"/>
              </a:xfrm>
            </p:grpSpPr>
            <p:sp>
              <p:nvSpPr>
                <p:cNvPr id="17" name="矩形 16"/>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8" name="图片 17"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15" name="文本框 14"/>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endParaRPr kumimoji="0" lang="zh-CN" altLang="en-US" sz="5400" b="0" i="0" u="none" strike="noStrike" kern="0" cap="none" spc="0" normalizeH="0" baseline="0" noProof="0" dirty="0">
                  <a:ln>
                    <a:noFill/>
                  </a:ln>
                  <a:solidFill>
                    <a:schemeClr val="tx2"/>
                  </a:solidFill>
                  <a:effectLst/>
                  <a:uLnTx/>
                  <a:uFillTx/>
                  <a:latin typeface="+mj-ea"/>
                  <a:ea typeface="+mj-ea"/>
                </a:endParaRPr>
              </a:p>
            </p:txBody>
          </p:sp>
          <p:sp>
            <p:nvSpPr>
              <p:cNvPr id="16" name="矩形 15"/>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13" name="图片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9" name="图片占位符 6"/>
          <p:cNvSpPr>
            <a:spLocks noGrp="1"/>
          </p:cNvSpPr>
          <p:nvPr>
            <p:ph type="pic" sz="quarter" idx="10"/>
          </p:nvPr>
        </p:nvSpPr>
        <p:spPr>
          <a:xfrm>
            <a:off x="6095999" y="0"/>
            <a:ext cx="6096001" cy="6858000"/>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grpSp>
        <p:nvGrpSpPr>
          <p:cNvPr id="3" name="组合 2"/>
          <p:cNvGrpSpPr/>
          <p:nvPr userDrawn="1"/>
        </p:nvGrpSpPr>
        <p:grpSpPr>
          <a:xfrm>
            <a:off x="4034971" y="689970"/>
            <a:ext cx="4122059" cy="1462680"/>
            <a:chOff x="304800" y="2709636"/>
            <a:chExt cx="4122059" cy="1462680"/>
          </a:xfrm>
        </p:grpSpPr>
        <p:grpSp>
          <p:nvGrpSpPr>
            <p:cNvPr id="4" name="组合 3"/>
            <p:cNvGrpSpPr/>
            <p:nvPr/>
          </p:nvGrpSpPr>
          <p:grpSpPr>
            <a:xfrm>
              <a:off x="304800" y="2709636"/>
              <a:ext cx="4122059" cy="1462680"/>
              <a:chOff x="667656" y="1497651"/>
              <a:chExt cx="4122059" cy="1462680"/>
            </a:xfrm>
          </p:grpSpPr>
          <p:grpSp>
            <p:nvGrpSpPr>
              <p:cNvPr id="6" name="组合 5"/>
              <p:cNvGrpSpPr/>
              <p:nvPr/>
            </p:nvGrpSpPr>
            <p:grpSpPr>
              <a:xfrm>
                <a:off x="667656" y="1497651"/>
                <a:ext cx="4122059" cy="1438728"/>
                <a:chOff x="537028" y="1493158"/>
                <a:chExt cx="4122059" cy="1438728"/>
              </a:xfrm>
            </p:grpSpPr>
            <p:sp>
              <p:nvSpPr>
                <p:cNvPr id="9" name="矩形 8"/>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0" name="图片 9"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7" name="文本框 6"/>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endParaRPr kumimoji="0" lang="zh-CN" altLang="en-US" sz="5400" b="0" i="0" u="none" strike="noStrike" kern="0" cap="none" spc="0" normalizeH="0" baseline="0" noProof="0" dirty="0">
                  <a:ln>
                    <a:noFill/>
                  </a:ln>
                  <a:solidFill>
                    <a:schemeClr val="tx2"/>
                  </a:solidFill>
                  <a:effectLst/>
                  <a:uLnTx/>
                  <a:uFillTx/>
                  <a:latin typeface="+mj-ea"/>
                  <a:ea typeface="+mj-ea"/>
                </a:endParaRPr>
              </a:p>
            </p:txBody>
          </p:sp>
          <p:sp>
            <p:nvSpPr>
              <p:cNvPr id="8" name="矩形 7"/>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1" name="图片占位符 6"/>
          <p:cNvSpPr>
            <a:spLocks noGrp="1"/>
          </p:cNvSpPr>
          <p:nvPr>
            <p:ph type="pic" sz="quarter" idx="10"/>
          </p:nvPr>
        </p:nvSpPr>
        <p:spPr>
          <a:xfrm>
            <a:off x="1" y="3240088"/>
            <a:ext cx="12192000" cy="3617912"/>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内页版式1">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pic>
        <p:nvPicPr>
          <p:cNvPr id="7" name="图片 6"/>
          <p:cNvPicPr>
            <a:picLocks noChangeAspect="1"/>
          </p:cNvPicPr>
          <p:nvPr userDrawn="1"/>
        </p:nvPicPr>
        <p:blipFill rotWithShape="1">
          <a:blip r:embed="rId2" cstate="print"/>
          <a:srcRect r="1346"/>
          <a:stretch>
            <a:fillRect/>
          </a:stretch>
        </p:blipFill>
        <p:spPr>
          <a:xfrm>
            <a:off x="516" y="6149854"/>
            <a:ext cx="12191484" cy="411617"/>
          </a:xfrm>
          <a:prstGeom prst="rect">
            <a:avLst/>
          </a:prstGeom>
        </p:spPr>
      </p:pic>
      <p:pic>
        <p:nvPicPr>
          <p:cNvPr id="13" name="图片 12" descr="文本&#10;&#10;中度可信度描述已自动生成"/>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553162" y="263409"/>
            <a:ext cx="2305463" cy="757902"/>
          </a:xfrm>
          <a:prstGeom prst="rect">
            <a:avLst/>
          </a:prstGeom>
        </p:spPr>
      </p:pic>
      <p:sp>
        <p:nvSpPr>
          <p:cNvPr id="8" name="矩形 7"/>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内页版式2">
    <p:spTree>
      <p:nvGrpSpPr>
        <p:cNvPr id="1" name=""/>
        <p:cNvGrpSpPr/>
        <p:nvPr/>
      </p:nvGrpSpPr>
      <p:grpSpPr>
        <a:xfrm>
          <a:off x="0" y="0"/>
          <a:ext cx="0" cy="0"/>
          <a:chOff x="0" y="0"/>
          <a:chExt cx="0" cy="0"/>
        </a:xfrm>
      </p:grpSpPr>
      <p:sp>
        <p:nvSpPr>
          <p:cNvPr id="9" name="矩形 8"/>
          <p:cNvSpPr/>
          <p:nvPr userDrawn="1"/>
        </p:nvSpPr>
        <p:spPr>
          <a:xfrm>
            <a:off x="0" y="0"/>
            <a:ext cx="12191483" cy="685800"/>
          </a:xfrm>
          <a:prstGeom prst="rect">
            <a:avLst/>
          </a:prstGeom>
          <a:solidFill>
            <a:schemeClr val="tx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sp>
        <p:nvSpPr>
          <p:cNvPr id="2" name="标题 1"/>
          <p:cNvSpPr>
            <a:spLocks noGrp="1"/>
          </p:cNvSpPr>
          <p:nvPr>
            <p:ph type="title"/>
          </p:nvPr>
        </p:nvSpPr>
        <p:spPr>
          <a:xfrm>
            <a:off x="927468" y="85609"/>
            <a:ext cx="6895732" cy="538838"/>
          </a:xfrm>
          <a:prstGeom prst="rect">
            <a:avLst/>
          </a:prstGeom>
        </p:spPr>
        <p:txBody>
          <a:bodyPr anchor="ctr">
            <a:normAutofit/>
          </a:bodyPr>
          <a:lstStyle>
            <a:lvl1pPr>
              <a:lnSpc>
                <a:spcPct val="100000"/>
              </a:lnSpc>
              <a:defRPr sz="3200">
                <a:solidFill>
                  <a:schemeClr val="bg1"/>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034104"/>
            <a:ext cx="11429264" cy="4761859"/>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pic>
        <p:nvPicPr>
          <p:cNvPr id="10" name="图片 9" descr="图片包含 户外, 标牌, 黑色&#10;&#10;自动生成的说明"/>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pic>
        <p:nvPicPr>
          <p:cNvPr id="12" name="图片 11"/>
          <p:cNvPicPr>
            <a:picLocks noChangeAspect="1"/>
          </p:cNvPicPr>
          <p:nvPr userDrawn="1"/>
        </p:nvPicPr>
        <p:blipFill rotWithShape="1">
          <a:blip r:embed="rId3" cstate="print">
            <a:extLst>
              <a:ext uri="{BEBA8EAE-BF5A-486C-A8C5-ECC9F3942E4B}">
                <a14:imgProps xmlns:a14="http://schemas.microsoft.com/office/drawing/2010/main">
                  <a14:imgLayer r:embed="rId4">
                    <a14:imgEffect>
                      <a14:brightnessContrast bright="100000"/>
                    </a14:imgEffect>
                    <a14:imgEffect>
                      <a14:sharpenSoften amount="100000"/>
                    </a14:imgEffect>
                  </a14:imgLayer>
                </a14:imgProps>
              </a:ext>
            </a:extLst>
          </a:blip>
          <a:srcRect l="73973" r="3197"/>
          <a:stretch>
            <a:fillRect/>
          </a:stretch>
        </p:blipFill>
        <p:spPr>
          <a:xfrm>
            <a:off x="9046840" y="274621"/>
            <a:ext cx="2821309" cy="411617"/>
          </a:xfrm>
          <a:prstGeom prst="rect">
            <a:avLst/>
          </a:prstGeom>
        </p:spPr>
      </p:pic>
      <p:sp>
        <p:nvSpPr>
          <p:cNvPr id="13" name="文本框 12"/>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14" name="文本框 13"/>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15" name="直接连接符 14"/>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内页版式3">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3" name="矩形 2"/>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pic>
        <p:nvPicPr>
          <p:cNvPr id="8" name="图片 7"/>
          <p:cNvPicPr>
            <a:picLocks noChangeAspect="1"/>
          </p:cNvPicPr>
          <p:nvPr userDrawn="1"/>
        </p:nvPicPr>
        <p:blipFill rotWithShape="1">
          <a:blip r:embed="rId2" cstate="print"/>
          <a:srcRect l="74359" r="1346"/>
          <a:stretch>
            <a:fillRect/>
          </a:stretch>
        </p:blipFill>
        <p:spPr>
          <a:xfrm>
            <a:off x="8870172" y="360363"/>
            <a:ext cx="3002280" cy="411617"/>
          </a:xfrm>
          <a:prstGeom prst="rect">
            <a:avLst/>
          </a:prstGeom>
        </p:spPr>
      </p:pic>
      <p:sp>
        <p:nvSpPr>
          <p:cNvPr id="9" name="矩形 8"/>
          <p:cNvSpPr/>
          <p:nvPr userDrawn="1"/>
        </p:nvSpPr>
        <p:spPr>
          <a:xfrm>
            <a:off x="360362" y="6446383"/>
            <a:ext cx="11460164" cy="411617"/>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solidFill>
                <a:schemeClr val="tx2"/>
              </a:solidFill>
            </a:endParaRPr>
          </a:p>
        </p:txBody>
      </p:sp>
      <p:sp>
        <p:nvSpPr>
          <p:cNvPr id="10" name="文本框 9"/>
          <p:cNvSpPr txBox="1"/>
          <p:nvPr userDrawn="1"/>
        </p:nvSpPr>
        <p:spPr>
          <a:xfrm>
            <a:off x="10118489" y="6484482"/>
            <a:ext cx="1692143" cy="338554"/>
          </a:xfrm>
          <a:prstGeom prst="rect">
            <a:avLst/>
          </a:prstGeom>
          <a:noFill/>
        </p:spPr>
        <p:txBody>
          <a:bodyPr wrap="square" rtlCol="0" anchor="ctr">
            <a:spAutoFit/>
          </a:bodyPr>
          <a:lstStyle/>
          <a:p>
            <a:pPr algn="ctr"/>
            <a:r>
              <a:rPr lang="en-US" altLang="zh-CN" sz="1600" i="1" dirty="0">
                <a:solidFill>
                  <a:schemeClr val="bg1"/>
                </a:solidFill>
              </a:rPr>
              <a:t>www.sjtu.edu.cn </a:t>
            </a:r>
            <a:endParaRPr lang="zh-CN" altLang="en-US" sz="1400" i="1" dirty="0">
              <a:solidFill>
                <a:schemeClr val="bg1"/>
              </a:solidFill>
            </a:endParaRPr>
          </a:p>
        </p:txBody>
      </p:sp>
      <p:sp>
        <p:nvSpPr>
          <p:cNvPr id="11" name="文本框 10"/>
          <p:cNvSpPr txBox="1"/>
          <p:nvPr userDrawn="1"/>
        </p:nvSpPr>
        <p:spPr>
          <a:xfrm>
            <a:off x="360364" y="6497182"/>
            <a:ext cx="2223180" cy="338554"/>
          </a:xfrm>
          <a:prstGeom prst="rect">
            <a:avLst/>
          </a:prstGeom>
          <a:noFill/>
        </p:spPr>
        <p:txBody>
          <a:bodyPr wrap="square" rtlCol="0" anchor="ctr">
            <a:spAutoFit/>
          </a:bodyPr>
          <a:lstStyle/>
          <a:p>
            <a:pPr algn="ctr"/>
            <a:r>
              <a:rPr lang="zh-CN" altLang="en-US" sz="1600" dirty="0">
                <a:solidFill>
                  <a:schemeClr val="bg1"/>
                </a:solidFill>
              </a:rPr>
              <a:t>饮水思源   爱国荣校</a:t>
            </a:r>
            <a:endParaRPr lang="zh-CN" altLang="en-US" sz="1600" dirty="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grpSp>
        <p:nvGrpSpPr>
          <p:cNvPr id="3" name="组合 2"/>
          <p:cNvGrpSpPr/>
          <p:nvPr userDrawn="1"/>
        </p:nvGrpSpPr>
        <p:grpSpPr>
          <a:xfrm>
            <a:off x="4034971" y="689970"/>
            <a:ext cx="4122059" cy="1462680"/>
            <a:chOff x="304800" y="2709636"/>
            <a:chExt cx="4122059" cy="1462680"/>
          </a:xfrm>
        </p:grpSpPr>
        <p:grpSp>
          <p:nvGrpSpPr>
            <p:cNvPr id="4" name="组合 3"/>
            <p:cNvGrpSpPr/>
            <p:nvPr/>
          </p:nvGrpSpPr>
          <p:grpSpPr>
            <a:xfrm>
              <a:off x="304800" y="2709636"/>
              <a:ext cx="4122059" cy="1462680"/>
              <a:chOff x="667656" y="1497651"/>
              <a:chExt cx="4122059" cy="1462680"/>
            </a:xfrm>
          </p:grpSpPr>
          <p:grpSp>
            <p:nvGrpSpPr>
              <p:cNvPr id="6" name="组合 5"/>
              <p:cNvGrpSpPr/>
              <p:nvPr/>
            </p:nvGrpSpPr>
            <p:grpSpPr>
              <a:xfrm>
                <a:off x="667656" y="1497651"/>
                <a:ext cx="4122059" cy="1438728"/>
                <a:chOff x="537028" y="1493158"/>
                <a:chExt cx="4122059" cy="1438728"/>
              </a:xfrm>
            </p:grpSpPr>
            <p:sp>
              <p:nvSpPr>
                <p:cNvPr id="9" name="矩形 8"/>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0" name="图片 9"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7" name="文本框 6"/>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endParaRPr kumimoji="0" lang="zh-CN" altLang="en-US" sz="5400" b="0" i="0" u="none" strike="noStrike" kern="0" cap="none" spc="0" normalizeH="0" baseline="0" noProof="0" dirty="0">
                  <a:ln>
                    <a:noFill/>
                  </a:ln>
                  <a:solidFill>
                    <a:schemeClr val="tx2"/>
                  </a:solidFill>
                  <a:effectLst/>
                  <a:uLnTx/>
                  <a:uFillTx/>
                  <a:latin typeface="+mj-ea"/>
                  <a:ea typeface="+mj-ea"/>
                </a:endParaRPr>
              </a:p>
            </p:txBody>
          </p:sp>
          <p:sp>
            <p:nvSpPr>
              <p:cNvPr id="8" name="矩形 7"/>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1" name="图片占位符 6"/>
          <p:cNvSpPr>
            <a:spLocks noGrp="1"/>
          </p:cNvSpPr>
          <p:nvPr>
            <p:ph type="pic" sz="quarter" idx="10"/>
          </p:nvPr>
        </p:nvSpPr>
        <p:spPr>
          <a:xfrm>
            <a:off x="1" y="3240088"/>
            <a:ext cx="12192000" cy="3617912"/>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过渡页1">
    <p:spTree>
      <p:nvGrpSpPr>
        <p:cNvPr id="1" name=""/>
        <p:cNvGrpSpPr/>
        <p:nvPr/>
      </p:nvGrpSpPr>
      <p:grpSpPr>
        <a:xfrm>
          <a:off x="0" y="0"/>
          <a:ext cx="0" cy="0"/>
          <a:chOff x="0" y="0"/>
          <a:chExt cx="0" cy="0"/>
        </a:xfrm>
      </p:grpSpPr>
      <p:sp>
        <p:nvSpPr>
          <p:cNvPr id="13" name="标题 1"/>
          <p:cNvSpPr>
            <a:spLocks noGrp="1"/>
          </p:cNvSpPr>
          <p:nvPr>
            <p:ph type="title" hasCustomPrompt="1"/>
          </p:nvPr>
        </p:nvSpPr>
        <p:spPr>
          <a:xfrm>
            <a:off x="1439862" y="1355320"/>
            <a:ext cx="8796337" cy="1060855"/>
          </a:xfrm>
          <a:prstGeom prst="rect">
            <a:avLst/>
          </a:prstGeom>
          <a:noFill/>
          <a:effectLst/>
        </p:spPr>
        <p:txBody>
          <a:bodyPr anchor="ctr">
            <a:noAutofit/>
          </a:bodyPr>
          <a:lstStyle>
            <a:lvl1pPr algn="l">
              <a:lnSpc>
                <a:spcPct val="100000"/>
              </a:lnSpc>
              <a:defRPr sz="6000" b="0">
                <a:solidFill>
                  <a:schemeClr val="tx2"/>
                </a:solidFill>
                <a:effectLst/>
              </a:defRPr>
            </a:lvl1pPr>
          </a:lstStyle>
          <a:p>
            <a:r>
              <a:rPr lang="zh-CN" altLang="en-US" dirty="0"/>
              <a:t>单击此处编辑标题样式</a:t>
            </a:r>
            <a:endParaRPr lang="zh-CN" altLang="en-US" dirty="0"/>
          </a:p>
        </p:txBody>
      </p:sp>
      <p:pic>
        <p:nvPicPr>
          <p:cNvPr id="15" name="图片 14"/>
          <p:cNvPicPr>
            <a:picLocks noChangeAspect="1"/>
          </p:cNvPicPr>
          <p:nvPr userDrawn="1"/>
        </p:nvPicPr>
        <p:blipFill rotWithShape="1">
          <a:blip r:embed="rId2" cstate="print"/>
          <a:srcRect r="1346"/>
          <a:stretch>
            <a:fillRect/>
          </a:stretch>
        </p:blipFill>
        <p:spPr>
          <a:xfrm>
            <a:off x="516" y="5781221"/>
            <a:ext cx="12191484" cy="411617"/>
          </a:xfrm>
          <a:prstGeom prst="rect">
            <a:avLst/>
          </a:prstGeom>
        </p:spPr>
      </p:pic>
      <p:sp>
        <p:nvSpPr>
          <p:cNvPr id="16" name="矩形 15"/>
          <p:cNvSpPr/>
          <p:nvPr userDrawn="1"/>
        </p:nvSpPr>
        <p:spPr>
          <a:xfrm>
            <a:off x="0" y="1523797"/>
            <a:ext cx="360363" cy="723900"/>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过渡页2">
    <p:spTree>
      <p:nvGrpSpPr>
        <p:cNvPr id="1" name=""/>
        <p:cNvGrpSpPr/>
        <p:nvPr/>
      </p:nvGrpSpPr>
      <p:grpSpPr>
        <a:xfrm>
          <a:off x="0" y="0"/>
          <a:ext cx="0" cy="0"/>
          <a:chOff x="0" y="0"/>
          <a:chExt cx="0" cy="0"/>
        </a:xfrm>
      </p:grpSpPr>
      <p:pic>
        <p:nvPicPr>
          <p:cNvPr id="3" name="图片 2"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 name="矩形 3"/>
          <p:cNvSpPr/>
          <p:nvPr userDrawn="1"/>
        </p:nvSpPr>
        <p:spPr>
          <a:xfrm rot="16200000">
            <a:off x="6051000" y="-2616750"/>
            <a:ext cx="90000" cy="12192000"/>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6"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tx2"/>
                </a:solidFill>
              </a:defRPr>
            </a:lvl1pPr>
          </a:lstStyle>
          <a:p>
            <a:r>
              <a:rPr lang="zh-CN" altLang="en-US" dirty="0"/>
              <a:t>单击此处编辑母版标题样式</a:t>
            </a:r>
            <a:endParaRPr lang="zh-CN" altLang="en-US" dirty="0"/>
          </a:p>
        </p:txBody>
      </p:sp>
      <p:pic>
        <p:nvPicPr>
          <p:cNvPr id="7" name="图片 6"/>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8"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封底1">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pic>
        <p:nvPicPr>
          <p:cNvPr id="16" name="图片 15" descr="文本&#10;&#10;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175242" y="806450"/>
            <a:ext cx="3841516" cy="2692400"/>
          </a:xfrm>
          <a:prstGeom prst="rect">
            <a:avLst/>
          </a:prstGeom>
        </p:spPr>
      </p:pic>
      <p:sp>
        <p:nvSpPr>
          <p:cNvPr id="17" name="标题 1"/>
          <p:cNvSpPr>
            <a:spLocks noGrp="1"/>
          </p:cNvSpPr>
          <p:nvPr>
            <p:ph type="title" hasCustomPrompt="1"/>
          </p:nvPr>
        </p:nvSpPr>
        <p:spPr>
          <a:xfrm>
            <a:off x="2351313" y="3700057"/>
            <a:ext cx="7561943"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endParaRPr lang="zh-CN" altLang="en-US" dirty="0"/>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封底2">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pic>
        <p:nvPicPr>
          <p:cNvPr id="3" name="图片 2" descr="文本&#10;&#10;中度可信度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73315" y="1918497"/>
            <a:ext cx="4717143" cy="1550721"/>
          </a:xfrm>
          <a:prstGeom prst="rect">
            <a:avLst/>
          </a:prstGeom>
        </p:spPr>
      </p:pic>
      <p:sp>
        <p:nvSpPr>
          <p:cNvPr id="12" name="标题 1"/>
          <p:cNvSpPr>
            <a:spLocks noGrp="1"/>
          </p:cNvSpPr>
          <p:nvPr>
            <p:ph type="title" hasCustomPrompt="1"/>
          </p:nvPr>
        </p:nvSpPr>
        <p:spPr>
          <a:xfrm>
            <a:off x="6096001" y="2179233"/>
            <a:ext cx="5613400"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tx2"/>
        </a:solidFill>
        <a:effectLst/>
      </p:bgPr>
    </p:bg>
    <p:spTree>
      <p:nvGrpSpPr>
        <p:cNvPr id="1" name=""/>
        <p:cNvGrpSpPr/>
        <p:nvPr/>
      </p:nvGrpSpPr>
      <p:grpSpPr>
        <a:xfrm>
          <a:off x="0" y="0"/>
          <a:ext cx="0" cy="0"/>
          <a:chOff x="0" y="0"/>
          <a:chExt cx="0" cy="0"/>
        </a:xfrm>
      </p:grpSpPr>
      <p:sp>
        <p:nvSpPr>
          <p:cNvPr id="9" name="流程图: 离页连接符 8"/>
          <p:cNvSpPr/>
          <p:nvPr userDrawn="1"/>
        </p:nvSpPr>
        <p:spPr>
          <a:xfrm>
            <a:off x="3419386" y="0"/>
            <a:ext cx="5353229" cy="5219695"/>
          </a:xfrm>
          <a:prstGeom prst="flowChartOffpageConnector">
            <a:avLst/>
          </a:prstGeom>
          <a:solidFill>
            <a:srgbClr val="FFFFFF"/>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sp>
        <p:nvSpPr>
          <p:cNvPr id="10" name="文本占位符 31"/>
          <p:cNvSpPr txBox="1"/>
          <p:nvPr userDrawn="1"/>
        </p:nvSpPr>
        <p:spPr>
          <a:xfrm>
            <a:off x="2952571" y="2609847"/>
            <a:ext cx="6286859" cy="598488"/>
          </a:xfrm>
          <a:prstGeom prst="rect">
            <a:avLst/>
          </a:prstGeom>
        </p:spPr>
        <p:txBody>
          <a:bodyPr anchor="ctr"/>
          <a:lstStyle>
            <a:lvl1pPr marL="0" indent="0" algn="ctr" defTabSz="967740" rtl="0" eaLnBrk="1" latinLnBrk="0" hangingPunct="1">
              <a:lnSpc>
                <a:spcPct val="100000"/>
              </a:lnSpc>
              <a:spcBef>
                <a:spcPts val="1060"/>
              </a:spcBef>
              <a:buFontTx/>
              <a:buNone/>
              <a:defRPr sz="5400" b="1" kern="1200" spc="600">
                <a:solidFill>
                  <a:schemeClr val="accent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5400" b="1" i="0" u="none" strike="noStrike" kern="1200" cap="none" spc="600" normalizeH="0" baseline="0" noProof="0" dirty="0">
              <a:ln>
                <a:noFill/>
              </a:ln>
              <a:solidFill>
                <a:srgbClr val="C8161E"/>
              </a:solidFill>
              <a:effectLst/>
              <a:uLnTx/>
              <a:uFillTx/>
              <a:latin typeface="Arial" panose="020B0604020202090204"/>
              <a:ea typeface="微软雅黑"/>
              <a:cs typeface="+mn-cs"/>
            </a:endParaRPr>
          </a:p>
        </p:txBody>
      </p:sp>
      <p:pic>
        <p:nvPicPr>
          <p:cNvPr id="11" name="图片 10"/>
          <p:cNvPicPr>
            <a:picLocks noChangeAspect="1"/>
          </p:cNvPicPr>
          <p:nvPr userDrawn="1"/>
        </p:nvPicPr>
        <p:blipFill rotWithShape="1">
          <a:blip r:embed="rId2">
            <a:alphaModFix amt="20000"/>
            <a:duotone>
              <a:srgbClr val="ED7D31">
                <a:shade val="45000"/>
                <a:satMod val="135000"/>
              </a:srgbClr>
              <a:prstClr val="white"/>
            </a:duotone>
          </a:blip>
          <a:srcRect t="9831" b="36385"/>
          <a:stretch>
            <a:fillRect/>
          </a:stretch>
        </p:blipFill>
        <p:spPr>
          <a:xfrm>
            <a:off x="3352562" y="6146610"/>
            <a:ext cx="5486876" cy="406590"/>
          </a:xfrm>
          <a:prstGeom prst="rect">
            <a:avLst/>
          </a:prstGeom>
        </p:spPr>
      </p:pic>
      <p:pic>
        <p:nvPicPr>
          <p:cNvPr id="12" name="图片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3" name="任意多边形: 形状 12"/>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rgbClr val="FFFFFF"/>
          </a:solidFill>
          <a:ln w="12700" cap="flat" cmpd="sng" algn="ctr">
            <a:solidFill>
              <a:srgbClr val="FFFFFF"/>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4" name="图片 13" descr="图片包含 建筑物&#10;&#10;自动生成的说明"/>
          <p:cNvPicPr>
            <a:picLocks noChangeAspect="1"/>
          </p:cNvPicPr>
          <p:nvPr userDrawn="1"/>
        </p:nvPicPr>
        <p:blipFill>
          <a:blip r:embed="rId4">
            <a:alphaModFix amt="20000"/>
            <a:duotone>
              <a:prstClr val="black"/>
              <a:srgbClr val="C8161E">
                <a:tint val="45000"/>
                <a:satMod val="400000"/>
              </a:srgb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
        <p:nvSpPr>
          <p:cNvPr id="15" name="文本占位符 31"/>
          <p:cNvSpPr>
            <a:spLocks noGrp="1"/>
          </p:cNvSpPr>
          <p:nvPr>
            <p:ph type="body" sz="quarter" idx="11"/>
          </p:nvPr>
        </p:nvSpPr>
        <p:spPr>
          <a:xfrm>
            <a:off x="3104971" y="2762247"/>
            <a:ext cx="6286859" cy="598488"/>
          </a:xfrm>
          <a:prstGeom prst="rect">
            <a:avLst/>
          </a:prstGeom>
        </p:spPr>
        <p:txBody>
          <a:bodyPr anchor="ctr"/>
          <a:lstStyle>
            <a:lvl1pPr marL="0" indent="0" algn="ctr">
              <a:lnSpc>
                <a:spcPct val="100000"/>
              </a:lnSpc>
              <a:buNone/>
              <a:defRPr sz="4800" b="1" spc="600">
                <a:solidFill>
                  <a:schemeClr val="tx2"/>
                </a:solidFill>
              </a:defRPr>
            </a:lvl1pPr>
          </a:lstStyle>
          <a:p>
            <a:pPr lvl="0"/>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封面1">
    <p:spTree>
      <p:nvGrpSpPr>
        <p:cNvPr id="1" name=""/>
        <p:cNvGrpSpPr/>
        <p:nvPr/>
      </p:nvGrpSpPr>
      <p:grpSpPr>
        <a:xfrm>
          <a:off x="0" y="0"/>
          <a:ext cx="0" cy="0"/>
          <a:chOff x="0" y="0"/>
          <a:chExt cx="0" cy="0"/>
        </a:xfrm>
      </p:grpSpPr>
      <p:pic>
        <p:nvPicPr>
          <p:cNvPr id="4" name="图片 3" descr="图片包含 建筑物&#10;&#10;自动生成的说明"/>
          <p:cNvPicPr>
            <a:picLocks noChangeAspect="1"/>
          </p:cNvPicPr>
          <p:nvPr userDrawn="1"/>
        </p:nvPicPr>
        <p:blipFill>
          <a:blip r:embed="rId2">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sp>
        <p:nvSpPr>
          <p:cNvPr id="6"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lnSpc>
                <a:spcPct val="100000"/>
              </a:lnSpc>
              <a:defRPr sz="5400" b="1">
                <a:solidFill>
                  <a:schemeClr val="tx2"/>
                </a:solidFill>
              </a:defRPr>
            </a:lvl1pPr>
          </a:lstStyle>
          <a:p>
            <a:r>
              <a:rPr lang="zh-CN" altLang="en-US" dirty="0"/>
              <a:t>单击此处编辑标题样式</a:t>
            </a:r>
            <a:endParaRPr lang="zh-CN" altLang="en-US" dirty="0"/>
          </a:p>
        </p:txBody>
      </p:sp>
      <p:sp>
        <p:nvSpPr>
          <p:cNvPr id="7" name="内容占位符 25"/>
          <p:cNvSpPr>
            <a:spLocks noGrp="1"/>
          </p:cNvSpPr>
          <p:nvPr>
            <p:ph sz="quarter" idx="10"/>
          </p:nvPr>
        </p:nvSpPr>
        <p:spPr>
          <a:xfrm>
            <a:off x="4644345" y="5196924"/>
            <a:ext cx="2903311" cy="454025"/>
          </a:xfrm>
          <a:prstGeom prst="rect">
            <a:avLst/>
          </a:prstGeom>
        </p:spPr>
        <p:txBody>
          <a:bodyPr anchor="ctr"/>
          <a:lstStyle>
            <a:lvl1pPr marL="0" indent="0" algn="ctr">
              <a:lnSpc>
                <a:spcPct val="100000"/>
              </a:lnSpc>
              <a:buNone/>
              <a:defRPr sz="20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pic>
        <p:nvPicPr>
          <p:cNvPr id="9" name="图片 8"/>
          <p:cNvPicPr>
            <a:picLocks noChangeAspect="1"/>
          </p:cNvPicPr>
          <p:nvPr userDrawn="1"/>
        </p:nvPicPr>
        <p:blipFill rotWithShape="1">
          <a:blip r:embed="rId4" cstate="print"/>
          <a:srcRect l="74359" r="1346"/>
          <a:stretch>
            <a:fillRect/>
          </a:stretch>
        </p:blipFill>
        <p:spPr>
          <a:xfrm>
            <a:off x="8870172" y="356842"/>
            <a:ext cx="3002280" cy="411617"/>
          </a:xfrm>
          <a:prstGeom prst="rect">
            <a:avLst/>
          </a:prstGeom>
        </p:spPr>
      </p:pic>
      <p:grpSp>
        <p:nvGrpSpPr>
          <p:cNvPr id="10" name="组合 9"/>
          <p:cNvGrpSpPr/>
          <p:nvPr userDrawn="1"/>
        </p:nvGrpSpPr>
        <p:grpSpPr>
          <a:xfrm>
            <a:off x="2328587" y="6244170"/>
            <a:ext cx="7554800" cy="406590"/>
            <a:chOff x="2328587" y="6073254"/>
            <a:chExt cx="7554800" cy="406590"/>
          </a:xfrm>
        </p:grpSpPr>
        <p:pic>
          <p:nvPicPr>
            <p:cNvPr id="11" name="图片 10"/>
            <p:cNvPicPr>
              <a:picLocks noChangeAspect="1"/>
            </p:cNvPicPr>
            <p:nvPr userDrawn="1"/>
          </p:nvPicPr>
          <p:blipFill rotWithShape="1">
            <a:blip r:embed="rId5">
              <a:alphaModFix amt="50000"/>
            </a:blip>
            <a:srcRect t="9831" b="36385"/>
            <a:stretch>
              <a:fillRect/>
            </a:stretch>
          </p:blipFill>
          <p:spPr>
            <a:xfrm>
              <a:off x="3352562" y="6073254"/>
              <a:ext cx="5486876" cy="406590"/>
            </a:xfrm>
            <a:prstGeom prst="rect">
              <a:avLst/>
            </a:prstGeom>
          </p:spPr>
        </p:pic>
        <p:sp>
          <p:nvSpPr>
            <p:cNvPr id="12" name="椭圆 11"/>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p:nvPr userDrawn="1"/>
          </p:nvCxnSpPr>
          <p:spPr>
            <a:xfrm>
              <a:off x="23285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89833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grpSp>
      <p:cxnSp>
        <p:nvCxnSpPr>
          <p:cNvPr id="15" name="直接连接符 14"/>
          <p:cNvCxnSpPr/>
          <p:nvPr userDrawn="1"/>
        </p:nvCxnSpPr>
        <p:spPr>
          <a:xfrm>
            <a:off x="2046000" y="1712549"/>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nvCxnSpPr>
        <p:spPr>
          <a:xfrm>
            <a:off x="2046000" y="3428810"/>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7" name="图片占位符 6"/>
          <p:cNvSpPr>
            <a:spLocks noGrp="1"/>
          </p:cNvSpPr>
          <p:nvPr>
            <p:ph type="pic" sz="quarter" idx="10"/>
          </p:nvPr>
        </p:nvSpPr>
        <p:spPr>
          <a:xfrm>
            <a:off x="0" y="1"/>
            <a:ext cx="12192000" cy="3990974"/>
          </a:xfrm>
          <a:prstGeom prst="rect">
            <a:avLst/>
          </a:prstGeom>
        </p:spPr>
        <p:txBody>
          <a:bodyPr anchor="ctr"/>
          <a:lstStyle>
            <a:lvl1pPr marL="0" indent="0" algn="ctr">
              <a:buNone/>
              <a:defRPr/>
            </a:lvl1pPr>
          </a:lstStyle>
          <a:p>
            <a:endParaRPr lang="zh-CN" altLang="en-US" dirty="0"/>
          </a:p>
        </p:txBody>
      </p:sp>
      <p:sp>
        <p:nvSpPr>
          <p:cNvPr id="8" name="内容占位符 25"/>
          <p:cNvSpPr>
            <a:spLocks noGrp="1"/>
          </p:cNvSpPr>
          <p:nvPr>
            <p:ph sz="quarter" idx="11"/>
          </p:nvPr>
        </p:nvSpPr>
        <p:spPr>
          <a:xfrm>
            <a:off x="888484" y="6091547"/>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9" name="文本占位符 31"/>
          <p:cNvSpPr>
            <a:spLocks noGrp="1"/>
          </p:cNvSpPr>
          <p:nvPr>
            <p:ph type="body" sz="quarter" idx="12"/>
          </p:nvPr>
        </p:nvSpPr>
        <p:spPr>
          <a:xfrm>
            <a:off x="888484" y="5337593"/>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10" name="标题 1"/>
          <p:cNvSpPr>
            <a:spLocks noGrp="1"/>
          </p:cNvSpPr>
          <p:nvPr>
            <p:ph type="title" hasCustomPrompt="1"/>
          </p:nvPr>
        </p:nvSpPr>
        <p:spPr>
          <a:xfrm>
            <a:off x="888484" y="4121272"/>
            <a:ext cx="7798316" cy="1060855"/>
          </a:xfrm>
          <a:prstGeom prst="rect">
            <a:avLst/>
          </a:prstGeom>
          <a:noFill/>
          <a:effectLst/>
        </p:spPr>
        <p:txBody>
          <a:bodyPr anchor="ctr">
            <a:noAutofit/>
          </a:bodyPr>
          <a:lstStyle>
            <a:lvl1pPr algn="l">
              <a:lnSpc>
                <a:spcPct val="100000"/>
              </a:lnSpc>
              <a:defRPr sz="4800" b="0">
                <a:solidFill>
                  <a:schemeClr val="tx2"/>
                </a:solidFill>
                <a:effectLst/>
              </a:defRPr>
            </a:lvl1pPr>
          </a:lstStyle>
          <a:p>
            <a:r>
              <a:rPr lang="zh-CN" altLang="en-US" dirty="0"/>
              <a:t>单击此处编辑标题样式</a:t>
            </a:r>
            <a:endParaRPr lang="zh-CN" altLang="en-US" dirty="0"/>
          </a:p>
        </p:txBody>
      </p:sp>
      <p:pic>
        <p:nvPicPr>
          <p:cNvPr id="5" name="图片 4"/>
          <p:cNvPicPr>
            <a:picLocks noChangeAspect="1"/>
          </p:cNvPicPr>
          <p:nvPr userDrawn="1"/>
        </p:nvPicPr>
        <p:blipFill rotWithShape="1">
          <a:blip r:embed="rId2" cstate="print"/>
          <a:srcRect l="74359" r="1346"/>
          <a:stretch>
            <a:fillRect/>
          </a:stretch>
        </p:blipFill>
        <p:spPr>
          <a:xfrm>
            <a:off x="8870172" y="6192838"/>
            <a:ext cx="3002280" cy="411617"/>
          </a:xfrm>
          <a:prstGeom prst="rect">
            <a:avLst/>
          </a:prstGeom>
        </p:spPr>
      </p:pic>
      <p:cxnSp>
        <p:nvCxnSpPr>
          <p:cNvPr id="11" name="直接连接符 10"/>
          <p:cNvCxnSpPr/>
          <p:nvPr userDrawn="1"/>
        </p:nvCxnSpPr>
        <p:spPr>
          <a:xfrm>
            <a:off x="-80735" y="4049349"/>
            <a:ext cx="12272735" cy="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endParaRPr lang="zh-CN" altLang="en-US" dirty="0"/>
          </a:p>
        </p:txBody>
      </p:sp>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封面3-dark">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矩形 1"/>
          <p:cNvSpPr/>
          <p:nvPr userDrawn="1"/>
        </p:nvSpPr>
        <p:spPr>
          <a:xfrm>
            <a:off x="-19050" y="0"/>
            <a:ext cx="6115050" cy="6858000"/>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p>
        </p:txBody>
      </p:sp>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bg1"/>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bg1"/>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bg1"/>
                </a:solidFill>
                <a:effectLst/>
              </a:defRPr>
            </a:lvl1pPr>
          </a:lstStyle>
          <a:p>
            <a:r>
              <a:rPr lang="zh-CN" altLang="en-US" dirty="0"/>
              <a:t>单击此处编辑标题样式</a:t>
            </a:r>
            <a:endParaRPr lang="zh-CN" altLang="en-US" dirty="0"/>
          </a:p>
        </p:txBody>
      </p:sp>
      <p:pic>
        <p:nvPicPr>
          <p:cNvPr id="7" name="图片 6"/>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4" cstate="print">
            <a:extLst>
              <a:ext uri="{BEBA8EAE-BF5A-486C-A8C5-ECC9F3942E4B}">
                <a14:imgProps xmlns:a14="http://schemas.microsoft.com/office/drawing/2010/main">
                  <a14:imgLayer r:embed="rId5">
                    <a14:imgEffect>
                      <a14:brightnessContrast bright="100000"/>
                    </a14:imgEffect>
                  </a14:imgLayer>
                </a14:imgProps>
              </a:ext>
            </a:extLst>
          </a:blip>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内页版式1">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pic>
        <p:nvPicPr>
          <p:cNvPr id="7" name="图片 6"/>
          <p:cNvPicPr>
            <a:picLocks noChangeAspect="1"/>
          </p:cNvPicPr>
          <p:nvPr userDrawn="1"/>
        </p:nvPicPr>
        <p:blipFill rotWithShape="1">
          <a:blip r:embed="rId2" cstate="print"/>
          <a:srcRect r="1346"/>
          <a:stretch>
            <a:fillRect/>
          </a:stretch>
        </p:blipFill>
        <p:spPr>
          <a:xfrm>
            <a:off x="516" y="6149854"/>
            <a:ext cx="12191484" cy="411617"/>
          </a:xfrm>
          <a:prstGeom prst="rect">
            <a:avLst/>
          </a:prstGeom>
        </p:spPr>
      </p:pic>
      <p:pic>
        <p:nvPicPr>
          <p:cNvPr id="13" name="图片 12" descr="文本&#10;&#10;中度可信度描述已自动生成"/>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553162" y="263409"/>
            <a:ext cx="2305463" cy="757902"/>
          </a:xfrm>
          <a:prstGeom prst="rect">
            <a:avLst/>
          </a:prstGeom>
        </p:spPr>
      </p:pic>
      <p:sp>
        <p:nvSpPr>
          <p:cNvPr id="8" name="矩形 7"/>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封面4">
    <p:spTree>
      <p:nvGrpSpPr>
        <p:cNvPr id="1" name=""/>
        <p:cNvGrpSpPr/>
        <p:nvPr/>
      </p:nvGrpSpPr>
      <p:grpSpPr>
        <a:xfrm>
          <a:off x="0" y="0"/>
          <a:ext cx="0" cy="0"/>
          <a:chOff x="0" y="0"/>
          <a:chExt cx="0" cy="0"/>
        </a:xfrm>
      </p:grpSpPr>
      <p:sp>
        <p:nvSpPr>
          <p:cNvPr id="4" name="等腰三角形 3"/>
          <p:cNvSpPr/>
          <p:nvPr userDrawn="1"/>
        </p:nvSpPr>
        <p:spPr>
          <a:xfrm>
            <a:off x="10515600" y="-25400"/>
            <a:ext cx="1676400" cy="6883400"/>
          </a:xfrm>
          <a:prstGeom prst="triangle">
            <a:avLst>
              <a:gd name="adj" fmla="val 99435"/>
            </a:avLst>
          </a:prstGeom>
          <a:gradFill>
            <a:gsLst>
              <a:gs pos="100000">
                <a:schemeClr val="accent4"/>
              </a:gs>
              <a:gs pos="62000">
                <a:schemeClr val="tx2"/>
              </a:gs>
            </a:gsLst>
            <a:lin ang="2700000" scaled="0"/>
          </a:gradFill>
          <a:ln w="12700" cap="flat" cmpd="sng" algn="ctr">
            <a:solidFill>
              <a:schemeClr val="bg1"/>
            </a:solidFill>
            <a:prstDash val="solid"/>
            <a:miter lim="800000"/>
          </a:ln>
          <a:effectLst/>
        </p:spPr>
        <p:txBody>
          <a:bodyPr rtlCol="0" anchor="ctr"/>
          <a:lstStyle/>
          <a:p>
            <a:pPr lvl="0" algn="just"/>
            <a:endParaRPr lang="zh-CN" altLang="en-US" dirty="0"/>
          </a:p>
        </p:txBody>
      </p:sp>
      <p:sp>
        <p:nvSpPr>
          <p:cNvPr id="5"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6"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7"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endParaRPr lang="zh-CN" altLang="en-US" dirty="0"/>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9" name="图片 8"/>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sp>
        <p:nvSpPr>
          <p:cNvPr id="10" name="图片占位符 6"/>
          <p:cNvSpPr>
            <a:spLocks noGrp="1"/>
          </p:cNvSpPr>
          <p:nvPr>
            <p:ph type="pic" sz="quarter" idx="10"/>
          </p:nvPr>
        </p:nvSpPr>
        <p:spPr>
          <a:xfrm>
            <a:off x="5859400" y="0"/>
            <a:ext cx="6146801" cy="6858000"/>
          </a:xfrm>
          <a:prstGeom prst="parallelogram">
            <a:avLst>
              <a:gd name="adj" fmla="val 28125"/>
            </a:avLst>
          </a:prstGeom>
          <a:effectLst>
            <a:outerShdw blurRad="50800" dist="38100" dir="2700000" algn="tl" rotWithShape="0">
              <a:prstClr val="black">
                <a:alpha val="40000"/>
              </a:prstClr>
            </a:outerShdw>
          </a:effectLst>
        </p:spPr>
        <p:txBody>
          <a:bodyPr anchor="ctr"/>
          <a:lstStyle>
            <a:lvl1pPr marL="0" indent="0" algn="ctr">
              <a:buNone/>
              <a:defRPr/>
            </a:lvl1pPr>
          </a:lstStyle>
          <a:p>
            <a:endParaRPr lang="zh-CN" altLang="en-US" dirty="0"/>
          </a:p>
        </p:txBody>
      </p:sp>
      <p:cxnSp>
        <p:nvCxnSpPr>
          <p:cNvPr id="11" name="直接连接符 10"/>
          <p:cNvCxnSpPr/>
          <p:nvPr userDrawn="1"/>
        </p:nvCxnSpPr>
        <p:spPr>
          <a:xfrm flipH="1">
            <a:off x="5710548" y="-25400"/>
            <a:ext cx="1737055" cy="68834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封面5">
    <p:spTree>
      <p:nvGrpSpPr>
        <p:cNvPr id="1" name=""/>
        <p:cNvGrpSpPr/>
        <p:nvPr/>
      </p:nvGrpSpPr>
      <p:grpSpPr>
        <a:xfrm>
          <a:off x="0" y="0"/>
          <a:ext cx="0" cy="0"/>
          <a:chOff x="0" y="0"/>
          <a:chExt cx="0" cy="0"/>
        </a:xfrm>
      </p:grpSpPr>
      <p:pic>
        <p:nvPicPr>
          <p:cNvPr id="6" name="图片 5" descr="图片包含 建筑物&#10;&#10;自动生成的说明"/>
          <p:cNvPicPr>
            <a:picLocks noChangeAspect="1"/>
          </p:cNvPicPr>
          <p:nvPr userDrawn="1"/>
        </p:nvPicPr>
        <p:blipFill>
          <a:blip r:embed="rId2" cstate="print">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144710" y="2394097"/>
            <a:ext cx="8047290" cy="2590938"/>
          </a:xfrm>
          <a:prstGeom prst="rect">
            <a:avLst/>
          </a:prstGeom>
        </p:spPr>
      </p:pic>
      <p:sp>
        <p:nvSpPr>
          <p:cNvPr id="5" name="标题 1"/>
          <p:cNvSpPr>
            <a:spLocks noGrp="1"/>
          </p:cNvSpPr>
          <p:nvPr>
            <p:ph type="title" hasCustomPrompt="1"/>
          </p:nvPr>
        </p:nvSpPr>
        <p:spPr>
          <a:xfrm>
            <a:off x="5460763" y="2407580"/>
            <a:ext cx="6426437" cy="1060855"/>
          </a:xfrm>
          <a:prstGeom prst="rect">
            <a:avLst/>
          </a:prstGeom>
          <a:noFill/>
          <a:effectLst/>
        </p:spPr>
        <p:txBody>
          <a:bodyPr anchor="ctr">
            <a:noAutofit/>
          </a:bodyPr>
          <a:lstStyle>
            <a:lvl1pPr algn="ctr">
              <a:defRPr sz="4000" b="1">
                <a:solidFill>
                  <a:schemeClr val="tx2"/>
                </a:solidFill>
              </a:defRPr>
            </a:lvl1pPr>
          </a:lstStyle>
          <a:p>
            <a:r>
              <a:rPr lang="zh-CN" altLang="en-US" dirty="0"/>
              <a:t>单击此处编辑标题样式</a:t>
            </a:r>
            <a:endParaRPr lang="zh-CN" altLang="en-US" dirty="0"/>
          </a:p>
        </p:txBody>
      </p:sp>
      <p:sp>
        <p:nvSpPr>
          <p:cNvPr id="7" name="内容占位符 25"/>
          <p:cNvSpPr>
            <a:spLocks noGrp="1"/>
          </p:cNvSpPr>
          <p:nvPr>
            <p:ph sz="quarter" idx="10"/>
          </p:nvPr>
        </p:nvSpPr>
        <p:spPr>
          <a:xfrm>
            <a:off x="8946863" y="4107201"/>
            <a:ext cx="2903311" cy="454025"/>
          </a:xfrm>
          <a:prstGeom prst="rect">
            <a:avLst/>
          </a:prstGeom>
        </p:spPr>
        <p:txBody>
          <a:bodyPr anchor="ctr"/>
          <a:lstStyle>
            <a:lvl1pPr marL="0" indent="0" algn="ctr">
              <a:lnSpc>
                <a:spcPct val="100000"/>
              </a:lnSpc>
              <a:buNone/>
              <a:defRPr sz="18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5460764" y="3997557"/>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9" name="图片占位符 14"/>
          <p:cNvSpPr>
            <a:spLocks noGrp="1"/>
          </p:cNvSpPr>
          <p:nvPr>
            <p:ph type="pic" sz="quarter" idx="12"/>
          </p:nvPr>
        </p:nvSpPr>
        <p:spPr>
          <a:xfrm>
            <a:off x="0" y="1415726"/>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10" name="图片 9"/>
          <p:cNvPicPr>
            <a:picLocks noChangeAspect="1"/>
          </p:cNvPicPr>
          <p:nvPr userDrawn="1"/>
        </p:nvPicPr>
        <p:blipFill>
          <a:blip r:embed="rId3"/>
          <a:stretch>
            <a:fillRect/>
          </a:stretch>
        </p:blipFill>
        <p:spPr>
          <a:xfrm>
            <a:off x="6524558" y="4706725"/>
            <a:ext cx="3935296" cy="209291"/>
          </a:xfrm>
          <a:prstGeom prst="rect">
            <a:avLst/>
          </a:prstGeom>
        </p:spPr>
      </p:pic>
      <p:pic>
        <p:nvPicPr>
          <p:cNvPr id="11" name="图片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22913" y="271357"/>
            <a:ext cx="2169174" cy="713098"/>
          </a:xfrm>
          <a:prstGeom prst="rect">
            <a:avLst/>
          </a:prstGeom>
        </p:spPr>
      </p:pic>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grpSp>
        <p:nvGrpSpPr>
          <p:cNvPr id="11" name="组合 10"/>
          <p:cNvGrpSpPr/>
          <p:nvPr userDrawn="1"/>
        </p:nvGrpSpPr>
        <p:grpSpPr>
          <a:xfrm>
            <a:off x="391884" y="2278063"/>
            <a:ext cx="4122059" cy="1462680"/>
            <a:chOff x="304800" y="2709636"/>
            <a:chExt cx="4122059" cy="1462680"/>
          </a:xfrm>
        </p:grpSpPr>
        <p:grpSp>
          <p:nvGrpSpPr>
            <p:cNvPr id="12" name="组合 11"/>
            <p:cNvGrpSpPr/>
            <p:nvPr/>
          </p:nvGrpSpPr>
          <p:grpSpPr>
            <a:xfrm>
              <a:off x="304800" y="2709636"/>
              <a:ext cx="4122059" cy="1462680"/>
              <a:chOff x="667656" y="1497651"/>
              <a:chExt cx="4122059" cy="1462680"/>
            </a:xfrm>
          </p:grpSpPr>
          <p:grpSp>
            <p:nvGrpSpPr>
              <p:cNvPr id="14" name="组合 13"/>
              <p:cNvGrpSpPr/>
              <p:nvPr/>
            </p:nvGrpSpPr>
            <p:grpSpPr>
              <a:xfrm>
                <a:off x="667656" y="1497651"/>
                <a:ext cx="4122059" cy="1438728"/>
                <a:chOff x="537028" y="1493158"/>
                <a:chExt cx="4122059" cy="1438728"/>
              </a:xfrm>
            </p:grpSpPr>
            <p:sp>
              <p:nvSpPr>
                <p:cNvPr id="17" name="矩形 16"/>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8" name="图片 17"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15" name="文本框 14"/>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endParaRPr kumimoji="0" lang="zh-CN" altLang="en-US" sz="5400" b="0" i="0" u="none" strike="noStrike" kern="0" cap="none" spc="0" normalizeH="0" baseline="0" noProof="0" dirty="0">
                  <a:ln>
                    <a:noFill/>
                  </a:ln>
                  <a:solidFill>
                    <a:schemeClr val="tx2"/>
                  </a:solidFill>
                  <a:effectLst/>
                  <a:uLnTx/>
                  <a:uFillTx/>
                  <a:latin typeface="+mj-ea"/>
                  <a:ea typeface="+mj-ea"/>
                </a:endParaRPr>
              </a:p>
            </p:txBody>
          </p:sp>
          <p:sp>
            <p:nvSpPr>
              <p:cNvPr id="16" name="矩形 15"/>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13" name="图片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9" name="图片占位符 6"/>
          <p:cNvSpPr>
            <a:spLocks noGrp="1"/>
          </p:cNvSpPr>
          <p:nvPr>
            <p:ph type="pic" sz="quarter" idx="10"/>
          </p:nvPr>
        </p:nvSpPr>
        <p:spPr>
          <a:xfrm>
            <a:off x="6095999" y="0"/>
            <a:ext cx="6096001" cy="6858000"/>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grpSp>
        <p:nvGrpSpPr>
          <p:cNvPr id="3" name="组合 2"/>
          <p:cNvGrpSpPr/>
          <p:nvPr userDrawn="1"/>
        </p:nvGrpSpPr>
        <p:grpSpPr>
          <a:xfrm>
            <a:off x="4034971" y="689970"/>
            <a:ext cx="4122059" cy="1462680"/>
            <a:chOff x="304800" y="2709636"/>
            <a:chExt cx="4122059" cy="1462680"/>
          </a:xfrm>
        </p:grpSpPr>
        <p:grpSp>
          <p:nvGrpSpPr>
            <p:cNvPr id="4" name="组合 3"/>
            <p:cNvGrpSpPr/>
            <p:nvPr/>
          </p:nvGrpSpPr>
          <p:grpSpPr>
            <a:xfrm>
              <a:off x="304800" y="2709636"/>
              <a:ext cx="4122059" cy="1462680"/>
              <a:chOff x="667656" y="1497651"/>
              <a:chExt cx="4122059" cy="1462680"/>
            </a:xfrm>
          </p:grpSpPr>
          <p:grpSp>
            <p:nvGrpSpPr>
              <p:cNvPr id="6" name="组合 5"/>
              <p:cNvGrpSpPr/>
              <p:nvPr/>
            </p:nvGrpSpPr>
            <p:grpSpPr>
              <a:xfrm>
                <a:off x="667656" y="1497651"/>
                <a:ext cx="4122059" cy="1438728"/>
                <a:chOff x="537028" y="1493158"/>
                <a:chExt cx="4122059" cy="1438728"/>
              </a:xfrm>
            </p:grpSpPr>
            <p:sp>
              <p:nvSpPr>
                <p:cNvPr id="9" name="矩形 8"/>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0" name="图片 9"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7" name="文本框 6"/>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endParaRPr kumimoji="0" lang="zh-CN" altLang="en-US" sz="5400" b="0" i="0" u="none" strike="noStrike" kern="0" cap="none" spc="0" normalizeH="0" baseline="0" noProof="0" dirty="0">
                  <a:ln>
                    <a:noFill/>
                  </a:ln>
                  <a:solidFill>
                    <a:schemeClr val="tx2"/>
                  </a:solidFill>
                  <a:effectLst/>
                  <a:uLnTx/>
                  <a:uFillTx/>
                  <a:latin typeface="+mj-ea"/>
                  <a:ea typeface="+mj-ea"/>
                </a:endParaRPr>
              </a:p>
            </p:txBody>
          </p:sp>
          <p:sp>
            <p:nvSpPr>
              <p:cNvPr id="8" name="矩形 7"/>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1" name="图片占位符 6"/>
          <p:cNvSpPr>
            <a:spLocks noGrp="1"/>
          </p:cNvSpPr>
          <p:nvPr>
            <p:ph type="pic" sz="quarter" idx="10"/>
          </p:nvPr>
        </p:nvSpPr>
        <p:spPr>
          <a:xfrm>
            <a:off x="1" y="3240088"/>
            <a:ext cx="12192000" cy="3617912"/>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内页版式1">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pic>
        <p:nvPicPr>
          <p:cNvPr id="7" name="图片 6"/>
          <p:cNvPicPr>
            <a:picLocks noChangeAspect="1"/>
          </p:cNvPicPr>
          <p:nvPr userDrawn="1"/>
        </p:nvPicPr>
        <p:blipFill rotWithShape="1">
          <a:blip r:embed="rId2" cstate="print"/>
          <a:srcRect r="1346"/>
          <a:stretch>
            <a:fillRect/>
          </a:stretch>
        </p:blipFill>
        <p:spPr>
          <a:xfrm>
            <a:off x="516" y="6149854"/>
            <a:ext cx="12191484" cy="411617"/>
          </a:xfrm>
          <a:prstGeom prst="rect">
            <a:avLst/>
          </a:prstGeom>
        </p:spPr>
      </p:pic>
      <p:pic>
        <p:nvPicPr>
          <p:cNvPr id="13" name="图片 12" descr="文本&#10;&#10;中度可信度描述已自动生成"/>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553162" y="263409"/>
            <a:ext cx="2305463" cy="757902"/>
          </a:xfrm>
          <a:prstGeom prst="rect">
            <a:avLst/>
          </a:prstGeom>
        </p:spPr>
      </p:pic>
      <p:sp>
        <p:nvSpPr>
          <p:cNvPr id="8" name="矩形 7"/>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内页版式2">
    <p:spTree>
      <p:nvGrpSpPr>
        <p:cNvPr id="1" name=""/>
        <p:cNvGrpSpPr/>
        <p:nvPr/>
      </p:nvGrpSpPr>
      <p:grpSpPr>
        <a:xfrm>
          <a:off x="0" y="0"/>
          <a:ext cx="0" cy="0"/>
          <a:chOff x="0" y="0"/>
          <a:chExt cx="0" cy="0"/>
        </a:xfrm>
      </p:grpSpPr>
      <p:sp>
        <p:nvSpPr>
          <p:cNvPr id="9" name="矩形 8"/>
          <p:cNvSpPr/>
          <p:nvPr userDrawn="1"/>
        </p:nvSpPr>
        <p:spPr>
          <a:xfrm>
            <a:off x="0" y="0"/>
            <a:ext cx="12191483" cy="685800"/>
          </a:xfrm>
          <a:prstGeom prst="rect">
            <a:avLst/>
          </a:prstGeom>
          <a:solidFill>
            <a:schemeClr val="tx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sp>
        <p:nvSpPr>
          <p:cNvPr id="2" name="标题 1"/>
          <p:cNvSpPr>
            <a:spLocks noGrp="1"/>
          </p:cNvSpPr>
          <p:nvPr>
            <p:ph type="title"/>
          </p:nvPr>
        </p:nvSpPr>
        <p:spPr>
          <a:xfrm>
            <a:off x="927468" y="85609"/>
            <a:ext cx="6895732" cy="538838"/>
          </a:xfrm>
          <a:prstGeom prst="rect">
            <a:avLst/>
          </a:prstGeom>
        </p:spPr>
        <p:txBody>
          <a:bodyPr anchor="ctr">
            <a:normAutofit/>
          </a:bodyPr>
          <a:lstStyle>
            <a:lvl1pPr>
              <a:lnSpc>
                <a:spcPct val="100000"/>
              </a:lnSpc>
              <a:defRPr sz="3200">
                <a:solidFill>
                  <a:schemeClr val="bg1"/>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034104"/>
            <a:ext cx="11429264" cy="4761859"/>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pic>
        <p:nvPicPr>
          <p:cNvPr id="10" name="图片 9" descr="图片包含 户外, 标牌, 黑色&#10;&#10;自动生成的说明"/>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pic>
        <p:nvPicPr>
          <p:cNvPr id="12" name="图片 11"/>
          <p:cNvPicPr>
            <a:picLocks noChangeAspect="1"/>
          </p:cNvPicPr>
          <p:nvPr userDrawn="1"/>
        </p:nvPicPr>
        <p:blipFill rotWithShape="1">
          <a:blip r:embed="rId3" cstate="print">
            <a:extLst>
              <a:ext uri="{BEBA8EAE-BF5A-486C-A8C5-ECC9F3942E4B}">
                <a14:imgProps xmlns:a14="http://schemas.microsoft.com/office/drawing/2010/main">
                  <a14:imgLayer r:embed="rId4">
                    <a14:imgEffect>
                      <a14:brightnessContrast bright="100000"/>
                    </a14:imgEffect>
                    <a14:imgEffect>
                      <a14:sharpenSoften amount="100000"/>
                    </a14:imgEffect>
                  </a14:imgLayer>
                </a14:imgProps>
              </a:ext>
            </a:extLst>
          </a:blip>
          <a:srcRect l="73973" r="3197"/>
          <a:stretch>
            <a:fillRect/>
          </a:stretch>
        </p:blipFill>
        <p:spPr>
          <a:xfrm>
            <a:off x="9046840" y="274621"/>
            <a:ext cx="2821309" cy="411617"/>
          </a:xfrm>
          <a:prstGeom prst="rect">
            <a:avLst/>
          </a:prstGeom>
        </p:spPr>
      </p:pic>
      <p:sp>
        <p:nvSpPr>
          <p:cNvPr id="13" name="文本框 12"/>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14" name="文本框 13"/>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15" name="直接连接符 14"/>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内页版式3">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3" name="矩形 2"/>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pic>
        <p:nvPicPr>
          <p:cNvPr id="8" name="图片 7"/>
          <p:cNvPicPr>
            <a:picLocks noChangeAspect="1"/>
          </p:cNvPicPr>
          <p:nvPr userDrawn="1"/>
        </p:nvPicPr>
        <p:blipFill rotWithShape="1">
          <a:blip r:embed="rId2" cstate="print"/>
          <a:srcRect l="74359" r="1346"/>
          <a:stretch>
            <a:fillRect/>
          </a:stretch>
        </p:blipFill>
        <p:spPr>
          <a:xfrm>
            <a:off x="8870172" y="360363"/>
            <a:ext cx="3002280" cy="411617"/>
          </a:xfrm>
          <a:prstGeom prst="rect">
            <a:avLst/>
          </a:prstGeom>
        </p:spPr>
      </p:pic>
      <p:sp>
        <p:nvSpPr>
          <p:cNvPr id="9" name="矩形 8"/>
          <p:cNvSpPr/>
          <p:nvPr userDrawn="1"/>
        </p:nvSpPr>
        <p:spPr>
          <a:xfrm>
            <a:off x="360362" y="6446383"/>
            <a:ext cx="11460164" cy="411617"/>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solidFill>
                <a:schemeClr val="tx2"/>
              </a:solidFill>
            </a:endParaRPr>
          </a:p>
        </p:txBody>
      </p:sp>
      <p:sp>
        <p:nvSpPr>
          <p:cNvPr id="10" name="文本框 9"/>
          <p:cNvSpPr txBox="1"/>
          <p:nvPr userDrawn="1"/>
        </p:nvSpPr>
        <p:spPr>
          <a:xfrm>
            <a:off x="10118489" y="6484482"/>
            <a:ext cx="1692143" cy="338554"/>
          </a:xfrm>
          <a:prstGeom prst="rect">
            <a:avLst/>
          </a:prstGeom>
          <a:noFill/>
        </p:spPr>
        <p:txBody>
          <a:bodyPr wrap="square" rtlCol="0" anchor="ctr">
            <a:spAutoFit/>
          </a:bodyPr>
          <a:lstStyle/>
          <a:p>
            <a:pPr algn="ctr"/>
            <a:r>
              <a:rPr lang="en-US" altLang="zh-CN" sz="1600" i="1" dirty="0">
                <a:solidFill>
                  <a:schemeClr val="bg1"/>
                </a:solidFill>
              </a:rPr>
              <a:t>www.sjtu.edu.cn </a:t>
            </a:r>
            <a:endParaRPr lang="zh-CN" altLang="en-US" sz="1400" i="1" dirty="0">
              <a:solidFill>
                <a:schemeClr val="bg1"/>
              </a:solidFill>
            </a:endParaRPr>
          </a:p>
        </p:txBody>
      </p:sp>
      <p:sp>
        <p:nvSpPr>
          <p:cNvPr id="11" name="文本框 10"/>
          <p:cNvSpPr txBox="1"/>
          <p:nvPr userDrawn="1"/>
        </p:nvSpPr>
        <p:spPr>
          <a:xfrm>
            <a:off x="360364" y="6497182"/>
            <a:ext cx="2223180" cy="338554"/>
          </a:xfrm>
          <a:prstGeom prst="rect">
            <a:avLst/>
          </a:prstGeom>
          <a:noFill/>
        </p:spPr>
        <p:txBody>
          <a:bodyPr wrap="square" rtlCol="0" anchor="ctr">
            <a:spAutoFit/>
          </a:bodyPr>
          <a:lstStyle/>
          <a:p>
            <a:pPr algn="ctr"/>
            <a:r>
              <a:rPr lang="zh-CN" altLang="en-US" sz="1600" dirty="0">
                <a:solidFill>
                  <a:schemeClr val="bg1"/>
                </a:solidFill>
              </a:rPr>
              <a:t>饮水思源   爱国荣校</a:t>
            </a:r>
            <a:endParaRPr lang="zh-CN" altLang="en-US" sz="1600" dirty="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过渡页1">
    <p:spTree>
      <p:nvGrpSpPr>
        <p:cNvPr id="1" name=""/>
        <p:cNvGrpSpPr/>
        <p:nvPr/>
      </p:nvGrpSpPr>
      <p:grpSpPr>
        <a:xfrm>
          <a:off x="0" y="0"/>
          <a:ext cx="0" cy="0"/>
          <a:chOff x="0" y="0"/>
          <a:chExt cx="0" cy="0"/>
        </a:xfrm>
      </p:grpSpPr>
      <p:sp>
        <p:nvSpPr>
          <p:cNvPr id="13" name="标题 1"/>
          <p:cNvSpPr>
            <a:spLocks noGrp="1"/>
          </p:cNvSpPr>
          <p:nvPr>
            <p:ph type="title" hasCustomPrompt="1"/>
          </p:nvPr>
        </p:nvSpPr>
        <p:spPr>
          <a:xfrm>
            <a:off x="1439862" y="1355320"/>
            <a:ext cx="8796337" cy="1060855"/>
          </a:xfrm>
          <a:prstGeom prst="rect">
            <a:avLst/>
          </a:prstGeom>
          <a:noFill/>
          <a:effectLst/>
        </p:spPr>
        <p:txBody>
          <a:bodyPr anchor="ctr">
            <a:noAutofit/>
          </a:bodyPr>
          <a:lstStyle>
            <a:lvl1pPr algn="l">
              <a:lnSpc>
                <a:spcPct val="100000"/>
              </a:lnSpc>
              <a:defRPr sz="6000" b="0">
                <a:solidFill>
                  <a:schemeClr val="tx2"/>
                </a:solidFill>
                <a:effectLst/>
              </a:defRPr>
            </a:lvl1pPr>
          </a:lstStyle>
          <a:p>
            <a:r>
              <a:rPr lang="zh-CN" altLang="en-US" dirty="0"/>
              <a:t>单击此处编辑标题样式</a:t>
            </a:r>
            <a:endParaRPr lang="zh-CN" altLang="en-US" dirty="0"/>
          </a:p>
        </p:txBody>
      </p:sp>
      <p:pic>
        <p:nvPicPr>
          <p:cNvPr id="15" name="图片 14"/>
          <p:cNvPicPr>
            <a:picLocks noChangeAspect="1"/>
          </p:cNvPicPr>
          <p:nvPr userDrawn="1"/>
        </p:nvPicPr>
        <p:blipFill rotWithShape="1">
          <a:blip r:embed="rId2" cstate="print"/>
          <a:srcRect r="1346"/>
          <a:stretch>
            <a:fillRect/>
          </a:stretch>
        </p:blipFill>
        <p:spPr>
          <a:xfrm>
            <a:off x="516" y="5781221"/>
            <a:ext cx="12191484" cy="411617"/>
          </a:xfrm>
          <a:prstGeom prst="rect">
            <a:avLst/>
          </a:prstGeom>
        </p:spPr>
      </p:pic>
      <p:sp>
        <p:nvSpPr>
          <p:cNvPr id="16" name="矩形 15"/>
          <p:cNvSpPr/>
          <p:nvPr userDrawn="1"/>
        </p:nvSpPr>
        <p:spPr>
          <a:xfrm>
            <a:off x="0" y="1523797"/>
            <a:ext cx="360363" cy="723900"/>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过渡页2">
    <p:spTree>
      <p:nvGrpSpPr>
        <p:cNvPr id="1" name=""/>
        <p:cNvGrpSpPr/>
        <p:nvPr/>
      </p:nvGrpSpPr>
      <p:grpSpPr>
        <a:xfrm>
          <a:off x="0" y="0"/>
          <a:ext cx="0" cy="0"/>
          <a:chOff x="0" y="0"/>
          <a:chExt cx="0" cy="0"/>
        </a:xfrm>
      </p:grpSpPr>
      <p:pic>
        <p:nvPicPr>
          <p:cNvPr id="3" name="图片 2"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 name="矩形 3"/>
          <p:cNvSpPr/>
          <p:nvPr userDrawn="1"/>
        </p:nvSpPr>
        <p:spPr>
          <a:xfrm rot="16200000">
            <a:off x="6051000" y="-2616750"/>
            <a:ext cx="90000" cy="12192000"/>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6"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tx2"/>
                </a:solidFill>
              </a:defRPr>
            </a:lvl1pPr>
          </a:lstStyle>
          <a:p>
            <a:r>
              <a:rPr lang="zh-CN" altLang="en-US" dirty="0"/>
              <a:t>单击此处编辑母版标题样式</a:t>
            </a:r>
            <a:endParaRPr lang="zh-CN" altLang="en-US" dirty="0"/>
          </a:p>
        </p:txBody>
      </p:sp>
      <p:pic>
        <p:nvPicPr>
          <p:cNvPr id="7" name="图片 6"/>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8"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封底1">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pic>
        <p:nvPicPr>
          <p:cNvPr id="16" name="图片 15" descr="文本&#10;&#10;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175242" y="806450"/>
            <a:ext cx="3841516" cy="2692400"/>
          </a:xfrm>
          <a:prstGeom prst="rect">
            <a:avLst/>
          </a:prstGeom>
        </p:spPr>
      </p:pic>
      <p:sp>
        <p:nvSpPr>
          <p:cNvPr id="17" name="标题 1"/>
          <p:cNvSpPr>
            <a:spLocks noGrp="1"/>
          </p:cNvSpPr>
          <p:nvPr>
            <p:ph type="title" hasCustomPrompt="1"/>
          </p:nvPr>
        </p:nvSpPr>
        <p:spPr>
          <a:xfrm>
            <a:off x="2351313" y="3700057"/>
            <a:ext cx="7561943"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endParaRPr lang="zh-CN" altLang="en-US" dirty="0"/>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内页版式2">
    <p:spTree>
      <p:nvGrpSpPr>
        <p:cNvPr id="1" name=""/>
        <p:cNvGrpSpPr/>
        <p:nvPr/>
      </p:nvGrpSpPr>
      <p:grpSpPr>
        <a:xfrm>
          <a:off x="0" y="0"/>
          <a:ext cx="0" cy="0"/>
          <a:chOff x="0" y="0"/>
          <a:chExt cx="0" cy="0"/>
        </a:xfrm>
      </p:grpSpPr>
      <p:sp>
        <p:nvSpPr>
          <p:cNvPr id="9" name="矩形 8"/>
          <p:cNvSpPr/>
          <p:nvPr userDrawn="1"/>
        </p:nvSpPr>
        <p:spPr>
          <a:xfrm>
            <a:off x="0" y="0"/>
            <a:ext cx="12191483" cy="685800"/>
          </a:xfrm>
          <a:prstGeom prst="rect">
            <a:avLst/>
          </a:prstGeom>
          <a:solidFill>
            <a:schemeClr val="tx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sp>
        <p:nvSpPr>
          <p:cNvPr id="2" name="标题 1"/>
          <p:cNvSpPr>
            <a:spLocks noGrp="1"/>
          </p:cNvSpPr>
          <p:nvPr>
            <p:ph type="title"/>
          </p:nvPr>
        </p:nvSpPr>
        <p:spPr>
          <a:xfrm>
            <a:off x="927468" y="85609"/>
            <a:ext cx="6895732" cy="538838"/>
          </a:xfrm>
          <a:prstGeom prst="rect">
            <a:avLst/>
          </a:prstGeom>
        </p:spPr>
        <p:txBody>
          <a:bodyPr anchor="ctr">
            <a:normAutofit/>
          </a:bodyPr>
          <a:lstStyle>
            <a:lvl1pPr>
              <a:lnSpc>
                <a:spcPct val="100000"/>
              </a:lnSpc>
              <a:defRPr sz="3200">
                <a:solidFill>
                  <a:schemeClr val="bg1"/>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034104"/>
            <a:ext cx="11429264" cy="4761859"/>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pic>
        <p:nvPicPr>
          <p:cNvPr id="10" name="图片 9" descr="图片包含 户外, 标牌, 黑色&#10;&#10;自动生成的说明"/>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pic>
        <p:nvPicPr>
          <p:cNvPr id="12" name="图片 11"/>
          <p:cNvPicPr>
            <a:picLocks noChangeAspect="1"/>
          </p:cNvPicPr>
          <p:nvPr userDrawn="1"/>
        </p:nvPicPr>
        <p:blipFill rotWithShape="1">
          <a:blip r:embed="rId3" cstate="print">
            <a:extLst>
              <a:ext uri="{BEBA8EAE-BF5A-486C-A8C5-ECC9F3942E4B}">
                <a14:imgProps xmlns:a14="http://schemas.microsoft.com/office/drawing/2010/main">
                  <a14:imgLayer r:embed="rId4">
                    <a14:imgEffect>
                      <a14:brightnessContrast bright="100000"/>
                    </a14:imgEffect>
                    <a14:imgEffect>
                      <a14:sharpenSoften amount="100000"/>
                    </a14:imgEffect>
                  </a14:imgLayer>
                </a14:imgProps>
              </a:ext>
            </a:extLst>
          </a:blip>
          <a:srcRect l="73973" r="3197"/>
          <a:stretch>
            <a:fillRect/>
          </a:stretch>
        </p:blipFill>
        <p:spPr>
          <a:xfrm>
            <a:off x="9046840" y="274621"/>
            <a:ext cx="2821309" cy="411617"/>
          </a:xfrm>
          <a:prstGeom prst="rect">
            <a:avLst/>
          </a:prstGeom>
        </p:spPr>
      </p:pic>
      <p:sp>
        <p:nvSpPr>
          <p:cNvPr id="13" name="文本框 12"/>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14" name="文本框 13"/>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15" name="直接连接符 14"/>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封底2">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pic>
        <p:nvPicPr>
          <p:cNvPr id="3" name="图片 2" descr="文本&#10;&#10;中度可信度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73315" y="1918497"/>
            <a:ext cx="4717143" cy="1550721"/>
          </a:xfrm>
          <a:prstGeom prst="rect">
            <a:avLst/>
          </a:prstGeom>
        </p:spPr>
      </p:pic>
      <p:sp>
        <p:nvSpPr>
          <p:cNvPr id="12" name="标题 1"/>
          <p:cNvSpPr>
            <a:spLocks noGrp="1"/>
          </p:cNvSpPr>
          <p:nvPr>
            <p:ph type="title" hasCustomPrompt="1"/>
          </p:nvPr>
        </p:nvSpPr>
        <p:spPr>
          <a:xfrm>
            <a:off x="6096001" y="2179233"/>
            <a:ext cx="5613400"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tx2"/>
        </a:solidFill>
        <a:effectLst/>
      </p:bgPr>
    </p:bg>
    <p:spTree>
      <p:nvGrpSpPr>
        <p:cNvPr id="1" name=""/>
        <p:cNvGrpSpPr/>
        <p:nvPr/>
      </p:nvGrpSpPr>
      <p:grpSpPr>
        <a:xfrm>
          <a:off x="0" y="0"/>
          <a:ext cx="0" cy="0"/>
          <a:chOff x="0" y="0"/>
          <a:chExt cx="0" cy="0"/>
        </a:xfrm>
      </p:grpSpPr>
      <p:sp>
        <p:nvSpPr>
          <p:cNvPr id="9" name="流程图: 离页连接符 8"/>
          <p:cNvSpPr/>
          <p:nvPr userDrawn="1"/>
        </p:nvSpPr>
        <p:spPr>
          <a:xfrm>
            <a:off x="3419386" y="0"/>
            <a:ext cx="5353229" cy="5219695"/>
          </a:xfrm>
          <a:prstGeom prst="flowChartOffpageConnector">
            <a:avLst/>
          </a:prstGeom>
          <a:solidFill>
            <a:srgbClr val="FFFFFF"/>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sp>
        <p:nvSpPr>
          <p:cNvPr id="10" name="文本占位符 31"/>
          <p:cNvSpPr txBox="1"/>
          <p:nvPr userDrawn="1"/>
        </p:nvSpPr>
        <p:spPr>
          <a:xfrm>
            <a:off x="2952571" y="2609847"/>
            <a:ext cx="6286859" cy="598488"/>
          </a:xfrm>
          <a:prstGeom prst="rect">
            <a:avLst/>
          </a:prstGeom>
        </p:spPr>
        <p:txBody>
          <a:bodyPr anchor="ctr"/>
          <a:lstStyle>
            <a:lvl1pPr marL="0" indent="0" algn="ctr" defTabSz="967740" rtl="0" eaLnBrk="1" latinLnBrk="0" hangingPunct="1">
              <a:lnSpc>
                <a:spcPct val="100000"/>
              </a:lnSpc>
              <a:spcBef>
                <a:spcPts val="1060"/>
              </a:spcBef>
              <a:buFontTx/>
              <a:buNone/>
              <a:defRPr sz="5400" b="1" kern="1200" spc="600">
                <a:solidFill>
                  <a:schemeClr val="accent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5400" b="1" i="0" u="none" strike="noStrike" kern="1200" cap="none" spc="600" normalizeH="0" baseline="0" noProof="0" dirty="0">
              <a:ln>
                <a:noFill/>
              </a:ln>
              <a:solidFill>
                <a:srgbClr val="C8161E"/>
              </a:solidFill>
              <a:effectLst/>
              <a:uLnTx/>
              <a:uFillTx/>
              <a:latin typeface="Arial" panose="020B0604020202090204"/>
              <a:ea typeface="微软雅黑"/>
              <a:cs typeface="+mn-cs"/>
            </a:endParaRPr>
          </a:p>
        </p:txBody>
      </p:sp>
      <p:pic>
        <p:nvPicPr>
          <p:cNvPr id="11" name="图片 10"/>
          <p:cNvPicPr>
            <a:picLocks noChangeAspect="1"/>
          </p:cNvPicPr>
          <p:nvPr userDrawn="1"/>
        </p:nvPicPr>
        <p:blipFill rotWithShape="1">
          <a:blip r:embed="rId2">
            <a:alphaModFix amt="20000"/>
            <a:duotone>
              <a:srgbClr val="ED7D31">
                <a:shade val="45000"/>
                <a:satMod val="135000"/>
              </a:srgbClr>
              <a:prstClr val="white"/>
            </a:duotone>
          </a:blip>
          <a:srcRect t="9831" b="36385"/>
          <a:stretch>
            <a:fillRect/>
          </a:stretch>
        </p:blipFill>
        <p:spPr>
          <a:xfrm>
            <a:off x="3352562" y="6146610"/>
            <a:ext cx="5486876" cy="406590"/>
          </a:xfrm>
          <a:prstGeom prst="rect">
            <a:avLst/>
          </a:prstGeom>
        </p:spPr>
      </p:pic>
      <p:pic>
        <p:nvPicPr>
          <p:cNvPr id="12" name="图片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3" name="任意多边形: 形状 12"/>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rgbClr val="FFFFFF"/>
          </a:solidFill>
          <a:ln w="12700" cap="flat" cmpd="sng" algn="ctr">
            <a:solidFill>
              <a:srgbClr val="FFFFFF"/>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4" name="图片 13" descr="图片包含 建筑物&#10;&#10;自动生成的说明"/>
          <p:cNvPicPr>
            <a:picLocks noChangeAspect="1"/>
          </p:cNvPicPr>
          <p:nvPr userDrawn="1"/>
        </p:nvPicPr>
        <p:blipFill>
          <a:blip r:embed="rId4">
            <a:alphaModFix amt="20000"/>
            <a:duotone>
              <a:prstClr val="black"/>
              <a:srgbClr val="C8161E">
                <a:tint val="45000"/>
                <a:satMod val="400000"/>
              </a:srgb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
        <p:nvSpPr>
          <p:cNvPr id="15" name="文本占位符 31"/>
          <p:cNvSpPr>
            <a:spLocks noGrp="1"/>
          </p:cNvSpPr>
          <p:nvPr>
            <p:ph type="body" sz="quarter" idx="11"/>
          </p:nvPr>
        </p:nvSpPr>
        <p:spPr>
          <a:xfrm>
            <a:off x="3104971" y="2762247"/>
            <a:ext cx="6286859" cy="598488"/>
          </a:xfrm>
          <a:prstGeom prst="rect">
            <a:avLst/>
          </a:prstGeom>
        </p:spPr>
        <p:txBody>
          <a:bodyPr anchor="ctr"/>
          <a:lstStyle>
            <a:lvl1pPr marL="0" indent="0" algn="ctr">
              <a:lnSpc>
                <a:spcPct val="100000"/>
              </a:lnSpc>
              <a:buNone/>
              <a:defRPr sz="4800" b="1" spc="600">
                <a:solidFill>
                  <a:schemeClr val="tx2"/>
                </a:solidFill>
              </a:defRPr>
            </a:lvl1pPr>
          </a:lstStyle>
          <a:p>
            <a:pPr lvl="0"/>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封面1">
    <p:spTree>
      <p:nvGrpSpPr>
        <p:cNvPr id="1" name=""/>
        <p:cNvGrpSpPr/>
        <p:nvPr/>
      </p:nvGrpSpPr>
      <p:grpSpPr>
        <a:xfrm>
          <a:off x="0" y="0"/>
          <a:ext cx="0" cy="0"/>
          <a:chOff x="0" y="0"/>
          <a:chExt cx="0" cy="0"/>
        </a:xfrm>
      </p:grpSpPr>
      <p:pic>
        <p:nvPicPr>
          <p:cNvPr id="4" name="图片 3" descr="图片包含 建筑物&#10;&#10;自动生成的说明"/>
          <p:cNvPicPr>
            <a:picLocks noChangeAspect="1"/>
          </p:cNvPicPr>
          <p:nvPr userDrawn="1"/>
        </p:nvPicPr>
        <p:blipFill>
          <a:blip r:embed="rId2">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sp>
        <p:nvSpPr>
          <p:cNvPr id="6"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lnSpc>
                <a:spcPct val="100000"/>
              </a:lnSpc>
              <a:defRPr sz="5400" b="1">
                <a:solidFill>
                  <a:schemeClr val="tx2"/>
                </a:solidFill>
              </a:defRPr>
            </a:lvl1pPr>
          </a:lstStyle>
          <a:p>
            <a:r>
              <a:rPr lang="zh-CN" altLang="en-US" dirty="0"/>
              <a:t>单击此处编辑标题样式</a:t>
            </a:r>
            <a:endParaRPr lang="zh-CN" altLang="en-US" dirty="0"/>
          </a:p>
        </p:txBody>
      </p:sp>
      <p:sp>
        <p:nvSpPr>
          <p:cNvPr id="7" name="内容占位符 25"/>
          <p:cNvSpPr>
            <a:spLocks noGrp="1"/>
          </p:cNvSpPr>
          <p:nvPr>
            <p:ph sz="quarter" idx="10"/>
          </p:nvPr>
        </p:nvSpPr>
        <p:spPr>
          <a:xfrm>
            <a:off x="4644345" y="5196924"/>
            <a:ext cx="2903311" cy="454025"/>
          </a:xfrm>
          <a:prstGeom prst="rect">
            <a:avLst/>
          </a:prstGeom>
        </p:spPr>
        <p:txBody>
          <a:bodyPr anchor="ctr"/>
          <a:lstStyle>
            <a:lvl1pPr marL="0" indent="0" algn="ctr">
              <a:lnSpc>
                <a:spcPct val="100000"/>
              </a:lnSpc>
              <a:buNone/>
              <a:defRPr sz="20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pic>
        <p:nvPicPr>
          <p:cNvPr id="9" name="图片 8"/>
          <p:cNvPicPr>
            <a:picLocks noChangeAspect="1"/>
          </p:cNvPicPr>
          <p:nvPr userDrawn="1"/>
        </p:nvPicPr>
        <p:blipFill rotWithShape="1">
          <a:blip r:embed="rId4" cstate="print"/>
          <a:srcRect l="74359" r="1346"/>
          <a:stretch>
            <a:fillRect/>
          </a:stretch>
        </p:blipFill>
        <p:spPr>
          <a:xfrm>
            <a:off x="8870172" y="356842"/>
            <a:ext cx="3002280" cy="411617"/>
          </a:xfrm>
          <a:prstGeom prst="rect">
            <a:avLst/>
          </a:prstGeom>
        </p:spPr>
      </p:pic>
      <p:grpSp>
        <p:nvGrpSpPr>
          <p:cNvPr id="10" name="组合 9"/>
          <p:cNvGrpSpPr/>
          <p:nvPr userDrawn="1"/>
        </p:nvGrpSpPr>
        <p:grpSpPr>
          <a:xfrm>
            <a:off x="2328587" y="6244170"/>
            <a:ext cx="7554800" cy="406590"/>
            <a:chOff x="2328587" y="6073254"/>
            <a:chExt cx="7554800" cy="406590"/>
          </a:xfrm>
        </p:grpSpPr>
        <p:pic>
          <p:nvPicPr>
            <p:cNvPr id="11" name="图片 10"/>
            <p:cNvPicPr>
              <a:picLocks noChangeAspect="1"/>
            </p:cNvPicPr>
            <p:nvPr userDrawn="1"/>
          </p:nvPicPr>
          <p:blipFill rotWithShape="1">
            <a:blip r:embed="rId5">
              <a:alphaModFix amt="50000"/>
            </a:blip>
            <a:srcRect t="9831" b="36385"/>
            <a:stretch>
              <a:fillRect/>
            </a:stretch>
          </p:blipFill>
          <p:spPr>
            <a:xfrm>
              <a:off x="3352562" y="6073254"/>
              <a:ext cx="5486876" cy="406590"/>
            </a:xfrm>
            <a:prstGeom prst="rect">
              <a:avLst/>
            </a:prstGeom>
          </p:spPr>
        </p:pic>
        <p:sp>
          <p:nvSpPr>
            <p:cNvPr id="12" name="椭圆 11"/>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p:nvPr userDrawn="1"/>
          </p:nvCxnSpPr>
          <p:spPr>
            <a:xfrm>
              <a:off x="23285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89833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grpSp>
      <p:cxnSp>
        <p:nvCxnSpPr>
          <p:cNvPr id="15" name="直接连接符 14"/>
          <p:cNvCxnSpPr/>
          <p:nvPr userDrawn="1"/>
        </p:nvCxnSpPr>
        <p:spPr>
          <a:xfrm>
            <a:off x="2046000" y="1712549"/>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nvCxnSpPr>
        <p:spPr>
          <a:xfrm>
            <a:off x="2046000" y="3428810"/>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7" name="图片占位符 6"/>
          <p:cNvSpPr>
            <a:spLocks noGrp="1"/>
          </p:cNvSpPr>
          <p:nvPr>
            <p:ph type="pic" sz="quarter" idx="10"/>
          </p:nvPr>
        </p:nvSpPr>
        <p:spPr>
          <a:xfrm>
            <a:off x="0" y="1"/>
            <a:ext cx="12192000" cy="3990974"/>
          </a:xfrm>
          <a:prstGeom prst="rect">
            <a:avLst/>
          </a:prstGeom>
        </p:spPr>
        <p:txBody>
          <a:bodyPr anchor="ctr"/>
          <a:lstStyle>
            <a:lvl1pPr marL="0" indent="0" algn="ctr">
              <a:buNone/>
              <a:defRPr/>
            </a:lvl1pPr>
          </a:lstStyle>
          <a:p>
            <a:endParaRPr lang="zh-CN" altLang="en-US" dirty="0"/>
          </a:p>
        </p:txBody>
      </p:sp>
      <p:sp>
        <p:nvSpPr>
          <p:cNvPr id="8" name="内容占位符 25"/>
          <p:cNvSpPr>
            <a:spLocks noGrp="1"/>
          </p:cNvSpPr>
          <p:nvPr>
            <p:ph sz="quarter" idx="11"/>
          </p:nvPr>
        </p:nvSpPr>
        <p:spPr>
          <a:xfrm>
            <a:off x="888484" y="6091547"/>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9" name="文本占位符 31"/>
          <p:cNvSpPr>
            <a:spLocks noGrp="1"/>
          </p:cNvSpPr>
          <p:nvPr>
            <p:ph type="body" sz="quarter" idx="12"/>
          </p:nvPr>
        </p:nvSpPr>
        <p:spPr>
          <a:xfrm>
            <a:off x="888484" y="5337593"/>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10" name="标题 1"/>
          <p:cNvSpPr>
            <a:spLocks noGrp="1"/>
          </p:cNvSpPr>
          <p:nvPr>
            <p:ph type="title" hasCustomPrompt="1"/>
          </p:nvPr>
        </p:nvSpPr>
        <p:spPr>
          <a:xfrm>
            <a:off x="888484" y="4121272"/>
            <a:ext cx="7798316" cy="1060855"/>
          </a:xfrm>
          <a:prstGeom prst="rect">
            <a:avLst/>
          </a:prstGeom>
          <a:noFill/>
          <a:effectLst/>
        </p:spPr>
        <p:txBody>
          <a:bodyPr anchor="ctr">
            <a:noAutofit/>
          </a:bodyPr>
          <a:lstStyle>
            <a:lvl1pPr algn="l">
              <a:lnSpc>
                <a:spcPct val="100000"/>
              </a:lnSpc>
              <a:defRPr sz="4800" b="0">
                <a:solidFill>
                  <a:schemeClr val="tx2"/>
                </a:solidFill>
                <a:effectLst/>
              </a:defRPr>
            </a:lvl1pPr>
          </a:lstStyle>
          <a:p>
            <a:r>
              <a:rPr lang="zh-CN" altLang="en-US" dirty="0"/>
              <a:t>单击此处编辑标题样式</a:t>
            </a:r>
            <a:endParaRPr lang="zh-CN" altLang="en-US" dirty="0"/>
          </a:p>
        </p:txBody>
      </p:sp>
      <p:pic>
        <p:nvPicPr>
          <p:cNvPr id="5" name="图片 4"/>
          <p:cNvPicPr>
            <a:picLocks noChangeAspect="1"/>
          </p:cNvPicPr>
          <p:nvPr userDrawn="1"/>
        </p:nvPicPr>
        <p:blipFill rotWithShape="1">
          <a:blip r:embed="rId2" cstate="print"/>
          <a:srcRect l="74359" r="1346"/>
          <a:stretch>
            <a:fillRect/>
          </a:stretch>
        </p:blipFill>
        <p:spPr>
          <a:xfrm>
            <a:off x="8870172" y="6192838"/>
            <a:ext cx="3002280" cy="411617"/>
          </a:xfrm>
          <a:prstGeom prst="rect">
            <a:avLst/>
          </a:prstGeom>
        </p:spPr>
      </p:pic>
      <p:cxnSp>
        <p:nvCxnSpPr>
          <p:cNvPr id="11" name="直接连接符 10"/>
          <p:cNvCxnSpPr/>
          <p:nvPr userDrawn="1"/>
        </p:nvCxnSpPr>
        <p:spPr>
          <a:xfrm>
            <a:off x="-80735" y="4049349"/>
            <a:ext cx="12272735" cy="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endParaRPr lang="zh-CN" altLang="en-US" dirty="0"/>
          </a:p>
        </p:txBody>
      </p:sp>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封面3-dark">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矩形 1"/>
          <p:cNvSpPr/>
          <p:nvPr userDrawn="1"/>
        </p:nvSpPr>
        <p:spPr>
          <a:xfrm>
            <a:off x="-19050" y="0"/>
            <a:ext cx="6115050" cy="6858000"/>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p>
        </p:txBody>
      </p:sp>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bg1"/>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bg1"/>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bg1"/>
                </a:solidFill>
                <a:effectLst/>
              </a:defRPr>
            </a:lvl1pPr>
          </a:lstStyle>
          <a:p>
            <a:r>
              <a:rPr lang="zh-CN" altLang="en-US" dirty="0"/>
              <a:t>单击此处编辑标题样式</a:t>
            </a:r>
            <a:endParaRPr lang="zh-CN" altLang="en-US" dirty="0"/>
          </a:p>
        </p:txBody>
      </p:sp>
      <p:pic>
        <p:nvPicPr>
          <p:cNvPr id="7" name="图片 6"/>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4" cstate="print">
            <a:extLst>
              <a:ext uri="{BEBA8EAE-BF5A-486C-A8C5-ECC9F3942E4B}">
                <a14:imgProps xmlns:a14="http://schemas.microsoft.com/office/drawing/2010/main">
                  <a14:imgLayer r:embed="rId5">
                    <a14:imgEffect>
                      <a14:brightnessContrast bright="100000"/>
                    </a14:imgEffect>
                  </a14:imgLayer>
                </a14:imgProps>
              </a:ext>
            </a:extLst>
          </a:blip>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封面4">
    <p:spTree>
      <p:nvGrpSpPr>
        <p:cNvPr id="1" name=""/>
        <p:cNvGrpSpPr/>
        <p:nvPr/>
      </p:nvGrpSpPr>
      <p:grpSpPr>
        <a:xfrm>
          <a:off x="0" y="0"/>
          <a:ext cx="0" cy="0"/>
          <a:chOff x="0" y="0"/>
          <a:chExt cx="0" cy="0"/>
        </a:xfrm>
      </p:grpSpPr>
      <p:sp>
        <p:nvSpPr>
          <p:cNvPr id="4" name="等腰三角形 3"/>
          <p:cNvSpPr/>
          <p:nvPr userDrawn="1"/>
        </p:nvSpPr>
        <p:spPr>
          <a:xfrm>
            <a:off x="10515600" y="-25400"/>
            <a:ext cx="1676400" cy="6883400"/>
          </a:xfrm>
          <a:prstGeom prst="triangle">
            <a:avLst>
              <a:gd name="adj" fmla="val 99435"/>
            </a:avLst>
          </a:prstGeom>
          <a:gradFill>
            <a:gsLst>
              <a:gs pos="100000">
                <a:schemeClr val="accent4"/>
              </a:gs>
              <a:gs pos="62000">
                <a:schemeClr val="tx2"/>
              </a:gs>
            </a:gsLst>
            <a:lin ang="2700000" scaled="0"/>
          </a:gradFill>
          <a:ln w="12700" cap="flat" cmpd="sng" algn="ctr">
            <a:solidFill>
              <a:schemeClr val="bg1"/>
            </a:solidFill>
            <a:prstDash val="solid"/>
            <a:miter lim="800000"/>
          </a:ln>
          <a:effectLst/>
        </p:spPr>
        <p:txBody>
          <a:bodyPr rtlCol="0" anchor="ctr"/>
          <a:lstStyle/>
          <a:p>
            <a:pPr lvl="0" algn="just"/>
            <a:endParaRPr lang="zh-CN" altLang="en-US" dirty="0"/>
          </a:p>
        </p:txBody>
      </p:sp>
      <p:sp>
        <p:nvSpPr>
          <p:cNvPr id="5"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6"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7"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endParaRPr lang="zh-CN" altLang="en-US" dirty="0"/>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9" name="图片 8"/>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sp>
        <p:nvSpPr>
          <p:cNvPr id="10" name="图片占位符 6"/>
          <p:cNvSpPr>
            <a:spLocks noGrp="1"/>
          </p:cNvSpPr>
          <p:nvPr>
            <p:ph type="pic" sz="quarter" idx="10"/>
          </p:nvPr>
        </p:nvSpPr>
        <p:spPr>
          <a:xfrm>
            <a:off x="5859400" y="0"/>
            <a:ext cx="6146801" cy="6858000"/>
          </a:xfrm>
          <a:prstGeom prst="parallelogram">
            <a:avLst>
              <a:gd name="adj" fmla="val 28125"/>
            </a:avLst>
          </a:prstGeom>
          <a:effectLst>
            <a:outerShdw blurRad="50800" dist="38100" dir="2700000" algn="tl" rotWithShape="0">
              <a:prstClr val="black">
                <a:alpha val="40000"/>
              </a:prstClr>
            </a:outerShdw>
          </a:effectLst>
        </p:spPr>
        <p:txBody>
          <a:bodyPr anchor="ctr"/>
          <a:lstStyle>
            <a:lvl1pPr marL="0" indent="0" algn="ctr">
              <a:buNone/>
              <a:defRPr/>
            </a:lvl1pPr>
          </a:lstStyle>
          <a:p>
            <a:endParaRPr lang="zh-CN" altLang="en-US" dirty="0"/>
          </a:p>
        </p:txBody>
      </p:sp>
      <p:cxnSp>
        <p:nvCxnSpPr>
          <p:cNvPr id="11" name="直接连接符 10"/>
          <p:cNvCxnSpPr/>
          <p:nvPr userDrawn="1"/>
        </p:nvCxnSpPr>
        <p:spPr>
          <a:xfrm flipH="1">
            <a:off x="5710548" y="-25400"/>
            <a:ext cx="1737055" cy="68834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封面5">
    <p:spTree>
      <p:nvGrpSpPr>
        <p:cNvPr id="1" name=""/>
        <p:cNvGrpSpPr/>
        <p:nvPr/>
      </p:nvGrpSpPr>
      <p:grpSpPr>
        <a:xfrm>
          <a:off x="0" y="0"/>
          <a:ext cx="0" cy="0"/>
          <a:chOff x="0" y="0"/>
          <a:chExt cx="0" cy="0"/>
        </a:xfrm>
      </p:grpSpPr>
      <p:pic>
        <p:nvPicPr>
          <p:cNvPr id="6" name="图片 5" descr="图片包含 建筑物&#10;&#10;自动生成的说明"/>
          <p:cNvPicPr>
            <a:picLocks noChangeAspect="1"/>
          </p:cNvPicPr>
          <p:nvPr userDrawn="1"/>
        </p:nvPicPr>
        <p:blipFill>
          <a:blip r:embed="rId2" cstate="print">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144710" y="2394097"/>
            <a:ext cx="8047290" cy="2590938"/>
          </a:xfrm>
          <a:prstGeom prst="rect">
            <a:avLst/>
          </a:prstGeom>
        </p:spPr>
      </p:pic>
      <p:sp>
        <p:nvSpPr>
          <p:cNvPr id="5" name="标题 1"/>
          <p:cNvSpPr>
            <a:spLocks noGrp="1"/>
          </p:cNvSpPr>
          <p:nvPr>
            <p:ph type="title" hasCustomPrompt="1"/>
          </p:nvPr>
        </p:nvSpPr>
        <p:spPr>
          <a:xfrm>
            <a:off x="5460763" y="2407580"/>
            <a:ext cx="6426437" cy="1060855"/>
          </a:xfrm>
          <a:prstGeom prst="rect">
            <a:avLst/>
          </a:prstGeom>
          <a:noFill/>
          <a:effectLst/>
        </p:spPr>
        <p:txBody>
          <a:bodyPr anchor="ctr">
            <a:noAutofit/>
          </a:bodyPr>
          <a:lstStyle>
            <a:lvl1pPr algn="ctr">
              <a:defRPr sz="4000" b="1">
                <a:solidFill>
                  <a:schemeClr val="tx2"/>
                </a:solidFill>
              </a:defRPr>
            </a:lvl1pPr>
          </a:lstStyle>
          <a:p>
            <a:r>
              <a:rPr lang="zh-CN" altLang="en-US" dirty="0"/>
              <a:t>单击此处编辑标题样式</a:t>
            </a:r>
            <a:endParaRPr lang="zh-CN" altLang="en-US" dirty="0"/>
          </a:p>
        </p:txBody>
      </p:sp>
      <p:sp>
        <p:nvSpPr>
          <p:cNvPr id="7" name="内容占位符 25"/>
          <p:cNvSpPr>
            <a:spLocks noGrp="1"/>
          </p:cNvSpPr>
          <p:nvPr>
            <p:ph sz="quarter" idx="10"/>
          </p:nvPr>
        </p:nvSpPr>
        <p:spPr>
          <a:xfrm>
            <a:off x="8946863" y="4107201"/>
            <a:ext cx="2903311" cy="454025"/>
          </a:xfrm>
          <a:prstGeom prst="rect">
            <a:avLst/>
          </a:prstGeom>
        </p:spPr>
        <p:txBody>
          <a:bodyPr anchor="ctr"/>
          <a:lstStyle>
            <a:lvl1pPr marL="0" indent="0" algn="ctr">
              <a:lnSpc>
                <a:spcPct val="100000"/>
              </a:lnSpc>
              <a:buNone/>
              <a:defRPr sz="18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5460764" y="3997557"/>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9" name="图片占位符 14"/>
          <p:cNvSpPr>
            <a:spLocks noGrp="1"/>
          </p:cNvSpPr>
          <p:nvPr>
            <p:ph type="pic" sz="quarter" idx="12"/>
          </p:nvPr>
        </p:nvSpPr>
        <p:spPr>
          <a:xfrm>
            <a:off x="0" y="1415726"/>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10" name="图片 9"/>
          <p:cNvPicPr>
            <a:picLocks noChangeAspect="1"/>
          </p:cNvPicPr>
          <p:nvPr userDrawn="1"/>
        </p:nvPicPr>
        <p:blipFill>
          <a:blip r:embed="rId3"/>
          <a:stretch>
            <a:fillRect/>
          </a:stretch>
        </p:blipFill>
        <p:spPr>
          <a:xfrm>
            <a:off x="6524558" y="4706725"/>
            <a:ext cx="3935296" cy="209291"/>
          </a:xfrm>
          <a:prstGeom prst="rect">
            <a:avLst/>
          </a:prstGeom>
        </p:spPr>
      </p:pic>
      <p:pic>
        <p:nvPicPr>
          <p:cNvPr id="11" name="图片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22913" y="271357"/>
            <a:ext cx="2169174" cy="713098"/>
          </a:xfrm>
          <a:prstGeom prst="rect">
            <a:avLst/>
          </a:prstGeom>
        </p:spPr>
      </p:pic>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grpSp>
        <p:nvGrpSpPr>
          <p:cNvPr id="11" name="组合 10"/>
          <p:cNvGrpSpPr/>
          <p:nvPr userDrawn="1"/>
        </p:nvGrpSpPr>
        <p:grpSpPr>
          <a:xfrm>
            <a:off x="391884" y="2278063"/>
            <a:ext cx="4122059" cy="1462680"/>
            <a:chOff x="304800" y="2709636"/>
            <a:chExt cx="4122059" cy="1462680"/>
          </a:xfrm>
        </p:grpSpPr>
        <p:grpSp>
          <p:nvGrpSpPr>
            <p:cNvPr id="12" name="组合 11"/>
            <p:cNvGrpSpPr/>
            <p:nvPr/>
          </p:nvGrpSpPr>
          <p:grpSpPr>
            <a:xfrm>
              <a:off x="304800" y="2709636"/>
              <a:ext cx="4122059" cy="1462680"/>
              <a:chOff x="667656" y="1497651"/>
              <a:chExt cx="4122059" cy="1462680"/>
            </a:xfrm>
          </p:grpSpPr>
          <p:grpSp>
            <p:nvGrpSpPr>
              <p:cNvPr id="14" name="组合 13"/>
              <p:cNvGrpSpPr/>
              <p:nvPr/>
            </p:nvGrpSpPr>
            <p:grpSpPr>
              <a:xfrm>
                <a:off x="667656" y="1497651"/>
                <a:ext cx="4122059" cy="1438728"/>
                <a:chOff x="537028" y="1493158"/>
                <a:chExt cx="4122059" cy="1438728"/>
              </a:xfrm>
            </p:grpSpPr>
            <p:sp>
              <p:nvSpPr>
                <p:cNvPr id="17" name="矩形 16"/>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8" name="图片 17"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15" name="文本框 14"/>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endParaRPr kumimoji="0" lang="zh-CN" altLang="en-US" sz="5400" b="0" i="0" u="none" strike="noStrike" kern="0" cap="none" spc="0" normalizeH="0" baseline="0" noProof="0" dirty="0">
                  <a:ln>
                    <a:noFill/>
                  </a:ln>
                  <a:solidFill>
                    <a:schemeClr val="tx2"/>
                  </a:solidFill>
                  <a:effectLst/>
                  <a:uLnTx/>
                  <a:uFillTx/>
                  <a:latin typeface="+mj-ea"/>
                  <a:ea typeface="+mj-ea"/>
                </a:endParaRPr>
              </a:p>
            </p:txBody>
          </p:sp>
          <p:sp>
            <p:nvSpPr>
              <p:cNvPr id="16" name="矩形 15"/>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13" name="图片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9" name="图片占位符 6"/>
          <p:cNvSpPr>
            <a:spLocks noGrp="1"/>
          </p:cNvSpPr>
          <p:nvPr>
            <p:ph type="pic" sz="quarter" idx="10"/>
          </p:nvPr>
        </p:nvSpPr>
        <p:spPr>
          <a:xfrm>
            <a:off x="6095999" y="0"/>
            <a:ext cx="6096001" cy="6858000"/>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内页版式3">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3" name="矩形 2"/>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pic>
        <p:nvPicPr>
          <p:cNvPr id="8" name="图片 7"/>
          <p:cNvPicPr>
            <a:picLocks noChangeAspect="1"/>
          </p:cNvPicPr>
          <p:nvPr userDrawn="1"/>
        </p:nvPicPr>
        <p:blipFill rotWithShape="1">
          <a:blip r:embed="rId2" cstate="print"/>
          <a:srcRect l="74359" r="1346"/>
          <a:stretch>
            <a:fillRect/>
          </a:stretch>
        </p:blipFill>
        <p:spPr>
          <a:xfrm>
            <a:off x="8870172" y="360363"/>
            <a:ext cx="3002280" cy="411617"/>
          </a:xfrm>
          <a:prstGeom prst="rect">
            <a:avLst/>
          </a:prstGeom>
        </p:spPr>
      </p:pic>
      <p:sp>
        <p:nvSpPr>
          <p:cNvPr id="9" name="矩形 8"/>
          <p:cNvSpPr/>
          <p:nvPr userDrawn="1"/>
        </p:nvSpPr>
        <p:spPr>
          <a:xfrm>
            <a:off x="360362" y="6446383"/>
            <a:ext cx="11460164" cy="411617"/>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solidFill>
                <a:schemeClr val="tx2"/>
              </a:solidFill>
            </a:endParaRPr>
          </a:p>
        </p:txBody>
      </p:sp>
      <p:sp>
        <p:nvSpPr>
          <p:cNvPr id="10" name="文本框 9"/>
          <p:cNvSpPr txBox="1"/>
          <p:nvPr userDrawn="1"/>
        </p:nvSpPr>
        <p:spPr>
          <a:xfrm>
            <a:off x="10118489" y="6484482"/>
            <a:ext cx="1692143" cy="338554"/>
          </a:xfrm>
          <a:prstGeom prst="rect">
            <a:avLst/>
          </a:prstGeom>
          <a:noFill/>
        </p:spPr>
        <p:txBody>
          <a:bodyPr wrap="square" rtlCol="0" anchor="ctr">
            <a:spAutoFit/>
          </a:bodyPr>
          <a:lstStyle/>
          <a:p>
            <a:pPr algn="ctr"/>
            <a:r>
              <a:rPr lang="en-US" altLang="zh-CN" sz="1600" i="1" dirty="0">
                <a:solidFill>
                  <a:schemeClr val="bg1"/>
                </a:solidFill>
              </a:rPr>
              <a:t>www.sjtu.edu.cn </a:t>
            </a:r>
            <a:endParaRPr lang="zh-CN" altLang="en-US" sz="1400" i="1" dirty="0">
              <a:solidFill>
                <a:schemeClr val="bg1"/>
              </a:solidFill>
            </a:endParaRPr>
          </a:p>
        </p:txBody>
      </p:sp>
      <p:sp>
        <p:nvSpPr>
          <p:cNvPr id="11" name="文本框 10"/>
          <p:cNvSpPr txBox="1"/>
          <p:nvPr userDrawn="1"/>
        </p:nvSpPr>
        <p:spPr>
          <a:xfrm>
            <a:off x="360364" y="6497182"/>
            <a:ext cx="2223180" cy="338554"/>
          </a:xfrm>
          <a:prstGeom prst="rect">
            <a:avLst/>
          </a:prstGeom>
          <a:noFill/>
        </p:spPr>
        <p:txBody>
          <a:bodyPr wrap="square" rtlCol="0" anchor="ctr">
            <a:spAutoFit/>
          </a:bodyPr>
          <a:lstStyle/>
          <a:p>
            <a:pPr algn="ctr"/>
            <a:r>
              <a:rPr lang="zh-CN" altLang="en-US" sz="1600" dirty="0">
                <a:solidFill>
                  <a:schemeClr val="bg1"/>
                </a:solidFill>
              </a:rPr>
              <a:t>饮水思源   爱国荣校</a:t>
            </a:r>
            <a:endParaRPr lang="zh-CN" altLang="en-US" sz="1600" dirty="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grpSp>
        <p:nvGrpSpPr>
          <p:cNvPr id="3" name="组合 2"/>
          <p:cNvGrpSpPr/>
          <p:nvPr userDrawn="1"/>
        </p:nvGrpSpPr>
        <p:grpSpPr>
          <a:xfrm>
            <a:off x="4034971" y="689970"/>
            <a:ext cx="4122059" cy="1462680"/>
            <a:chOff x="304800" y="2709636"/>
            <a:chExt cx="4122059" cy="1462680"/>
          </a:xfrm>
        </p:grpSpPr>
        <p:grpSp>
          <p:nvGrpSpPr>
            <p:cNvPr id="4" name="组合 3"/>
            <p:cNvGrpSpPr/>
            <p:nvPr/>
          </p:nvGrpSpPr>
          <p:grpSpPr>
            <a:xfrm>
              <a:off x="304800" y="2709636"/>
              <a:ext cx="4122059" cy="1462680"/>
              <a:chOff x="667656" y="1497651"/>
              <a:chExt cx="4122059" cy="1462680"/>
            </a:xfrm>
          </p:grpSpPr>
          <p:grpSp>
            <p:nvGrpSpPr>
              <p:cNvPr id="6" name="组合 5"/>
              <p:cNvGrpSpPr/>
              <p:nvPr/>
            </p:nvGrpSpPr>
            <p:grpSpPr>
              <a:xfrm>
                <a:off x="667656" y="1497651"/>
                <a:ext cx="4122059" cy="1438728"/>
                <a:chOff x="537028" y="1493158"/>
                <a:chExt cx="4122059" cy="1438728"/>
              </a:xfrm>
            </p:grpSpPr>
            <p:sp>
              <p:nvSpPr>
                <p:cNvPr id="9" name="矩形 8"/>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0" name="图片 9"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7" name="文本框 6"/>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endParaRPr kumimoji="0" lang="zh-CN" altLang="en-US" sz="5400" b="0" i="0" u="none" strike="noStrike" kern="0" cap="none" spc="0" normalizeH="0" baseline="0" noProof="0" dirty="0">
                  <a:ln>
                    <a:noFill/>
                  </a:ln>
                  <a:solidFill>
                    <a:schemeClr val="tx2"/>
                  </a:solidFill>
                  <a:effectLst/>
                  <a:uLnTx/>
                  <a:uFillTx/>
                  <a:latin typeface="+mj-ea"/>
                  <a:ea typeface="+mj-ea"/>
                </a:endParaRPr>
              </a:p>
            </p:txBody>
          </p:sp>
          <p:sp>
            <p:nvSpPr>
              <p:cNvPr id="8" name="矩形 7"/>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1" name="图片占位符 6"/>
          <p:cNvSpPr>
            <a:spLocks noGrp="1"/>
          </p:cNvSpPr>
          <p:nvPr>
            <p:ph type="pic" sz="quarter" idx="10"/>
          </p:nvPr>
        </p:nvSpPr>
        <p:spPr>
          <a:xfrm>
            <a:off x="1" y="3240088"/>
            <a:ext cx="12192000" cy="3617912"/>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内页版式1">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pic>
        <p:nvPicPr>
          <p:cNvPr id="7" name="图片 6"/>
          <p:cNvPicPr>
            <a:picLocks noChangeAspect="1"/>
          </p:cNvPicPr>
          <p:nvPr userDrawn="1"/>
        </p:nvPicPr>
        <p:blipFill rotWithShape="1">
          <a:blip r:embed="rId2" cstate="print"/>
          <a:srcRect r="1346"/>
          <a:stretch>
            <a:fillRect/>
          </a:stretch>
        </p:blipFill>
        <p:spPr>
          <a:xfrm>
            <a:off x="516" y="6149854"/>
            <a:ext cx="12191484" cy="411617"/>
          </a:xfrm>
          <a:prstGeom prst="rect">
            <a:avLst/>
          </a:prstGeom>
        </p:spPr>
      </p:pic>
      <p:pic>
        <p:nvPicPr>
          <p:cNvPr id="13" name="图片 12" descr="文本&#10;&#10;中度可信度描述已自动生成"/>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553162" y="263409"/>
            <a:ext cx="2305463" cy="757902"/>
          </a:xfrm>
          <a:prstGeom prst="rect">
            <a:avLst/>
          </a:prstGeom>
        </p:spPr>
      </p:pic>
      <p:sp>
        <p:nvSpPr>
          <p:cNvPr id="8" name="矩形 7"/>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内页版式2">
    <p:spTree>
      <p:nvGrpSpPr>
        <p:cNvPr id="1" name=""/>
        <p:cNvGrpSpPr/>
        <p:nvPr/>
      </p:nvGrpSpPr>
      <p:grpSpPr>
        <a:xfrm>
          <a:off x="0" y="0"/>
          <a:ext cx="0" cy="0"/>
          <a:chOff x="0" y="0"/>
          <a:chExt cx="0" cy="0"/>
        </a:xfrm>
      </p:grpSpPr>
      <p:sp>
        <p:nvSpPr>
          <p:cNvPr id="9" name="矩形 8"/>
          <p:cNvSpPr/>
          <p:nvPr userDrawn="1"/>
        </p:nvSpPr>
        <p:spPr>
          <a:xfrm>
            <a:off x="0" y="0"/>
            <a:ext cx="12191483" cy="685800"/>
          </a:xfrm>
          <a:prstGeom prst="rect">
            <a:avLst/>
          </a:prstGeom>
          <a:solidFill>
            <a:schemeClr val="tx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sp>
        <p:nvSpPr>
          <p:cNvPr id="2" name="标题 1"/>
          <p:cNvSpPr>
            <a:spLocks noGrp="1"/>
          </p:cNvSpPr>
          <p:nvPr>
            <p:ph type="title"/>
          </p:nvPr>
        </p:nvSpPr>
        <p:spPr>
          <a:xfrm>
            <a:off x="927468" y="85609"/>
            <a:ext cx="6895732" cy="538838"/>
          </a:xfrm>
          <a:prstGeom prst="rect">
            <a:avLst/>
          </a:prstGeom>
        </p:spPr>
        <p:txBody>
          <a:bodyPr anchor="ctr">
            <a:normAutofit/>
          </a:bodyPr>
          <a:lstStyle>
            <a:lvl1pPr>
              <a:lnSpc>
                <a:spcPct val="100000"/>
              </a:lnSpc>
              <a:defRPr sz="3200">
                <a:solidFill>
                  <a:schemeClr val="bg1"/>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034104"/>
            <a:ext cx="11429264" cy="4761859"/>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pic>
        <p:nvPicPr>
          <p:cNvPr id="10" name="图片 9" descr="图片包含 户外, 标牌, 黑色&#10;&#10;自动生成的说明"/>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pic>
        <p:nvPicPr>
          <p:cNvPr id="12" name="图片 11"/>
          <p:cNvPicPr>
            <a:picLocks noChangeAspect="1"/>
          </p:cNvPicPr>
          <p:nvPr userDrawn="1"/>
        </p:nvPicPr>
        <p:blipFill rotWithShape="1">
          <a:blip r:embed="rId3" cstate="print">
            <a:extLst>
              <a:ext uri="{BEBA8EAE-BF5A-486C-A8C5-ECC9F3942E4B}">
                <a14:imgProps xmlns:a14="http://schemas.microsoft.com/office/drawing/2010/main">
                  <a14:imgLayer r:embed="rId4">
                    <a14:imgEffect>
                      <a14:brightnessContrast bright="100000"/>
                    </a14:imgEffect>
                    <a14:imgEffect>
                      <a14:sharpenSoften amount="100000"/>
                    </a14:imgEffect>
                  </a14:imgLayer>
                </a14:imgProps>
              </a:ext>
            </a:extLst>
          </a:blip>
          <a:srcRect l="73973" r="3197"/>
          <a:stretch>
            <a:fillRect/>
          </a:stretch>
        </p:blipFill>
        <p:spPr>
          <a:xfrm>
            <a:off x="9046840" y="274621"/>
            <a:ext cx="2821309" cy="411617"/>
          </a:xfrm>
          <a:prstGeom prst="rect">
            <a:avLst/>
          </a:prstGeom>
        </p:spPr>
      </p:pic>
      <p:sp>
        <p:nvSpPr>
          <p:cNvPr id="13" name="文本框 12"/>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14" name="文本框 13"/>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15" name="直接连接符 14"/>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内页版式3">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3" name="矩形 2"/>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pic>
        <p:nvPicPr>
          <p:cNvPr id="8" name="图片 7"/>
          <p:cNvPicPr>
            <a:picLocks noChangeAspect="1"/>
          </p:cNvPicPr>
          <p:nvPr userDrawn="1"/>
        </p:nvPicPr>
        <p:blipFill rotWithShape="1">
          <a:blip r:embed="rId2" cstate="print"/>
          <a:srcRect l="74359" r="1346"/>
          <a:stretch>
            <a:fillRect/>
          </a:stretch>
        </p:blipFill>
        <p:spPr>
          <a:xfrm>
            <a:off x="8870172" y="360363"/>
            <a:ext cx="3002280" cy="411617"/>
          </a:xfrm>
          <a:prstGeom prst="rect">
            <a:avLst/>
          </a:prstGeom>
        </p:spPr>
      </p:pic>
      <p:sp>
        <p:nvSpPr>
          <p:cNvPr id="9" name="矩形 8"/>
          <p:cNvSpPr/>
          <p:nvPr userDrawn="1"/>
        </p:nvSpPr>
        <p:spPr>
          <a:xfrm>
            <a:off x="360362" y="6446383"/>
            <a:ext cx="11460164" cy="411617"/>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solidFill>
                <a:schemeClr val="tx2"/>
              </a:solidFill>
            </a:endParaRPr>
          </a:p>
        </p:txBody>
      </p:sp>
      <p:sp>
        <p:nvSpPr>
          <p:cNvPr id="10" name="文本框 9"/>
          <p:cNvSpPr txBox="1"/>
          <p:nvPr userDrawn="1"/>
        </p:nvSpPr>
        <p:spPr>
          <a:xfrm>
            <a:off x="10118489" y="6484482"/>
            <a:ext cx="1692143" cy="338554"/>
          </a:xfrm>
          <a:prstGeom prst="rect">
            <a:avLst/>
          </a:prstGeom>
          <a:noFill/>
        </p:spPr>
        <p:txBody>
          <a:bodyPr wrap="square" rtlCol="0" anchor="ctr">
            <a:spAutoFit/>
          </a:bodyPr>
          <a:lstStyle/>
          <a:p>
            <a:pPr algn="ctr"/>
            <a:r>
              <a:rPr lang="en-US" altLang="zh-CN" sz="1600" i="1" dirty="0">
                <a:solidFill>
                  <a:schemeClr val="bg1"/>
                </a:solidFill>
              </a:rPr>
              <a:t>www.sjtu.edu.cn </a:t>
            </a:r>
            <a:endParaRPr lang="zh-CN" altLang="en-US" sz="1400" i="1" dirty="0">
              <a:solidFill>
                <a:schemeClr val="bg1"/>
              </a:solidFill>
            </a:endParaRPr>
          </a:p>
        </p:txBody>
      </p:sp>
      <p:sp>
        <p:nvSpPr>
          <p:cNvPr id="11" name="文本框 10"/>
          <p:cNvSpPr txBox="1"/>
          <p:nvPr userDrawn="1"/>
        </p:nvSpPr>
        <p:spPr>
          <a:xfrm>
            <a:off x="360364" y="6497182"/>
            <a:ext cx="2223180" cy="338554"/>
          </a:xfrm>
          <a:prstGeom prst="rect">
            <a:avLst/>
          </a:prstGeom>
          <a:noFill/>
        </p:spPr>
        <p:txBody>
          <a:bodyPr wrap="square" rtlCol="0" anchor="ctr">
            <a:spAutoFit/>
          </a:bodyPr>
          <a:lstStyle/>
          <a:p>
            <a:pPr algn="ctr"/>
            <a:r>
              <a:rPr lang="zh-CN" altLang="en-US" sz="1600" dirty="0">
                <a:solidFill>
                  <a:schemeClr val="bg1"/>
                </a:solidFill>
              </a:rPr>
              <a:t>饮水思源   爱国荣校</a:t>
            </a:r>
            <a:endParaRPr lang="zh-CN" altLang="en-US" sz="1600" dirty="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过渡页1">
    <p:spTree>
      <p:nvGrpSpPr>
        <p:cNvPr id="1" name=""/>
        <p:cNvGrpSpPr/>
        <p:nvPr/>
      </p:nvGrpSpPr>
      <p:grpSpPr>
        <a:xfrm>
          <a:off x="0" y="0"/>
          <a:ext cx="0" cy="0"/>
          <a:chOff x="0" y="0"/>
          <a:chExt cx="0" cy="0"/>
        </a:xfrm>
      </p:grpSpPr>
      <p:sp>
        <p:nvSpPr>
          <p:cNvPr id="13" name="标题 1"/>
          <p:cNvSpPr>
            <a:spLocks noGrp="1"/>
          </p:cNvSpPr>
          <p:nvPr>
            <p:ph type="title" hasCustomPrompt="1"/>
          </p:nvPr>
        </p:nvSpPr>
        <p:spPr>
          <a:xfrm>
            <a:off x="1439862" y="1355320"/>
            <a:ext cx="8796337" cy="1060855"/>
          </a:xfrm>
          <a:prstGeom prst="rect">
            <a:avLst/>
          </a:prstGeom>
          <a:noFill/>
          <a:effectLst/>
        </p:spPr>
        <p:txBody>
          <a:bodyPr anchor="ctr">
            <a:noAutofit/>
          </a:bodyPr>
          <a:lstStyle>
            <a:lvl1pPr algn="l">
              <a:lnSpc>
                <a:spcPct val="100000"/>
              </a:lnSpc>
              <a:defRPr sz="6000" b="0">
                <a:solidFill>
                  <a:schemeClr val="tx2"/>
                </a:solidFill>
                <a:effectLst/>
              </a:defRPr>
            </a:lvl1pPr>
          </a:lstStyle>
          <a:p>
            <a:r>
              <a:rPr lang="zh-CN" altLang="en-US" dirty="0"/>
              <a:t>单击此处编辑标题样式</a:t>
            </a:r>
            <a:endParaRPr lang="zh-CN" altLang="en-US" dirty="0"/>
          </a:p>
        </p:txBody>
      </p:sp>
      <p:pic>
        <p:nvPicPr>
          <p:cNvPr id="15" name="图片 14"/>
          <p:cNvPicPr>
            <a:picLocks noChangeAspect="1"/>
          </p:cNvPicPr>
          <p:nvPr userDrawn="1"/>
        </p:nvPicPr>
        <p:blipFill rotWithShape="1">
          <a:blip r:embed="rId2" cstate="print"/>
          <a:srcRect r="1346"/>
          <a:stretch>
            <a:fillRect/>
          </a:stretch>
        </p:blipFill>
        <p:spPr>
          <a:xfrm>
            <a:off x="516" y="5781221"/>
            <a:ext cx="12191484" cy="411617"/>
          </a:xfrm>
          <a:prstGeom prst="rect">
            <a:avLst/>
          </a:prstGeom>
        </p:spPr>
      </p:pic>
      <p:sp>
        <p:nvSpPr>
          <p:cNvPr id="16" name="矩形 15"/>
          <p:cNvSpPr/>
          <p:nvPr userDrawn="1"/>
        </p:nvSpPr>
        <p:spPr>
          <a:xfrm>
            <a:off x="0" y="1523797"/>
            <a:ext cx="360363" cy="723900"/>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过渡页2">
    <p:spTree>
      <p:nvGrpSpPr>
        <p:cNvPr id="1" name=""/>
        <p:cNvGrpSpPr/>
        <p:nvPr/>
      </p:nvGrpSpPr>
      <p:grpSpPr>
        <a:xfrm>
          <a:off x="0" y="0"/>
          <a:ext cx="0" cy="0"/>
          <a:chOff x="0" y="0"/>
          <a:chExt cx="0" cy="0"/>
        </a:xfrm>
      </p:grpSpPr>
      <p:pic>
        <p:nvPicPr>
          <p:cNvPr id="3" name="图片 2"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 name="矩形 3"/>
          <p:cNvSpPr/>
          <p:nvPr userDrawn="1"/>
        </p:nvSpPr>
        <p:spPr>
          <a:xfrm rot="16200000">
            <a:off x="6051000" y="-2616750"/>
            <a:ext cx="90000" cy="12192000"/>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6"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tx2"/>
                </a:solidFill>
              </a:defRPr>
            </a:lvl1pPr>
          </a:lstStyle>
          <a:p>
            <a:r>
              <a:rPr lang="zh-CN" altLang="en-US" dirty="0"/>
              <a:t>单击此处编辑母版标题样式</a:t>
            </a:r>
            <a:endParaRPr lang="zh-CN" altLang="en-US" dirty="0"/>
          </a:p>
        </p:txBody>
      </p:sp>
      <p:pic>
        <p:nvPicPr>
          <p:cNvPr id="7" name="图片 6"/>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8"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封底1">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pic>
        <p:nvPicPr>
          <p:cNvPr id="16" name="图片 15" descr="文本&#10;&#10;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175242" y="806450"/>
            <a:ext cx="3841516" cy="2692400"/>
          </a:xfrm>
          <a:prstGeom prst="rect">
            <a:avLst/>
          </a:prstGeom>
        </p:spPr>
      </p:pic>
      <p:sp>
        <p:nvSpPr>
          <p:cNvPr id="17" name="标题 1"/>
          <p:cNvSpPr>
            <a:spLocks noGrp="1"/>
          </p:cNvSpPr>
          <p:nvPr>
            <p:ph type="title" hasCustomPrompt="1"/>
          </p:nvPr>
        </p:nvSpPr>
        <p:spPr>
          <a:xfrm>
            <a:off x="2351313" y="3700057"/>
            <a:ext cx="7561943"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endParaRPr lang="zh-CN" altLang="en-US" dirty="0"/>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封底2">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pic>
        <p:nvPicPr>
          <p:cNvPr id="3" name="图片 2" descr="文本&#10;&#10;中度可信度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73315" y="1918497"/>
            <a:ext cx="4717143" cy="1550721"/>
          </a:xfrm>
          <a:prstGeom prst="rect">
            <a:avLst/>
          </a:prstGeom>
        </p:spPr>
      </p:pic>
      <p:sp>
        <p:nvSpPr>
          <p:cNvPr id="12" name="标题 1"/>
          <p:cNvSpPr>
            <a:spLocks noGrp="1"/>
          </p:cNvSpPr>
          <p:nvPr>
            <p:ph type="title" hasCustomPrompt="1"/>
          </p:nvPr>
        </p:nvSpPr>
        <p:spPr>
          <a:xfrm>
            <a:off x="6096001" y="2179233"/>
            <a:ext cx="5613400"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tx2"/>
        </a:solidFill>
        <a:effectLst/>
      </p:bgPr>
    </p:bg>
    <p:spTree>
      <p:nvGrpSpPr>
        <p:cNvPr id="1" name=""/>
        <p:cNvGrpSpPr/>
        <p:nvPr/>
      </p:nvGrpSpPr>
      <p:grpSpPr>
        <a:xfrm>
          <a:off x="0" y="0"/>
          <a:ext cx="0" cy="0"/>
          <a:chOff x="0" y="0"/>
          <a:chExt cx="0" cy="0"/>
        </a:xfrm>
      </p:grpSpPr>
      <p:sp>
        <p:nvSpPr>
          <p:cNvPr id="9" name="流程图: 离页连接符 8"/>
          <p:cNvSpPr/>
          <p:nvPr userDrawn="1"/>
        </p:nvSpPr>
        <p:spPr>
          <a:xfrm>
            <a:off x="3419386" y="0"/>
            <a:ext cx="5353229" cy="5219695"/>
          </a:xfrm>
          <a:prstGeom prst="flowChartOffpageConnector">
            <a:avLst/>
          </a:prstGeom>
          <a:solidFill>
            <a:srgbClr val="FFFFFF"/>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sp>
        <p:nvSpPr>
          <p:cNvPr id="10" name="文本占位符 31"/>
          <p:cNvSpPr txBox="1"/>
          <p:nvPr userDrawn="1"/>
        </p:nvSpPr>
        <p:spPr>
          <a:xfrm>
            <a:off x="2952571" y="2609847"/>
            <a:ext cx="6286859" cy="598488"/>
          </a:xfrm>
          <a:prstGeom prst="rect">
            <a:avLst/>
          </a:prstGeom>
        </p:spPr>
        <p:txBody>
          <a:bodyPr anchor="ctr"/>
          <a:lstStyle>
            <a:lvl1pPr marL="0" indent="0" algn="ctr" defTabSz="967740" rtl="0" eaLnBrk="1" latinLnBrk="0" hangingPunct="1">
              <a:lnSpc>
                <a:spcPct val="100000"/>
              </a:lnSpc>
              <a:spcBef>
                <a:spcPts val="1060"/>
              </a:spcBef>
              <a:buFontTx/>
              <a:buNone/>
              <a:defRPr sz="5400" b="1" kern="1200" spc="600">
                <a:solidFill>
                  <a:schemeClr val="accent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5400" b="1" i="0" u="none" strike="noStrike" kern="1200" cap="none" spc="600" normalizeH="0" baseline="0" noProof="0" dirty="0">
              <a:ln>
                <a:noFill/>
              </a:ln>
              <a:solidFill>
                <a:srgbClr val="C8161E"/>
              </a:solidFill>
              <a:effectLst/>
              <a:uLnTx/>
              <a:uFillTx/>
              <a:latin typeface="Arial" panose="020B0604020202090204"/>
              <a:ea typeface="微软雅黑"/>
              <a:cs typeface="+mn-cs"/>
            </a:endParaRPr>
          </a:p>
        </p:txBody>
      </p:sp>
      <p:pic>
        <p:nvPicPr>
          <p:cNvPr id="11" name="图片 10"/>
          <p:cNvPicPr>
            <a:picLocks noChangeAspect="1"/>
          </p:cNvPicPr>
          <p:nvPr userDrawn="1"/>
        </p:nvPicPr>
        <p:blipFill rotWithShape="1">
          <a:blip r:embed="rId2">
            <a:alphaModFix amt="20000"/>
            <a:duotone>
              <a:srgbClr val="ED7D31">
                <a:shade val="45000"/>
                <a:satMod val="135000"/>
              </a:srgbClr>
              <a:prstClr val="white"/>
            </a:duotone>
          </a:blip>
          <a:srcRect t="9831" b="36385"/>
          <a:stretch>
            <a:fillRect/>
          </a:stretch>
        </p:blipFill>
        <p:spPr>
          <a:xfrm>
            <a:off x="3352562" y="6146610"/>
            <a:ext cx="5486876" cy="406590"/>
          </a:xfrm>
          <a:prstGeom prst="rect">
            <a:avLst/>
          </a:prstGeom>
        </p:spPr>
      </p:pic>
      <p:pic>
        <p:nvPicPr>
          <p:cNvPr id="12" name="图片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3" name="任意多边形: 形状 12"/>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rgbClr val="FFFFFF"/>
          </a:solidFill>
          <a:ln w="12700" cap="flat" cmpd="sng" algn="ctr">
            <a:solidFill>
              <a:srgbClr val="FFFFFF"/>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4" name="图片 13" descr="图片包含 建筑物&#10;&#10;自动生成的说明"/>
          <p:cNvPicPr>
            <a:picLocks noChangeAspect="1"/>
          </p:cNvPicPr>
          <p:nvPr userDrawn="1"/>
        </p:nvPicPr>
        <p:blipFill>
          <a:blip r:embed="rId4">
            <a:alphaModFix amt="20000"/>
            <a:duotone>
              <a:prstClr val="black"/>
              <a:srgbClr val="C8161E">
                <a:tint val="45000"/>
                <a:satMod val="400000"/>
              </a:srgb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
        <p:nvSpPr>
          <p:cNvPr id="15" name="文本占位符 31"/>
          <p:cNvSpPr>
            <a:spLocks noGrp="1"/>
          </p:cNvSpPr>
          <p:nvPr>
            <p:ph type="body" sz="quarter" idx="11"/>
          </p:nvPr>
        </p:nvSpPr>
        <p:spPr>
          <a:xfrm>
            <a:off x="3104971" y="2762247"/>
            <a:ext cx="6286859" cy="598488"/>
          </a:xfrm>
          <a:prstGeom prst="rect">
            <a:avLst/>
          </a:prstGeom>
        </p:spPr>
        <p:txBody>
          <a:bodyPr anchor="ctr"/>
          <a:lstStyle>
            <a:lvl1pPr marL="0" indent="0" algn="ctr">
              <a:lnSpc>
                <a:spcPct val="100000"/>
              </a:lnSpc>
              <a:buNone/>
              <a:defRPr sz="4800" b="1" spc="600">
                <a:solidFill>
                  <a:schemeClr val="tx2"/>
                </a:solidFill>
              </a:defRPr>
            </a:lvl1pPr>
          </a:lstStyle>
          <a:p>
            <a:pPr lvl="0"/>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过渡页1">
    <p:spTree>
      <p:nvGrpSpPr>
        <p:cNvPr id="1" name=""/>
        <p:cNvGrpSpPr/>
        <p:nvPr/>
      </p:nvGrpSpPr>
      <p:grpSpPr>
        <a:xfrm>
          <a:off x="0" y="0"/>
          <a:ext cx="0" cy="0"/>
          <a:chOff x="0" y="0"/>
          <a:chExt cx="0" cy="0"/>
        </a:xfrm>
      </p:grpSpPr>
      <p:sp>
        <p:nvSpPr>
          <p:cNvPr id="13" name="标题 1"/>
          <p:cNvSpPr>
            <a:spLocks noGrp="1"/>
          </p:cNvSpPr>
          <p:nvPr>
            <p:ph type="title" hasCustomPrompt="1"/>
          </p:nvPr>
        </p:nvSpPr>
        <p:spPr>
          <a:xfrm>
            <a:off x="1439862" y="1355320"/>
            <a:ext cx="8796337" cy="1060855"/>
          </a:xfrm>
          <a:prstGeom prst="rect">
            <a:avLst/>
          </a:prstGeom>
          <a:noFill/>
          <a:effectLst/>
        </p:spPr>
        <p:txBody>
          <a:bodyPr anchor="ctr">
            <a:noAutofit/>
          </a:bodyPr>
          <a:lstStyle>
            <a:lvl1pPr algn="l">
              <a:lnSpc>
                <a:spcPct val="100000"/>
              </a:lnSpc>
              <a:defRPr sz="6000" b="0">
                <a:solidFill>
                  <a:schemeClr val="tx2"/>
                </a:solidFill>
                <a:effectLst/>
              </a:defRPr>
            </a:lvl1pPr>
          </a:lstStyle>
          <a:p>
            <a:r>
              <a:rPr lang="zh-CN" altLang="en-US" dirty="0"/>
              <a:t>单击此处编辑标题样式</a:t>
            </a:r>
            <a:endParaRPr lang="zh-CN" altLang="en-US" dirty="0"/>
          </a:p>
        </p:txBody>
      </p:sp>
      <p:pic>
        <p:nvPicPr>
          <p:cNvPr id="15" name="图片 14"/>
          <p:cNvPicPr>
            <a:picLocks noChangeAspect="1"/>
          </p:cNvPicPr>
          <p:nvPr userDrawn="1"/>
        </p:nvPicPr>
        <p:blipFill rotWithShape="1">
          <a:blip r:embed="rId2" cstate="print"/>
          <a:srcRect r="1346"/>
          <a:stretch>
            <a:fillRect/>
          </a:stretch>
        </p:blipFill>
        <p:spPr>
          <a:xfrm>
            <a:off x="516" y="5781221"/>
            <a:ext cx="12191484" cy="411617"/>
          </a:xfrm>
          <a:prstGeom prst="rect">
            <a:avLst/>
          </a:prstGeom>
        </p:spPr>
      </p:pic>
      <p:sp>
        <p:nvSpPr>
          <p:cNvPr id="16" name="矩形 15"/>
          <p:cNvSpPr/>
          <p:nvPr userDrawn="1"/>
        </p:nvSpPr>
        <p:spPr>
          <a:xfrm>
            <a:off x="0" y="1523797"/>
            <a:ext cx="360363" cy="723900"/>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封面1">
    <p:spTree>
      <p:nvGrpSpPr>
        <p:cNvPr id="1" name=""/>
        <p:cNvGrpSpPr/>
        <p:nvPr/>
      </p:nvGrpSpPr>
      <p:grpSpPr>
        <a:xfrm>
          <a:off x="0" y="0"/>
          <a:ext cx="0" cy="0"/>
          <a:chOff x="0" y="0"/>
          <a:chExt cx="0" cy="0"/>
        </a:xfrm>
      </p:grpSpPr>
      <p:pic>
        <p:nvPicPr>
          <p:cNvPr id="4" name="图片 3" descr="图片包含 建筑物&#10;&#10;自动生成的说明"/>
          <p:cNvPicPr>
            <a:picLocks noChangeAspect="1"/>
          </p:cNvPicPr>
          <p:nvPr userDrawn="1"/>
        </p:nvPicPr>
        <p:blipFill>
          <a:blip r:embed="rId2">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sp>
        <p:nvSpPr>
          <p:cNvPr id="6"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lnSpc>
                <a:spcPct val="100000"/>
              </a:lnSpc>
              <a:defRPr sz="5400" b="1">
                <a:solidFill>
                  <a:schemeClr val="tx2"/>
                </a:solidFill>
              </a:defRPr>
            </a:lvl1pPr>
          </a:lstStyle>
          <a:p>
            <a:r>
              <a:rPr lang="zh-CN" altLang="en-US" dirty="0"/>
              <a:t>单击此处编辑标题样式</a:t>
            </a:r>
            <a:endParaRPr lang="zh-CN" altLang="en-US" dirty="0"/>
          </a:p>
        </p:txBody>
      </p:sp>
      <p:sp>
        <p:nvSpPr>
          <p:cNvPr id="7" name="内容占位符 25"/>
          <p:cNvSpPr>
            <a:spLocks noGrp="1"/>
          </p:cNvSpPr>
          <p:nvPr>
            <p:ph sz="quarter" idx="10"/>
          </p:nvPr>
        </p:nvSpPr>
        <p:spPr>
          <a:xfrm>
            <a:off x="4644345" y="5196924"/>
            <a:ext cx="2903311" cy="454025"/>
          </a:xfrm>
          <a:prstGeom prst="rect">
            <a:avLst/>
          </a:prstGeom>
        </p:spPr>
        <p:txBody>
          <a:bodyPr anchor="ctr"/>
          <a:lstStyle>
            <a:lvl1pPr marL="0" indent="0" algn="ctr">
              <a:lnSpc>
                <a:spcPct val="100000"/>
              </a:lnSpc>
              <a:buNone/>
              <a:defRPr sz="20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pic>
        <p:nvPicPr>
          <p:cNvPr id="9" name="图片 8"/>
          <p:cNvPicPr>
            <a:picLocks noChangeAspect="1"/>
          </p:cNvPicPr>
          <p:nvPr userDrawn="1"/>
        </p:nvPicPr>
        <p:blipFill rotWithShape="1">
          <a:blip r:embed="rId4" cstate="print"/>
          <a:srcRect l="74359" r="1346"/>
          <a:stretch>
            <a:fillRect/>
          </a:stretch>
        </p:blipFill>
        <p:spPr>
          <a:xfrm>
            <a:off x="8870172" y="356842"/>
            <a:ext cx="3002280" cy="411617"/>
          </a:xfrm>
          <a:prstGeom prst="rect">
            <a:avLst/>
          </a:prstGeom>
        </p:spPr>
      </p:pic>
      <p:grpSp>
        <p:nvGrpSpPr>
          <p:cNvPr id="10" name="组合 9"/>
          <p:cNvGrpSpPr/>
          <p:nvPr userDrawn="1"/>
        </p:nvGrpSpPr>
        <p:grpSpPr>
          <a:xfrm>
            <a:off x="2328587" y="6244170"/>
            <a:ext cx="7554800" cy="406590"/>
            <a:chOff x="2328587" y="6073254"/>
            <a:chExt cx="7554800" cy="406590"/>
          </a:xfrm>
        </p:grpSpPr>
        <p:pic>
          <p:nvPicPr>
            <p:cNvPr id="11" name="图片 10"/>
            <p:cNvPicPr>
              <a:picLocks noChangeAspect="1"/>
            </p:cNvPicPr>
            <p:nvPr userDrawn="1"/>
          </p:nvPicPr>
          <p:blipFill rotWithShape="1">
            <a:blip r:embed="rId5">
              <a:alphaModFix amt="50000"/>
            </a:blip>
            <a:srcRect t="9831" b="36385"/>
            <a:stretch>
              <a:fillRect/>
            </a:stretch>
          </p:blipFill>
          <p:spPr>
            <a:xfrm>
              <a:off x="3352562" y="6073254"/>
              <a:ext cx="5486876" cy="406590"/>
            </a:xfrm>
            <a:prstGeom prst="rect">
              <a:avLst/>
            </a:prstGeom>
          </p:spPr>
        </p:pic>
        <p:sp>
          <p:nvSpPr>
            <p:cNvPr id="12" name="椭圆 11"/>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p:nvPr userDrawn="1"/>
          </p:nvCxnSpPr>
          <p:spPr>
            <a:xfrm>
              <a:off x="23285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89833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grpSp>
      <p:cxnSp>
        <p:nvCxnSpPr>
          <p:cNvPr id="15" name="直接连接符 14"/>
          <p:cNvCxnSpPr/>
          <p:nvPr userDrawn="1"/>
        </p:nvCxnSpPr>
        <p:spPr>
          <a:xfrm>
            <a:off x="2046000" y="1712549"/>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nvCxnSpPr>
        <p:spPr>
          <a:xfrm>
            <a:off x="2046000" y="3428810"/>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7" name="图片占位符 6"/>
          <p:cNvSpPr>
            <a:spLocks noGrp="1"/>
          </p:cNvSpPr>
          <p:nvPr>
            <p:ph type="pic" sz="quarter" idx="10"/>
          </p:nvPr>
        </p:nvSpPr>
        <p:spPr>
          <a:xfrm>
            <a:off x="0" y="1"/>
            <a:ext cx="12192000" cy="3990974"/>
          </a:xfrm>
          <a:prstGeom prst="rect">
            <a:avLst/>
          </a:prstGeom>
        </p:spPr>
        <p:txBody>
          <a:bodyPr anchor="ctr"/>
          <a:lstStyle>
            <a:lvl1pPr marL="0" indent="0" algn="ctr">
              <a:buNone/>
              <a:defRPr/>
            </a:lvl1pPr>
          </a:lstStyle>
          <a:p>
            <a:endParaRPr lang="zh-CN" altLang="en-US" dirty="0"/>
          </a:p>
        </p:txBody>
      </p:sp>
      <p:sp>
        <p:nvSpPr>
          <p:cNvPr id="8" name="内容占位符 25"/>
          <p:cNvSpPr>
            <a:spLocks noGrp="1"/>
          </p:cNvSpPr>
          <p:nvPr>
            <p:ph sz="quarter" idx="11"/>
          </p:nvPr>
        </p:nvSpPr>
        <p:spPr>
          <a:xfrm>
            <a:off x="888484" y="6091547"/>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9" name="文本占位符 31"/>
          <p:cNvSpPr>
            <a:spLocks noGrp="1"/>
          </p:cNvSpPr>
          <p:nvPr>
            <p:ph type="body" sz="quarter" idx="12"/>
          </p:nvPr>
        </p:nvSpPr>
        <p:spPr>
          <a:xfrm>
            <a:off x="888484" y="5337593"/>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10" name="标题 1"/>
          <p:cNvSpPr>
            <a:spLocks noGrp="1"/>
          </p:cNvSpPr>
          <p:nvPr>
            <p:ph type="title" hasCustomPrompt="1"/>
          </p:nvPr>
        </p:nvSpPr>
        <p:spPr>
          <a:xfrm>
            <a:off x="888484" y="4121272"/>
            <a:ext cx="7798316" cy="1060855"/>
          </a:xfrm>
          <a:prstGeom prst="rect">
            <a:avLst/>
          </a:prstGeom>
          <a:noFill/>
          <a:effectLst/>
        </p:spPr>
        <p:txBody>
          <a:bodyPr anchor="ctr">
            <a:noAutofit/>
          </a:bodyPr>
          <a:lstStyle>
            <a:lvl1pPr algn="l">
              <a:lnSpc>
                <a:spcPct val="100000"/>
              </a:lnSpc>
              <a:defRPr sz="4800" b="0">
                <a:solidFill>
                  <a:schemeClr val="tx2"/>
                </a:solidFill>
                <a:effectLst/>
              </a:defRPr>
            </a:lvl1pPr>
          </a:lstStyle>
          <a:p>
            <a:r>
              <a:rPr lang="zh-CN" altLang="en-US" dirty="0"/>
              <a:t>单击此处编辑标题样式</a:t>
            </a:r>
            <a:endParaRPr lang="zh-CN" altLang="en-US" dirty="0"/>
          </a:p>
        </p:txBody>
      </p:sp>
      <p:pic>
        <p:nvPicPr>
          <p:cNvPr id="5" name="图片 4"/>
          <p:cNvPicPr>
            <a:picLocks noChangeAspect="1"/>
          </p:cNvPicPr>
          <p:nvPr userDrawn="1"/>
        </p:nvPicPr>
        <p:blipFill rotWithShape="1">
          <a:blip r:embed="rId2" cstate="print"/>
          <a:srcRect l="74359" r="1346"/>
          <a:stretch>
            <a:fillRect/>
          </a:stretch>
        </p:blipFill>
        <p:spPr>
          <a:xfrm>
            <a:off x="8870172" y="6192838"/>
            <a:ext cx="3002280" cy="411617"/>
          </a:xfrm>
          <a:prstGeom prst="rect">
            <a:avLst/>
          </a:prstGeom>
        </p:spPr>
      </p:pic>
      <p:cxnSp>
        <p:nvCxnSpPr>
          <p:cNvPr id="11" name="直接连接符 10"/>
          <p:cNvCxnSpPr/>
          <p:nvPr userDrawn="1"/>
        </p:nvCxnSpPr>
        <p:spPr>
          <a:xfrm>
            <a:off x="-80735" y="4049349"/>
            <a:ext cx="12272735" cy="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endParaRPr lang="zh-CN" altLang="en-US" dirty="0"/>
          </a:p>
        </p:txBody>
      </p:sp>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封面3-dark">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矩形 1"/>
          <p:cNvSpPr/>
          <p:nvPr userDrawn="1"/>
        </p:nvSpPr>
        <p:spPr>
          <a:xfrm>
            <a:off x="-19050" y="0"/>
            <a:ext cx="6115050" cy="6858000"/>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p>
        </p:txBody>
      </p:sp>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bg1"/>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bg1"/>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bg1"/>
                </a:solidFill>
                <a:effectLst/>
              </a:defRPr>
            </a:lvl1pPr>
          </a:lstStyle>
          <a:p>
            <a:r>
              <a:rPr lang="zh-CN" altLang="en-US" dirty="0"/>
              <a:t>单击此处编辑标题样式</a:t>
            </a:r>
            <a:endParaRPr lang="zh-CN" altLang="en-US" dirty="0"/>
          </a:p>
        </p:txBody>
      </p:sp>
      <p:pic>
        <p:nvPicPr>
          <p:cNvPr id="7" name="图片 6"/>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4" cstate="print">
            <a:extLst>
              <a:ext uri="{BEBA8EAE-BF5A-486C-A8C5-ECC9F3942E4B}">
                <a14:imgProps xmlns:a14="http://schemas.microsoft.com/office/drawing/2010/main">
                  <a14:imgLayer r:embed="rId5">
                    <a14:imgEffect>
                      <a14:brightnessContrast bright="100000"/>
                    </a14:imgEffect>
                  </a14:imgLayer>
                </a14:imgProps>
              </a:ext>
            </a:extLst>
          </a:blip>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封面4">
    <p:spTree>
      <p:nvGrpSpPr>
        <p:cNvPr id="1" name=""/>
        <p:cNvGrpSpPr/>
        <p:nvPr/>
      </p:nvGrpSpPr>
      <p:grpSpPr>
        <a:xfrm>
          <a:off x="0" y="0"/>
          <a:ext cx="0" cy="0"/>
          <a:chOff x="0" y="0"/>
          <a:chExt cx="0" cy="0"/>
        </a:xfrm>
      </p:grpSpPr>
      <p:sp>
        <p:nvSpPr>
          <p:cNvPr id="4" name="等腰三角形 3"/>
          <p:cNvSpPr/>
          <p:nvPr userDrawn="1"/>
        </p:nvSpPr>
        <p:spPr>
          <a:xfrm>
            <a:off x="10515600" y="-25400"/>
            <a:ext cx="1676400" cy="6883400"/>
          </a:xfrm>
          <a:prstGeom prst="triangle">
            <a:avLst>
              <a:gd name="adj" fmla="val 99435"/>
            </a:avLst>
          </a:prstGeom>
          <a:gradFill>
            <a:gsLst>
              <a:gs pos="100000">
                <a:schemeClr val="accent4"/>
              </a:gs>
              <a:gs pos="62000">
                <a:schemeClr val="tx2"/>
              </a:gs>
            </a:gsLst>
            <a:lin ang="2700000" scaled="0"/>
          </a:gradFill>
          <a:ln w="12700" cap="flat" cmpd="sng" algn="ctr">
            <a:solidFill>
              <a:schemeClr val="bg1"/>
            </a:solidFill>
            <a:prstDash val="solid"/>
            <a:miter lim="800000"/>
          </a:ln>
          <a:effectLst/>
        </p:spPr>
        <p:txBody>
          <a:bodyPr rtlCol="0" anchor="ctr"/>
          <a:lstStyle/>
          <a:p>
            <a:pPr lvl="0" algn="just"/>
            <a:endParaRPr lang="zh-CN" altLang="en-US" dirty="0"/>
          </a:p>
        </p:txBody>
      </p:sp>
      <p:sp>
        <p:nvSpPr>
          <p:cNvPr id="5"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6"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7"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endParaRPr lang="zh-CN" altLang="en-US" dirty="0"/>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9" name="图片 8"/>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sp>
        <p:nvSpPr>
          <p:cNvPr id="10" name="图片占位符 6"/>
          <p:cNvSpPr>
            <a:spLocks noGrp="1"/>
          </p:cNvSpPr>
          <p:nvPr>
            <p:ph type="pic" sz="quarter" idx="10"/>
          </p:nvPr>
        </p:nvSpPr>
        <p:spPr>
          <a:xfrm>
            <a:off x="5859400" y="0"/>
            <a:ext cx="6146801" cy="6858000"/>
          </a:xfrm>
          <a:prstGeom prst="parallelogram">
            <a:avLst>
              <a:gd name="adj" fmla="val 28125"/>
            </a:avLst>
          </a:prstGeom>
          <a:effectLst>
            <a:outerShdw blurRad="50800" dist="38100" dir="2700000" algn="tl" rotWithShape="0">
              <a:prstClr val="black">
                <a:alpha val="40000"/>
              </a:prstClr>
            </a:outerShdw>
          </a:effectLst>
        </p:spPr>
        <p:txBody>
          <a:bodyPr anchor="ctr"/>
          <a:lstStyle>
            <a:lvl1pPr marL="0" indent="0" algn="ctr">
              <a:buNone/>
              <a:defRPr/>
            </a:lvl1pPr>
          </a:lstStyle>
          <a:p>
            <a:endParaRPr lang="zh-CN" altLang="en-US" dirty="0"/>
          </a:p>
        </p:txBody>
      </p:sp>
      <p:cxnSp>
        <p:nvCxnSpPr>
          <p:cNvPr id="11" name="直接连接符 10"/>
          <p:cNvCxnSpPr/>
          <p:nvPr userDrawn="1"/>
        </p:nvCxnSpPr>
        <p:spPr>
          <a:xfrm flipH="1">
            <a:off x="5710548" y="-25400"/>
            <a:ext cx="1737055" cy="68834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封面5">
    <p:spTree>
      <p:nvGrpSpPr>
        <p:cNvPr id="1" name=""/>
        <p:cNvGrpSpPr/>
        <p:nvPr/>
      </p:nvGrpSpPr>
      <p:grpSpPr>
        <a:xfrm>
          <a:off x="0" y="0"/>
          <a:ext cx="0" cy="0"/>
          <a:chOff x="0" y="0"/>
          <a:chExt cx="0" cy="0"/>
        </a:xfrm>
      </p:grpSpPr>
      <p:pic>
        <p:nvPicPr>
          <p:cNvPr id="6" name="图片 5" descr="图片包含 建筑物&#10;&#10;自动生成的说明"/>
          <p:cNvPicPr>
            <a:picLocks noChangeAspect="1"/>
          </p:cNvPicPr>
          <p:nvPr userDrawn="1"/>
        </p:nvPicPr>
        <p:blipFill>
          <a:blip r:embed="rId2" cstate="print">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144710" y="2394097"/>
            <a:ext cx="8047290" cy="2590938"/>
          </a:xfrm>
          <a:prstGeom prst="rect">
            <a:avLst/>
          </a:prstGeom>
        </p:spPr>
      </p:pic>
      <p:sp>
        <p:nvSpPr>
          <p:cNvPr id="5" name="标题 1"/>
          <p:cNvSpPr>
            <a:spLocks noGrp="1"/>
          </p:cNvSpPr>
          <p:nvPr>
            <p:ph type="title" hasCustomPrompt="1"/>
          </p:nvPr>
        </p:nvSpPr>
        <p:spPr>
          <a:xfrm>
            <a:off x="5460763" y="2407580"/>
            <a:ext cx="6426437" cy="1060855"/>
          </a:xfrm>
          <a:prstGeom prst="rect">
            <a:avLst/>
          </a:prstGeom>
          <a:noFill/>
          <a:effectLst/>
        </p:spPr>
        <p:txBody>
          <a:bodyPr anchor="ctr">
            <a:noAutofit/>
          </a:bodyPr>
          <a:lstStyle>
            <a:lvl1pPr algn="ctr">
              <a:defRPr sz="4000" b="1">
                <a:solidFill>
                  <a:schemeClr val="tx2"/>
                </a:solidFill>
              </a:defRPr>
            </a:lvl1pPr>
          </a:lstStyle>
          <a:p>
            <a:r>
              <a:rPr lang="zh-CN" altLang="en-US" dirty="0"/>
              <a:t>单击此处编辑标题样式</a:t>
            </a:r>
            <a:endParaRPr lang="zh-CN" altLang="en-US" dirty="0"/>
          </a:p>
        </p:txBody>
      </p:sp>
      <p:sp>
        <p:nvSpPr>
          <p:cNvPr id="7" name="内容占位符 25"/>
          <p:cNvSpPr>
            <a:spLocks noGrp="1"/>
          </p:cNvSpPr>
          <p:nvPr>
            <p:ph sz="quarter" idx="10"/>
          </p:nvPr>
        </p:nvSpPr>
        <p:spPr>
          <a:xfrm>
            <a:off x="8946863" y="4107201"/>
            <a:ext cx="2903311" cy="454025"/>
          </a:xfrm>
          <a:prstGeom prst="rect">
            <a:avLst/>
          </a:prstGeom>
        </p:spPr>
        <p:txBody>
          <a:bodyPr anchor="ctr"/>
          <a:lstStyle>
            <a:lvl1pPr marL="0" indent="0" algn="ctr">
              <a:lnSpc>
                <a:spcPct val="100000"/>
              </a:lnSpc>
              <a:buNone/>
              <a:defRPr sz="18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5460764" y="3997557"/>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9" name="图片占位符 14"/>
          <p:cNvSpPr>
            <a:spLocks noGrp="1"/>
          </p:cNvSpPr>
          <p:nvPr>
            <p:ph type="pic" sz="quarter" idx="12"/>
          </p:nvPr>
        </p:nvSpPr>
        <p:spPr>
          <a:xfrm>
            <a:off x="0" y="1415726"/>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10" name="图片 9"/>
          <p:cNvPicPr>
            <a:picLocks noChangeAspect="1"/>
          </p:cNvPicPr>
          <p:nvPr userDrawn="1"/>
        </p:nvPicPr>
        <p:blipFill>
          <a:blip r:embed="rId3"/>
          <a:stretch>
            <a:fillRect/>
          </a:stretch>
        </p:blipFill>
        <p:spPr>
          <a:xfrm>
            <a:off x="6524558" y="4706725"/>
            <a:ext cx="3935296" cy="209291"/>
          </a:xfrm>
          <a:prstGeom prst="rect">
            <a:avLst/>
          </a:prstGeom>
        </p:spPr>
      </p:pic>
      <p:pic>
        <p:nvPicPr>
          <p:cNvPr id="11" name="图片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22913" y="271357"/>
            <a:ext cx="2169174" cy="713098"/>
          </a:xfrm>
          <a:prstGeom prst="rect">
            <a:avLst/>
          </a:prstGeom>
        </p:spPr>
      </p:pic>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grpSp>
        <p:nvGrpSpPr>
          <p:cNvPr id="11" name="组合 10"/>
          <p:cNvGrpSpPr/>
          <p:nvPr userDrawn="1"/>
        </p:nvGrpSpPr>
        <p:grpSpPr>
          <a:xfrm>
            <a:off x="391884" y="2278063"/>
            <a:ext cx="4122059" cy="1462680"/>
            <a:chOff x="304800" y="2709636"/>
            <a:chExt cx="4122059" cy="1462680"/>
          </a:xfrm>
        </p:grpSpPr>
        <p:grpSp>
          <p:nvGrpSpPr>
            <p:cNvPr id="12" name="组合 11"/>
            <p:cNvGrpSpPr/>
            <p:nvPr/>
          </p:nvGrpSpPr>
          <p:grpSpPr>
            <a:xfrm>
              <a:off x="304800" y="2709636"/>
              <a:ext cx="4122059" cy="1462680"/>
              <a:chOff x="667656" y="1497651"/>
              <a:chExt cx="4122059" cy="1462680"/>
            </a:xfrm>
          </p:grpSpPr>
          <p:grpSp>
            <p:nvGrpSpPr>
              <p:cNvPr id="14" name="组合 13"/>
              <p:cNvGrpSpPr/>
              <p:nvPr/>
            </p:nvGrpSpPr>
            <p:grpSpPr>
              <a:xfrm>
                <a:off x="667656" y="1497651"/>
                <a:ext cx="4122059" cy="1438728"/>
                <a:chOff x="537028" y="1493158"/>
                <a:chExt cx="4122059" cy="1438728"/>
              </a:xfrm>
            </p:grpSpPr>
            <p:sp>
              <p:nvSpPr>
                <p:cNvPr id="17" name="矩形 16"/>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8" name="图片 17"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15" name="文本框 14"/>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endParaRPr kumimoji="0" lang="zh-CN" altLang="en-US" sz="5400" b="0" i="0" u="none" strike="noStrike" kern="0" cap="none" spc="0" normalizeH="0" baseline="0" noProof="0" dirty="0">
                  <a:ln>
                    <a:noFill/>
                  </a:ln>
                  <a:solidFill>
                    <a:schemeClr val="tx2"/>
                  </a:solidFill>
                  <a:effectLst/>
                  <a:uLnTx/>
                  <a:uFillTx/>
                  <a:latin typeface="+mj-ea"/>
                  <a:ea typeface="+mj-ea"/>
                </a:endParaRPr>
              </a:p>
            </p:txBody>
          </p:sp>
          <p:sp>
            <p:nvSpPr>
              <p:cNvPr id="16" name="矩形 15"/>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13" name="图片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9" name="图片占位符 6"/>
          <p:cNvSpPr>
            <a:spLocks noGrp="1"/>
          </p:cNvSpPr>
          <p:nvPr>
            <p:ph type="pic" sz="quarter" idx="10"/>
          </p:nvPr>
        </p:nvSpPr>
        <p:spPr>
          <a:xfrm>
            <a:off x="6095999" y="0"/>
            <a:ext cx="6096001" cy="6858000"/>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grpSp>
        <p:nvGrpSpPr>
          <p:cNvPr id="3" name="组合 2"/>
          <p:cNvGrpSpPr/>
          <p:nvPr userDrawn="1"/>
        </p:nvGrpSpPr>
        <p:grpSpPr>
          <a:xfrm>
            <a:off x="4034971" y="689970"/>
            <a:ext cx="4122059" cy="1462680"/>
            <a:chOff x="304800" y="2709636"/>
            <a:chExt cx="4122059" cy="1462680"/>
          </a:xfrm>
        </p:grpSpPr>
        <p:grpSp>
          <p:nvGrpSpPr>
            <p:cNvPr id="4" name="组合 3"/>
            <p:cNvGrpSpPr/>
            <p:nvPr/>
          </p:nvGrpSpPr>
          <p:grpSpPr>
            <a:xfrm>
              <a:off x="304800" y="2709636"/>
              <a:ext cx="4122059" cy="1462680"/>
              <a:chOff x="667656" y="1497651"/>
              <a:chExt cx="4122059" cy="1462680"/>
            </a:xfrm>
          </p:grpSpPr>
          <p:grpSp>
            <p:nvGrpSpPr>
              <p:cNvPr id="6" name="组合 5"/>
              <p:cNvGrpSpPr/>
              <p:nvPr/>
            </p:nvGrpSpPr>
            <p:grpSpPr>
              <a:xfrm>
                <a:off x="667656" y="1497651"/>
                <a:ext cx="4122059" cy="1438728"/>
                <a:chOff x="537028" y="1493158"/>
                <a:chExt cx="4122059" cy="1438728"/>
              </a:xfrm>
            </p:grpSpPr>
            <p:sp>
              <p:nvSpPr>
                <p:cNvPr id="9" name="矩形 8"/>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0" name="图片 9"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7" name="文本框 6"/>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endParaRPr kumimoji="0" lang="zh-CN" altLang="en-US" sz="5400" b="0" i="0" u="none" strike="noStrike" kern="0" cap="none" spc="0" normalizeH="0" baseline="0" noProof="0" dirty="0">
                  <a:ln>
                    <a:noFill/>
                  </a:ln>
                  <a:solidFill>
                    <a:schemeClr val="tx2"/>
                  </a:solidFill>
                  <a:effectLst/>
                  <a:uLnTx/>
                  <a:uFillTx/>
                  <a:latin typeface="+mj-ea"/>
                  <a:ea typeface="+mj-ea"/>
                </a:endParaRPr>
              </a:p>
            </p:txBody>
          </p:sp>
          <p:sp>
            <p:nvSpPr>
              <p:cNvPr id="8" name="矩形 7"/>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1" name="图片占位符 6"/>
          <p:cNvSpPr>
            <a:spLocks noGrp="1"/>
          </p:cNvSpPr>
          <p:nvPr>
            <p:ph type="pic" sz="quarter" idx="10"/>
          </p:nvPr>
        </p:nvSpPr>
        <p:spPr>
          <a:xfrm>
            <a:off x="1" y="3240088"/>
            <a:ext cx="12192000" cy="3617912"/>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内页版式1">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pic>
        <p:nvPicPr>
          <p:cNvPr id="7" name="图片 6"/>
          <p:cNvPicPr>
            <a:picLocks noChangeAspect="1"/>
          </p:cNvPicPr>
          <p:nvPr userDrawn="1"/>
        </p:nvPicPr>
        <p:blipFill rotWithShape="1">
          <a:blip r:embed="rId2" cstate="print"/>
          <a:srcRect r="1346"/>
          <a:stretch>
            <a:fillRect/>
          </a:stretch>
        </p:blipFill>
        <p:spPr>
          <a:xfrm>
            <a:off x="516" y="6149854"/>
            <a:ext cx="12191484" cy="411617"/>
          </a:xfrm>
          <a:prstGeom prst="rect">
            <a:avLst/>
          </a:prstGeom>
        </p:spPr>
      </p:pic>
      <p:pic>
        <p:nvPicPr>
          <p:cNvPr id="13" name="图片 12" descr="文本&#10;&#10;中度可信度描述已自动生成"/>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553162" y="263409"/>
            <a:ext cx="2305463" cy="757902"/>
          </a:xfrm>
          <a:prstGeom prst="rect">
            <a:avLst/>
          </a:prstGeom>
        </p:spPr>
      </p:pic>
      <p:sp>
        <p:nvSpPr>
          <p:cNvPr id="8" name="矩形 7"/>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内页版式2">
    <p:spTree>
      <p:nvGrpSpPr>
        <p:cNvPr id="1" name=""/>
        <p:cNvGrpSpPr/>
        <p:nvPr/>
      </p:nvGrpSpPr>
      <p:grpSpPr>
        <a:xfrm>
          <a:off x="0" y="0"/>
          <a:ext cx="0" cy="0"/>
          <a:chOff x="0" y="0"/>
          <a:chExt cx="0" cy="0"/>
        </a:xfrm>
      </p:grpSpPr>
      <p:sp>
        <p:nvSpPr>
          <p:cNvPr id="9" name="矩形 8"/>
          <p:cNvSpPr/>
          <p:nvPr userDrawn="1"/>
        </p:nvSpPr>
        <p:spPr>
          <a:xfrm>
            <a:off x="0" y="0"/>
            <a:ext cx="12191483" cy="685800"/>
          </a:xfrm>
          <a:prstGeom prst="rect">
            <a:avLst/>
          </a:prstGeom>
          <a:solidFill>
            <a:schemeClr val="tx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sp>
        <p:nvSpPr>
          <p:cNvPr id="2" name="标题 1"/>
          <p:cNvSpPr>
            <a:spLocks noGrp="1"/>
          </p:cNvSpPr>
          <p:nvPr>
            <p:ph type="title"/>
          </p:nvPr>
        </p:nvSpPr>
        <p:spPr>
          <a:xfrm>
            <a:off x="927468" y="85609"/>
            <a:ext cx="6895732" cy="538838"/>
          </a:xfrm>
          <a:prstGeom prst="rect">
            <a:avLst/>
          </a:prstGeom>
        </p:spPr>
        <p:txBody>
          <a:bodyPr anchor="ctr">
            <a:normAutofit/>
          </a:bodyPr>
          <a:lstStyle>
            <a:lvl1pPr>
              <a:lnSpc>
                <a:spcPct val="100000"/>
              </a:lnSpc>
              <a:defRPr sz="3200">
                <a:solidFill>
                  <a:schemeClr val="bg1"/>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034104"/>
            <a:ext cx="11429264" cy="4761859"/>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pic>
        <p:nvPicPr>
          <p:cNvPr id="10" name="图片 9" descr="图片包含 户外, 标牌, 黑色&#10;&#10;自动生成的说明"/>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pic>
        <p:nvPicPr>
          <p:cNvPr id="12" name="图片 11"/>
          <p:cNvPicPr>
            <a:picLocks noChangeAspect="1"/>
          </p:cNvPicPr>
          <p:nvPr userDrawn="1"/>
        </p:nvPicPr>
        <p:blipFill rotWithShape="1">
          <a:blip r:embed="rId3" cstate="print">
            <a:extLst>
              <a:ext uri="{BEBA8EAE-BF5A-486C-A8C5-ECC9F3942E4B}">
                <a14:imgProps xmlns:a14="http://schemas.microsoft.com/office/drawing/2010/main">
                  <a14:imgLayer r:embed="rId4">
                    <a14:imgEffect>
                      <a14:brightnessContrast bright="100000"/>
                    </a14:imgEffect>
                    <a14:imgEffect>
                      <a14:sharpenSoften amount="100000"/>
                    </a14:imgEffect>
                  </a14:imgLayer>
                </a14:imgProps>
              </a:ext>
            </a:extLst>
          </a:blip>
          <a:srcRect l="73973" r="3197"/>
          <a:stretch>
            <a:fillRect/>
          </a:stretch>
        </p:blipFill>
        <p:spPr>
          <a:xfrm>
            <a:off x="9046840" y="274621"/>
            <a:ext cx="2821309" cy="411617"/>
          </a:xfrm>
          <a:prstGeom prst="rect">
            <a:avLst/>
          </a:prstGeom>
        </p:spPr>
      </p:pic>
      <p:sp>
        <p:nvSpPr>
          <p:cNvPr id="13" name="文本框 12"/>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14" name="文本框 13"/>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15" name="直接连接符 14"/>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endParaRPr lang="zh-CN" altLang="en-US" dirty="0"/>
          </a:p>
        </p:txBody>
      </p:sp>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过渡页2">
    <p:spTree>
      <p:nvGrpSpPr>
        <p:cNvPr id="1" name=""/>
        <p:cNvGrpSpPr/>
        <p:nvPr/>
      </p:nvGrpSpPr>
      <p:grpSpPr>
        <a:xfrm>
          <a:off x="0" y="0"/>
          <a:ext cx="0" cy="0"/>
          <a:chOff x="0" y="0"/>
          <a:chExt cx="0" cy="0"/>
        </a:xfrm>
      </p:grpSpPr>
      <p:pic>
        <p:nvPicPr>
          <p:cNvPr id="3" name="图片 2"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 name="矩形 3"/>
          <p:cNvSpPr/>
          <p:nvPr userDrawn="1"/>
        </p:nvSpPr>
        <p:spPr>
          <a:xfrm rot="16200000">
            <a:off x="6051000" y="-2616750"/>
            <a:ext cx="90000" cy="12192000"/>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6"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tx2"/>
                </a:solidFill>
              </a:defRPr>
            </a:lvl1pPr>
          </a:lstStyle>
          <a:p>
            <a:r>
              <a:rPr lang="zh-CN" altLang="en-US" dirty="0"/>
              <a:t>单击此处编辑母版标题样式</a:t>
            </a:r>
            <a:endParaRPr lang="zh-CN" altLang="en-US" dirty="0"/>
          </a:p>
        </p:txBody>
      </p:sp>
      <p:pic>
        <p:nvPicPr>
          <p:cNvPr id="7" name="图片 6"/>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8"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内页版式3">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3" name="矩形 2"/>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pic>
        <p:nvPicPr>
          <p:cNvPr id="8" name="图片 7"/>
          <p:cNvPicPr>
            <a:picLocks noChangeAspect="1"/>
          </p:cNvPicPr>
          <p:nvPr userDrawn="1"/>
        </p:nvPicPr>
        <p:blipFill rotWithShape="1">
          <a:blip r:embed="rId2" cstate="print"/>
          <a:srcRect l="74359" r="1346"/>
          <a:stretch>
            <a:fillRect/>
          </a:stretch>
        </p:blipFill>
        <p:spPr>
          <a:xfrm>
            <a:off x="8870172" y="360363"/>
            <a:ext cx="3002280" cy="411617"/>
          </a:xfrm>
          <a:prstGeom prst="rect">
            <a:avLst/>
          </a:prstGeom>
        </p:spPr>
      </p:pic>
      <p:sp>
        <p:nvSpPr>
          <p:cNvPr id="9" name="矩形 8"/>
          <p:cNvSpPr/>
          <p:nvPr userDrawn="1"/>
        </p:nvSpPr>
        <p:spPr>
          <a:xfrm>
            <a:off x="360362" y="6446383"/>
            <a:ext cx="11460164" cy="411617"/>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solidFill>
                <a:schemeClr val="tx2"/>
              </a:solidFill>
            </a:endParaRPr>
          </a:p>
        </p:txBody>
      </p:sp>
      <p:sp>
        <p:nvSpPr>
          <p:cNvPr id="10" name="文本框 9"/>
          <p:cNvSpPr txBox="1"/>
          <p:nvPr userDrawn="1"/>
        </p:nvSpPr>
        <p:spPr>
          <a:xfrm>
            <a:off x="10118489" y="6484482"/>
            <a:ext cx="1692143" cy="338554"/>
          </a:xfrm>
          <a:prstGeom prst="rect">
            <a:avLst/>
          </a:prstGeom>
          <a:noFill/>
        </p:spPr>
        <p:txBody>
          <a:bodyPr wrap="square" rtlCol="0" anchor="ctr">
            <a:spAutoFit/>
          </a:bodyPr>
          <a:lstStyle/>
          <a:p>
            <a:pPr algn="ctr"/>
            <a:r>
              <a:rPr lang="en-US" altLang="zh-CN" sz="1600" i="1" dirty="0">
                <a:solidFill>
                  <a:schemeClr val="bg1"/>
                </a:solidFill>
              </a:rPr>
              <a:t>www.sjtu.edu.cn </a:t>
            </a:r>
            <a:endParaRPr lang="zh-CN" altLang="en-US" sz="1400" i="1" dirty="0">
              <a:solidFill>
                <a:schemeClr val="bg1"/>
              </a:solidFill>
            </a:endParaRPr>
          </a:p>
        </p:txBody>
      </p:sp>
      <p:sp>
        <p:nvSpPr>
          <p:cNvPr id="11" name="文本框 10"/>
          <p:cNvSpPr txBox="1"/>
          <p:nvPr userDrawn="1"/>
        </p:nvSpPr>
        <p:spPr>
          <a:xfrm>
            <a:off x="360364" y="6497182"/>
            <a:ext cx="2223180" cy="338554"/>
          </a:xfrm>
          <a:prstGeom prst="rect">
            <a:avLst/>
          </a:prstGeom>
          <a:noFill/>
        </p:spPr>
        <p:txBody>
          <a:bodyPr wrap="square" rtlCol="0" anchor="ctr">
            <a:spAutoFit/>
          </a:bodyPr>
          <a:lstStyle/>
          <a:p>
            <a:pPr algn="ctr"/>
            <a:r>
              <a:rPr lang="zh-CN" altLang="en-US" sz="1600" dirty="0">
                <a:solidFill>
                  <a:schemeClr val="bg1"/>
                </a:solidFill>
              </a:rPr>
              <a:t>饮水思源   爱国荣校</a:t>
            </a:r>
            <a:endParaRPr lang="zh-CN" altLang="en-US" sz="1600" dirty="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过渡页1">
    <p:spTree>
      <p:nvGrpSpPr>
        <p:cNvPr id="1" name=""/>
        <p:cNvGrpSpPr/>
        <p:nvPr/>
      </p:nvGrpSpPr>
      <p:grpSpPr>
        <a:xfrm>
          <a:off x="0" y="0"/>
          <a:ext cx="0" cy="0"/>
          <a:chOff x="0" y="0"/>
          <a:chExt cx="0" cy="0"/>
        </a:xfrm>
      </p:grpSpPr>
      <p:sp>
        <p:nvSpPr>
          <p:cNvPr id="13" name="标题 1"/>
          <p:cNvSpPr>
            <a:spLocks noGrp="1"/>
          </p:cNvSpPr>
          <p:nvPr>
            <p:ph type="title" hasCustomPrompt="1"/>
          </p:nvPr>
        </p:nvSpPr>
        <p:spPr>
          <a:xfrm>
            <a:off x="1439862" y="1355320"/>
            <a:ext cx="8796337" cy="1060855"/>
          </a:xfrm>
          <a:prstGeom prst="rect">
            <a:avLst/>
          </a:prstGeom>
          <a:noFill/>
          <a:effectLst/>
        </p:spPr>
        <p:txBody>
          <a:bodyPr anchor="ctr">
            <a:noAutofit/>
          </a:bodyPr>
          <a:lstStyle>
            <a:lvl1pPr algn="l">
              <a:lnSpc>
                <a:spcPct val="100000"/>
              </a:lnSpc>
              <a:defRPr sz="6000" b="0">
                <a:solidFill>
                  <a:schemeClr val="tx2"/>
                </a:solidFill>
                <a:effectLst/>
              </a:defRPr>
            </a:lvl1pPr>
          </a:lstStyle>
          <a:p>
            <a:r>
              <a:rPr lang="zh-CN" altLang="en-US" dirty="0"/>
              <a:t>单击此处编辑标题样式</a:t>
            </a:r>
            <a:endParaRPr lang="zh-CN" altLang="en-US" dirty="0"/>
          </a:p>
        </p:txBody>
      </p:sp>
      <p:pic>
        <p:nvPicPr>
          <p:cNvPr id="15" name="图片 14"/>
          <p:cNvPicPr>
            <a:picLocks noChangeAspect="1"/>
          </p:cNvPicPr>
          <p:nvPr userDrawn="1"/>
        </p:nvPicPr>
        <p:blipFill rotWithShape="1">
          <a:blip r:embed="rId2" cstate="print"/>
          <a:srcRect r="1346"/>
          <a:stretch>
            <a:fillRect/>
          </a:stretch>
        </p:blipFill>
        <p:spPr>
          <a:xfrm>
            <a:off x="516" y="5781221"/>
            <a:ext cx="12191484" cy="411617"/>
          </a:xfrm>
          <a:prstGeom prst="rect">
            <a:avLst/>
          </a:prstGeom>
        </p:spPr>
      </p:pic>
      <p:sp>
        <p:nvSpPr>
          <p:cNvPr id="16" name="矩形 15"/>
          <p:cNvSpPr/>
          <p:nvPr userDrawn="1"/>
        </p:nvSpPr>
        <p:spPr>
          <a:xfrm>
            <a:off x="0" y="1523797"/>
            <a:ext cx="360363" cy="723900"/>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过渡页2">
    <p:spTree>
      <p:nvGrpSpPr>
        <p:cNvPr id="1" name=""/>
        <p:cNvGrpSpPr/>
        <p:nvPr/>
      </p:nvGrpSpPr>
      <p:grpSpPr>
        <a:xfrm>
          <a:off x="0" y="0"/>
          <a:ext cx="0" cy="0"/>
          <a:chOff x="0" y="0"/>
          <a:chExt cx="0" cy="0"/>
        </a:xfrm>
      </p:grpSpPr>
      <p:pic>
        <p:nvPicPr>
          <p:cNvPr id="3" name="图片 2"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 name="矩形 3"/>
          <p:cNvSpPr/>
          <p:nvPr userDrawn="1"/>
        </p:nvSpPr>
        <p:spPr>
          <a:xfrm rot="16200000">
            <a:off x="6051000" y="-2616750"/>
            <a:ext cx="90000" cy="12192000"/>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6"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tx2"/>
                </a:solidFill>
              </a:defRPr>
            </a:lvl1pPr>
          </a:lstStyle>
          <a:p>
            <a:r>
              <a:rPr lang="zh-CN" altLang="en-US" dirty="0"/>
              <a:t>单击此处编辑母版标题样式</a:t>
            </a:r>
            <a:endParaRPr lang="zh-CN" altLang="en-US" dirty="0"/>
          </a:p>
        </p:txBody>
      </p:sp>
      <p:pic>
        <p:nvPicPr>
          <p:cNvPr id="7" name="图片 6"/>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8"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封底1">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pic>
        <p:nvPicPr>
          <p:cNvPr id="16" name="图片 15" descr="文本&#10;&#10;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175242" y="806450"/>
            <a:ext cx="3841516" cy="2692400"/>
          </a:xfrm>
          <a:prstGeom prst="rect">
            <a:avLst/>
          </a:prstGeom>
        </p:spPr>
      </p:pic>
      <p:sp>
        <p:nvSpPr>
          <p:cNvPr id="17" name="标题 1"/>
          <p:cNvSpPr>
            <a:spLocks noGrp="1"/>
          </p:cNvSpPr>
          <p:nvPr>
            <p:ph type="title" hasCustomPrompt="1"/>
          </p:nvPr>
        </p:nvSpPr>
        <p:spPr>
          <a:xfrm>
            <a:off x="2351313" y="3700057"/>
            <a:ext cx="7561943"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endParaRPr lang="zh-CN" altLang="en-US" dirty="0"/>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封底2">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pic>
        <p:nvPicPr>
          <p:cNvPr id="3" name="图片 2" descr="文本&#10;&#10;中度可信度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73315" y="1918497"/>
            <a:ext cx="4717143" cy="1550721"/>
          </a:xfrm>
          <a:prstGeom prst="rect">
            <a:avLst/>
          </a:prstGeom>
        </p:spPr>
      </p:pic>
      <p:sp>
        <p:nvSpPr>
          <p:cNvPr id="12" name="标题 1"/>
          <p:cNvSpPr>
            <a:spLocks noGrp="1"/>
          </p:cNvSpPr>
          <p:nvPr>
            <p:ph type="title" hasCustomPrompt="1"/>
          </p:nvPr>
        </p:nvSpPr>
        <p:spPr>
          <a:xfrm>
            <a:off x="6096001" y="2179233"/>
            <a:ext cx="5613400"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tx2"/>
        </a:solidFill>
        <a:effectLst/>
      </p:bgPr>
    </p:bg>
    <p:spTree>
      <p:nvGrpSpPr>
        <p:cNvPr id="1" name=""/>
        <p:cNvGrpSpPr/>
        <p:nvPr/>
      </p:nvGrpSpPr>
      <p:grpSpPr>
        <a:xfrm>
          <a:off x="0" y="0"/>
          <a:ext cx="0" cy="0"/>
          <a:chOff x="0" y="0"/>
          <a:chExt cx="0" cy="0"/>
        </a:xfrm>
      </p:grpSpPr>
      <p:sp>
        <p:nvSpPr>
          <p:cNvPr id="9" name="流程图: 离页连接符 8"/>
          <p:cNvSpPr/>
          <p:nvPr userDrawn="1"/>
        </p:nvSpPr>
        <p:spPr>
          <a:xfrm>
            <a:off x="3419386" y="0"/>
            <a:ext cx="5353229" cy="5219695"/>
          </a:xfrm>
          <a:prstGeom prst="flowChartOffpageConnector">
            <a:avLst/>
          </a:prstGeom>
          <a:solidFill>
            <a:srgbClr val="FFFFFF"/>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sp>
        <p:nvSpPr>
          <p:cNvPr id="10" name="文本占位符 31"/>
          <p:cNvSpPr txBox="1"/>
          <p:nvPr userDrawn="1"/>
        </p:nvSpPr>
        <p:spPr>
          <a:xfrm>
            <a:off x="2952571" y="2609847"/>
            <a:ext cx="6286859" cy="598488"/>
          </a:xfrm>
          <a:prstGeom prst="rect">
            <a:avLst/>
          </a:prstGeom>
        </p:spPr>
        <p:txBody>
          <a:bodyPr anchor="ctr"/>
          <a:lstStyle>
            <a:lvl1pPr marL="0" indent="0" algn="ctr" defTabSz="967740" rtl="0" eaLnBrk="1" latinLnBrk="0" hangingPunct="1">
              <a:lnSpc>
                <a:spcPct val="100000"/>
              </a:lnSpc>
              <a:spcBef>
                <a:spcPts val="1060"/>
              </a:spcBef>
              <a:buFontTx/>
              <a:buNone/>
              <a:defRPr sz="5400" b="1" kern="1200" spc="600">
                <a:solidFill>
                  <a:schemeClr val="accent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5400" b="1" i="0" u="none" strike="noStrike" kern="1200" cap="none" spc="600" normalizeH="0" baseline="0" noProof="0" dirty="0">
              <a:ln>
                <a:noFill/>
              </a:ln>
              <a:solidFill>
                <a:srgbClr val="C8161E"/>
              </a:solidFill>
              <a:effectLst/>
              <a:uLnTx/>
              <a:uFillTx/>
              <a:latin typeface="Arial" panose="020B0604020202090204"/>
              <a:ea typeface="微软雅黑"/>
              <a:cs typeface="+mn-cs"/>
            </a:endParaRPr>
          </a:p>
        </p:txBody>
      </p:sp>
      <p:pic>
        <p:nvPicPr>
          <p:cNvPr id="11" name="图片 10"/>
          <p:cNvPicPr>
            <a:picLocks noChangeAspect="1"/>
          </p:cNvPicPr>
          <p:nvPr userDrawn="1"/>
        </p:nvPicPr>
        <p:blipFill rotWithShape="1">
          <a:blip r:embed="rId2">
            <a:alphaModFix amt="20000"/>
            <a:duotone>
              <a:srgbClr val="ED7D31">
                <a:shade val="45000"/>
                <a:satMod val="135000"/>
              </a:srgbClr>
              <a:prstClr val="white"/>
            </a:duotone>
          </a:blip>
          <a:srcRect t="9831" b="36385"/>
          <a:stretch>
            <a:fillRect/>
          </a:stretch>
        </p:blipFill>
        <p:spPr>
          <a:xfrm>
            <a:off x="3352562" y="6146610"/>
            <a:ext cx="5486876" cy="406590"/>
          </a:xfrm>
          <a:prstGeom prst="rect">
            <a:avLst/>
          </a:prstGeom>
        </p:spPr>
      </p:pic>
      <p:pic>
        <p:nvPicPr>
          <p:cNvPr id="12" name="图片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3" name="任意多边形: 形状 12"/>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rgbClr val="FFFFFF"/>
          </a:solidFill>
          <a:ln w="12700" cap="flat" cmpd="sng" algn="ctr">
            <a:solidFill>
              <a:srgbClr val="FFFFFF"/>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4" name="图片 13" descr="图片包含 建筑物&#10;&#10;自动生成的说明"/>
          <p:cNvPicPr>
            <a:picLocks noChangeAspect="1"/>
          </p:cNvPicPr>
          <p:nvPr userDrawn="1"/>
        </p:nvPicPr>
        <p:blipFill>
          <a:blip r:embed="rId4">
            <a:alphaModFix amt="20000"/>
            <a:duotone>
              <a:prstClr val="black"/>
              <a:srgbClr val="C8161E">
                <a:tint val="45000"/>
                <a:satMod val="400000"/>
              </a:srgb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
        <p:nvSpPr>
          <p:cNvPr id="15" name="文本占位符 31"/>
          <p:cNvSpPr>
            <a:spLocks noGrp="1"/>
          </p:cNvSpPr>
          <p:nvPr>
            <p:ph type="body" sz="quarter" idx="11"/>
          </p:nvPr>
        </p:nvSpPr>
        <p:spPr>
          <a:xfrm>
            <a:off x="3104971" y="2762247"/>
            <a:ext cx="6286859" cy="598488"/>
          </a:xfrm>
          <a:prstGeom prst="rect">
            <a:avLst/>
          </a:prstGeom>
        </p:spPr>
        <p:txBody>
          <a:bodyPr anchor="ctr"/>
          <a:lstStyle>
            <a:lvl1pPr marL="0" indent="0" algn="ctr">
              <a:lnSpc>
                <a:spcPct val="100000"/>
              </a:lnSpc>
              <a:buNone/>
              <a:defRPr sz="4800" b="1" spc="600">
                <a:solidFill>
                  <a:schemeClr val="tx2"/>
                </a:solidFill>
              </a:defRPr>
            </a:lvl1pPr>
          </a:lstStyle>
          <a:p>
            <a:pPr lvl="0"/>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封面1">
    <p:spTree>
      <p:nvGrpSpPr>
        <p:cNvPr id="1" name=""/>
        <p:cNvGrpSpPr/>
        <p:nvPr/>
      </p:nvGrpSpPr>
      <p:grpSpPr>
        <a:xfrm>
          <a:off x="0" y="0"/>
          <a:ext cx="0" cy="0"/>
          <a:chOff x="0" y="0"/>
          <a:chExt cx="0" cy="0"/>
        </a:xfrm>
      </p:grpSpPr>
      <p:pic>
        <p:nvPicPr>
          <p:cNvPr id="4" name="图片 3" descr="图片包含 建筑物&#10;&#10;自动生成的说明"/>
          <p:cNvPicPr>
            <a:picLocks noChangeAspect="1"/>
          </p:cNvPicPr>
          <p:nvPr userDrawn="1"/>
        </p:nvPicPr>
        <p:blipFill>
          <a:blip r:embed="rId2">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sp>
        <p:nvSpPr>
          <p:cNvPr id="6"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lnSpc>
                <a:spcPct val="100000"/>
              </a:lnSpc>
              <a:defRPr sz="5400" b="1">
                <a:solidFill>
                  <a:schemeClr val="tx2"/>
                </a:solidFill>
              </a:defRPr>
            </a:lvl1pPr>
          </a:lstStyle>
          <a:p>
            <a:r>
              <a:rPr lang="zh-CN" altLang="en-US" dirty="0"/>
              <a:t>单击此处编辑标题样式</a:t>
            </a:r>
            <a:endParaRPr lang="zh-CN" altLang="en-US" dirty="0"/>
          </a:p>
        </p:txBody>
      </p:sp>
      <p:sp>
        <p:nvSpPr>
          <p:cNvPr id="7" name="内容占位符 25"/>
          <p:cNvSpPr>
            <a:spLocks noGrp="1"/>
          </p:cNvSpPr>
          <p:nvPr>
            <p:ph sz="quarter" idx="10"/>
          </p:nvPr>
        </p:nvSpPr>
        <p:spPr>
          <a:xfrm>
            <a:off x="4644345" y="5196924"/>
            <a:ext cx="2903311" cy="454025"/>
          </a:xfrm>
          <a:prstGeom prst="rect">
            <a:avLst/>
          </a:prstGeom>
        </p:spPr>
        <p:txBody>
          <a:bodyPr anchor="ctr"/>
          <a:lstStyle>
            <a:lvl1pPr marL="0" indent="0" algn="ctr">
              <a:lnSpc>
                <a:spcPct val="100000"/>
              </a:lnSpc>
              <a:buNone/>
              <a:defRPr sz="20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pic>
        <p:nvPicPr>
          <p:cNvPr id="9" name="图片 8"/>
          <p:cNvPicPr>
            <a:picLocks noChangeAspect="1"/>
          </p:cNvPicPr>
          <p:nvPr userDrawn="1"/>
        </p:nvPicPr>
        <p:blipFill rotWithShape="1">
          <a:blip r:embed="rId4" cstate="print"/>
          <a:srcRect l="74359" r="1346"/>
          <a:stretch>
            <a:fillRect/>
          </a:stretch>
        </p:blipFill>
        <p:spPr>
          <a:xfrm>
            <a:off x="8870172" y="356842"/>
            <a:ext cx="3002280" cy="411617"/>
          </a:xfrm>
          <a:prstGeom prst="rect">
            <a:avLst/>
          </a:prstGeom>
        </p:spPr>
      </p:pic>
      <p:grpSp>
        <p:nvGrpSpPr>
          <p:cNvPr id="10" name="组合 9"/>
          <p:cNvGrpSpPr/>
          <p:nvPr userDrawn="1"/>
        </p:nvGrpSpPr>
        <p:grpSpPr>
          <a:xfrm>
            <a:off x="2328587" y="6244170"/>
            <a:ext cx="7554800" cy="406590"/>
            <a:chOff x="2328587" y="6073254"/>
            <a:chExt cx="7554800" cy="406590"/>
          </a:xfrm>
        </p:grpSpPr>
        <p:pic>
          <p:nvPicPr>
            <p:cNvPr id="11" name="图片 10"/>
            <p:cNvPicPr>
              <a:picLocks noChangeAspect="1"/>
            </p:cNvPicPr>
            <p:nvPr userDrawn="1"/>
          </p:nvPicPr>
          <p:blipFill rotWithShape="1">
            <a:blip r:embed="rId5">
              <a:alphaModFix amt="50000"/>
            </a:blip>
            <a:srcRect t="9831" b="36385"/>
            <a:stretch>
              <a:fillRect/>
            </a:stretch>
          </p:blipFill>
          <p:spPr>
            <a:xfrm>
              <a:off x="3352562" y="6073254"/>
              <a:ext cx="5486876" cy="406590"/>
            </a:xfrm>
            <a:prstGeom prst="rect">
              <a:avLst/>
            </a:prstGeom>
          </p:spPr>
        </p:pic>
        <p:sp>
          <p:nvSpPr>
            <p:cNvPr id="12" name="椭圆 11"/>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p:nvPr userDrawn="1"/>
          </p:nvCxnSpPr>
          <p:spPr>
            <a:xfrm>
              <a:off x="23285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89833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grpSp>
      <p:cxnSp>
        <p:nvCxnSpPr>
          <p:cNvPr id="15" name="直接连接符 14"/>
          <p:cNvCxnSpPr/>
          <p:nvPr userDrawn="1"/>
        </p:nvCxnSpPr>
        <p:spPr>
          <a:xfrm>
            <a:off x="2046000" y="1712549"/>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nvCxnSpPr>
        <p:spPr>
          <a:xfrm>
            <a:off x="2046000" y="3428810"/>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7" name="图片占位符 6"/>
          <p:cNvSpPr>
            <a:spLocks noGrp="1"/>
          </p:cNvSpPr>
          <p:nvPr>
            <p:ph type="pic" sz="quarter" idx="10"/>
          </p:nvPr>
        </p:nvSpPr>
        <p:spPr>
          <a:xfrm>
            <a:off x="0" y="1"/>
            <a:ext cx="12192000" cy="3990974"/>
          </a:xfrm>
          <a:prstGeom prst="rect">
            <a:avLst/>
          </a:prstGeom>
        </p:spPr>
        <p:txBody>
          <a:bodyPr anchor="ctr"/>
          <a:lstStyle>
            <a:lvl1pPr marL="0" indent="0" algn="ctr">
              <a:buNone/>
              <a:defRPr/>
            </a:lvl1pPr>
          </a:lstStyle>
          <a:p>
            <a:endParaRPr lang="zh-CN" altLang="en-US" dirty="0"/>
          </a:p>
        </p:txBody>
      </p:sp>
      <p:sp>
        <p:nvSpPr>
          <p:cNvPr id="8" name="内容占位符 25"/>
          <p:cNvSpPr>
            <a:spLocks noGrp="1"/>
          </p:cNvSpPr>
          <p:nvPr>
            <p:ph sz="quarter" idx="11"/>
          </p:nvPr>
        </p:nvSpPr>
        <p:spPr>
          <a:xfrm>
            <a:off x="888484" y="6091547"/>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9" name="文本占位符 31"/>
          <p:cNvSpPr>
            <a:spLocks noGrp="1"/>
          </p:cNvSpPr>
          <p:nvPr>
            <p:ph type="body" sz="quarter" idx="12"/>
          </p:nvPr>
        </p:nvSpPr>
        <p:spPr>
          <a:xfrm>
            <a:off x="888484" y="5337593"/>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10" name="标题 1"/>
          <p:cNvSpPr>
            <a:spLocks noGrp="1"/>
          </p:cNvSpPr>
          <p:nvPr>
            <p:ph type="title" hasCustomPrompt="1"/>
          </p:nvPr>
        </p:nvSpPr>
        <p:spPr>
          <a:xfrm>
            <a:off x="888484" y="4121272"/>
            <a:ext cx="7798316" cy="1060855"/>
          </a:xfrm>
          <a:prstGeom prst="rect">
            <a:avLst/>
          </a:prstGeom>
          <a:noFill/>
          <a:effectLst/>
        </p:spPr>
        <p:txBody>
          <a:bodyPr anchor="ctr">
            <a:noAutofit/>
          </a:bodyPr>
          <a:lstStyle>
            <a:lvl1pPr algn="l">
              <a:lnSpc>
                <a:spcPct val="100000"/>
              </a:lnSpc>
              <a:defRPr sz="4800" b="0">
                <a:solidFill>
                  <a:schemeClr val="tx2"/>
                </a:solidFill>
                <a:effectLst/>
              </a:defRPr>
            </a:lvl1pPr>
          </a:lstStyle>
          <a:p>
            <a:r>
              <a:rPr lang="zh-CN" altLang="en-US" dirty="0"/>
              <a:t>单击此处编辑标题样式</a:t>
            </a:r>
            <a:endParaRPr lang="zh-CN" altLang="en-US" dirty="0"/>
          </a:p>
        </p:txBody>
      </p:sp>
      <p:pic>
        <p:nvPicPr>
          <p:cNvPr id="5" name="图片 4"/>
          <p:cNvPicPr>
            <a:picLocks noChangeAspect="1"/>
          </p:cNvPicPr>
          <p:nvPr userDrawn="1"/>
        </p:nvPicPr>
        <p:blipFill rotWithShape="1">
          <a:blip r:embed="rId2" cstate="print"/>
          <a:srcRect l="74359" r="1346"/>
          <a:stretch>
            <a:fillRect/>
          </a:stretch>
        </p:blipFill>
        <p:spPr>
          <a:xfrm>
            <a:off x="8870172" y="6192838"/>
            <a:ext cx="3002280" cy="411617"/>
          </a:xfrm>
          <a:prstGeom prst="rect">
            <a:avLst/>
          </a:prstGeom>
        </p:spPr>
      </p:pic>
      <p:cxnSp>
        <p:nvCxnSpPr>
          <p:cNvPr id="11" name="直接连接符 10"/>
          <p:cNvCxnSpPr/>
          <p:nvPr userDrawn="1"/>
        </p:nvCxnSpPr>
        <p:spPr>
          <a:xfrm>
            <a:off x="-80735" y="4049349"/>
            <a:ext cx="12272735" cy="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endParaRPr lang="zh-CN" altLang="en-US" dirty="0"/>
          </a:p>
        </p:txBody>
      </p:sp>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封底1">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pic>
        <p:nvPicPr>
          <p:cNvPr id="16" name="图片 15" descr="文本&#10;&#10;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175242" y="806450"/>
            <a:ext cx="3841516" cy="2692400"/>
          </a:xfrm>
          <a:prstGeom prst="rect">
            <a:avLst/>
          </a:prstGeom>
        </p:spPr>
      </p:pic>
      <p:sp>
        <p:nvSpPr>
          <p:cNvPr id="17" name="标题 1"/>
          <p:cNvSpPr>
            <a:spLocks noGrp="1"/>
          </p:cNvSpPr>
          <p:nvPr>
            <p:ph type="title" hasCustomPrompt="1"/>
          </p:nvPr>
        </p:nvSpPr>
        <p:spPr>
          <a:xfrm>
            <a:off x="2351313" y="3700057"/>
            <a:ext cx="7561943"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endParaRPr lang="zh-CN" altLang="en-US" dirty="0"/>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封面3-dark">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矩形 1"/>
          <p:cNvSpPr/>
          <p:nvPr userDrawn="1"/>
        </p:nvSpPr>
        <p:spPr>
          <a:xfrm>
            <a:off x="-19050" y="0"/>
            <a:ext cx="6115050" cy="6858000"/>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p>
        </p:txBody>
      </p:sp>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bg1"/>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bg1"/>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bg1"/>
                </a:solidFill>
                <a:effectLst/>
              </a:defRPr>
            </a:lvl1pPr>
          </a:lstStyle>
          <a:p>
            <a:r>
              <a:rPr lang="zh-CN" altLang="en-US" dirty="0"/>
              <a:t>单击此处编辑标题样式</a:t>
            </a:r>
            <a:endParaRPr lang="zh-CN" altLang="en-US" dirty="0"/>
          </a:p>
        </p:txBody>
      </p:sp>
      <p:pic>
        <p:nvPicPr>
          <p:cNvPr id="7" name="图片 6"/>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4" cstate="print">
            <a:extLst>
              <a:ext uri="{BEBA8EAE-BF5A-486C-A8C5-ECC9F3942E4B}">
                <a14:imgProps xmlns:a14="http://schemas.microsoft.com/office/drawing/2010/main">
                  <a14:imgLayer r:embed="rId5">
                    <a14:imgEffect>
                      <a14:brightnessContrast bright="100000"/>
                    </a14:imgEffect>
                  </a14:imgLayer>
                </a14:imgProps>
              </a:ext>
            </a:extLst>
          </a:blip>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封面4">
    <p:spTree>
      <p:nvGrpSpPr>
        <p:cNvPr id="1" name=""/>
        <p:cNvGrpSpPr/>
        <p:nvPr/>
      </p:nvGrpSpPr>
      <p:grpSpPr>
        <a:xfrm>
          <a:off x="0" y="0"/>
          <a:ext cx="0" cy="0"/>
          <a:chOff x="0" y="0"/>
          <a:chExt cx="0" cy="0"/>
        </a:xfrm>
      </p:grpSpPr>
      <p:sp>
        <p:nvSpPr>
          <p:cNvPr id="4" name="等腰三角形 3"/>
          <p:cNvSpPr/>
          <p:nvPr userDrawn="1"/>
        </p:nvSpPr>
        <p:spPr>
          <a:xfrm>
            <a:off x="10515600" y="-25400"/>
            <a:ext cx="1676400" cy="6883400"/>
          </a:xfrm>
          <a:prstGeom prst="triangle">
            <a:avLst>
              <a:gd name="adj" fmla="val 99435"/>
            </a:avLst>
          </a:prstGeom>
          <a:gradFill>
            <a:gsLst>
              <a:gs pos="100000">
                <a:schemeClr val="accent4"/>
              </a:gs>
              <a:gs pos="62000">
                <a:schemeClr val="tx2"/>
              </a:gs>
            </a:gsLst>
            <a:lin ang="2700000" scaled="0"/>
          </a:gradFill>
          <a:ln w="12700" cap="flat" cmpd="sng" algn="ctr">
            <a:solidFill>
              <a:schemeClr val="bg1"/>
            </a:solidFill>
            <a:prstDash val="solid"/>
            <a:miter lim="800000"/>
          </a:ln>
          <a:effectLst/>
        </p:spPr>
        <p:txBody>
          <a:bodyPr rtlCol="0" anchor="ctr"/>
          <a:lstStyle/>
          <a:p>
            <a:pPr lvl="0" algn="just"/>
            <a:endParaRPr lang="zh-CN" altLang="en-US" dirty="0"/>
          </a:p>
        </p:txBody>
      </p:sp>
      <p:sp>
        <p:nvSpPr>
          <p:cNvPr id="5"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6"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7"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endParaRPr lang="zh-CN" altLang="en-US" dirty="0"/>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9" name="图片 8"/>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sp>
        <p:nvSpPr>
          <p:cNvPr id="10" name="图片占位符 6"/>
          <p:cNvSpPr>
            <a:spLocks noGrp="1"/>
          </p:cNvSpPr>
          <p:nvPr>
            <p:ph type="pic" sz="quarter" idx="10"/>
          </p:nvPr>
        </p:nvSpPr>
        <p:spPr>
          <a:xfrm>
            <a:off x="5859400" y="0"/>
            <a:ext cx="6146801" cy="6858000"/>
          </a:xfrm>
          <a:prstGeom prst="parallelogram">
            <a:avLst>
              <a:gd name="adj" fmla="val 28125"/>
            </a:avLst>
          </a:prstGeom>
          <a:effectLst>
            <a:outerShdw blurRad="50800" dist="38100" dir="2700000" algn="tl" rotWithShape="0">
              <a:prstClr val="black">
                <a:alpha val="40000"/>
              </a:prstClr>
            </a:outerShdw>
          </a:effectLst>
        </p:spPr>
        <p:txBody>
          <a:bodyPr anchor="ctr"/>
          <a:lstStyle>
            <a:lvl1pPr marL="0" indent="0" algn="ctr">
              <a:buNone/>
              <a:defRPr/>
            </a:lvl1pPr>
          </a:lstStyle>
          <a:p>
            <a:endParaRPr lang="zh-CN" altLang="en-US" dirty="0"/>
          </a:p>
        </p:txBody>
      </p:sp>
      <p:cxnSp>
        <p:nvCxnSpPr>
          <p:cNvPr id="11" name="直接连接符 10"/>
          <p:cNvCxnSpPr/>
          <p:nvPr userDrawn="1"/>
        </p:nvCxnSpPr>
        <p:spPr>
          <a:xfrm flipH="1">
            <a:off x="5710548" y="-25400"/>
            <a:ext cx="1737055" cy="68834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封面5">
    <p:spTree>
      <p:nvGrpSpPr>
        <p:cNvPr id="1" name=""/>
        <p:cNvGrpSpPr/>
        <p:nvPr/>
      </p:nvGrpSpPr>
      <p:grpSpPr>
        <a:xfrm>
          <a:off x="0" y="0"/>
          <a:ext cx="0" cy="0"/>
          <a:chOff x="0" y="0"/>
          <a:chExt cx="0" cy="0"/>
        </a:xfrm>
      </p:grpSpPr>
      <p:pic>
        <p:nvPicPr>
          <p:cNvPr id="6" name="图片 5" descr="图片包含 建筑物&#10;&#10;自动生成的说明"/>
          <p:cNvPicPr>
            <a:picLocks noChangeAspect="1"/>
          </p:cNvPicPr>
          <p:nvPr userDrawn="1"/>
        </p:nvPicPr>
        <p:blipFill>
          <a:blip r:embed="rId2" cstate="print">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144710" y="2394097"/>
            <a:ext cx="8047290" cy="2590938"/>
          </a:xfrm>
          <a:prstGeom prst="rect">
            <a:avLst/>
          </a:prstGeom>
        </p:spPr>
      </p:pic>
      <p:sp>
        <p:nvSpPr>
          <p:cNvPr id="5" name="标题 1"/>
          <p:cNvSpPr>
            <a:spLocks noGrp="1"/>
          </p:cNvSpPr>
          <p:nvPr>
            <p:ph type="title" hasCustomPrompt="1"/>
          </p:nvPr>
        </p:nvSpPr>
        <p:spPr>
          <a:xfrm>
            <a:off x="5460763" y="2407580"/>
            <a:ext cx="6426437" cy="1060855"/>
          </a:xfrm>
          <a:prstGeom prst="rect">
            <a:avLst/>
          </a:prstGeom>
          <a:noFill/>
          <a:effectLst/>
        </p:spPr>
        <p:txBody>
          <a:bodyPr anchor="ctr">
            <a:noAutofit/>
          </a:bodyPr>
          <a:lstStyle>
            <a:lvl1pPr algn="ctr">
              <a:defRPr sz="4000" b="1">
                <a:solidFill>
                  <a:schemeClr val="tx2"/>
                </a:solidFill>
              </a:defRPr>
            </a:lvl1pPr>
          </a:lstStyle>
          <a:p>
            <a:r>
              <a:rPr lang="zh-CN" altLang="en-US" dirty="0"/>
              <a:t>单击此处编辑标题样式</a:t>
            </a:r>
            <a:endParaRPr lang="zh-CN" altLang="en-US" dirty="0"/>
          </a:p>
        </p:txBody>
      </p:sp>
      <p:sp>
        <p:nvSpPr>
          <p:cNvPr id="7" name="内容占位符 25"/>
          <p:cNvSpPr>
            <a:spLocks noGrp="1"/>
          </p:cNvSpPr>
          <p:nvPr>
            <p:ph sz="quarter" idx="10"/>
          </p:nvPr>
        </p:nvSpPr>
        <p:spPr>
          <a:xfrm>
            <a:off x="8946863" y="4107201"/>
            <a:ext cx="2903311" cy="454025"/>
          </a:xfrm>
          <a:prstGeom prst="rect">
            <a:avLst/>
          </a:prstGeom>
        </p:spPr>
        <p:txBody>
          <a:bodyPr anchor="ctr"/>
          <a:lstStyle>
            <a:lvl1pPr marL="0" indent="0" algn="ctr">
              <a:lnSpc>
                <a:spcPct val="100000"/>
              </a:lnSpc>
              <a:buNone/>
              <a:defRPr sz="18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5460764" y="3997557"/>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9" name="图片占位符 14"/>
          <p:cNvSpPr>
            <a:spLocks noGrp="1"/>
          </p:cNvSpPr>
          <p:nvPr>
            <p:ph type="pic" sz="quarter" idx="12"/>
          </p:nvPr>
        </p:nvSpPr>
        <p:spPr>
          <a:xfrm>
            <a:off x="0" y="1415726"/>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10" name="图片 9"/>
          <p:cNvPicPr>
            <a:picLocks noChangeAspect="1"/>
          </p:cNvPicPr>
          <p:nvPr userDrawn="1"/>
        </p:nvPicPr>
        <p:blipFill>
          <a:blip r:embed="rId3"/>
          <a:stretch>
            <a:fillRect/>
          </a:stretch>
        </p:blipFill>
        <p:spPr>
          <a:xfrm>
            <a:off x="6524558" y="4706725"/>
            <a:ext cx="3935296" cy="209291"/>
          </a:xfrm>
          <a:prstGeom prst="rect">
            <a:avLst/>
          </a:prstGeom>
        </p:spPr>
      </p:pic>
      <p:pic>
        <p:nvPicPr>
          <p:cNvPr id="11" name="图片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22913" y="271357"/>
            <a:ext cx="2169174" cy="713098"/>
          </a:xfrm>
          <a:prstGeom prst="rect">
            <a:avLst/>
          </a:prstGeom>
        </p:spPr>
      </p:pic>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grpSp>
        <p:nvGrpSpPr>
          <p:cNvPr id="11" name="组合 10"/>
          <p:cNvGrpSpPr/>
          <p:nvPr userDrawn="1"/>
        </p:nvGrpSpPr>
        <p:grpSpPr>
          <a:xfrm>
            <a:off x="391884" y="2278063"/>
            <a:ext cx="4122059" cy="1462680"/>
            <a:chOff x="304800" y="2709636"/>
            <a:chExt cx="4122059" cy="1462680"/>
          </a:xfrm>
        </p:grpSpPr>
        <p:grpSp>
          <p:nvGrpSpPr>
            <p:cNvPr id="12" name="组合 11"/>
            <p:cNvGrpSpPr/>
            <p:nvPr/>
          </p:nvGrpSpPr>
          <p:grpSpPr>
            <a:xfrm>
              <a:off x="304800" y="2709636"/>
              <a:ext cx="4122059" cy="1462680"/>
              <a:chOff x="667656" y="1497651"/>
              <a:chExt cx="4122059" cy="1462680"/>
            </a:xfrm>
          </p:grpSpPr>
          <p:grpSp>
            <p:nvGrpSpPr>
              <p:cNvPr id="14" name="组合 13"/>
              <p:cNvGrpSpPr/>
              <p:nvPr/>
            </p:nvGrpSpPr>
            <p:grpSpPr>
              <a:xfrm>
                <a:off x="667656" y="1497651"/>
                <a:ext cx="4122059" cy="1438728"/>
                <a:chOff x="537028" y="1493158"/>
                <a:chExt cx="4122059" cy="1438728"/>
              </a:xfrm>
            </p:grpSpPr>
            <p:sp>
              <p:nvSpPr>
                <p:cNvPr id="17" name="矩形 16"/>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8" name="图片 17"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15" name="文本框 14"/>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endParaRPr kumimoji="0" lang="zh-CN" altLang="en-US" sz="5400" b="0" i="0" u="none" strike="noStrike" kern="0" cap="none" spc="0" normalizeH="0" baseline="0" noProof="0" dirty="0">
                  <a:ln>
                    <a:noFill/>
                  </a:ln>
                  <a:solidFill>
                    <a:schemeClr val="tx2"/>
                  </a:solidFill>
                  <a:effectLst/>
                  <a:uLnTx/>
                  <a:uFillTx/>
                  <a:latin typeface="+mj-ea"/>
                  <a:ea typeface="+mj-ea"/>
                </a:endParaRPr>
              </a:p>
            </p:txBody>
          </p:sp>
          <p:sp>
            <p:nvSpPr>
              <p:cNvPr id="16" name="矩形 15"/>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13" name="图片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9" name="图片占位符 6"/>
          <p:cNvSpPr>
            <a:spLocks noGrp="1"/>
          </p:cNvSpPr>
          <p:nvPr>
            <p:ph type="pic" sz="quarter" idx="10"/>
          </p:nvPr>
        </p:nvSpPr>
        <p:spPr>
          <a:xfrm>
            <a:off x="6095999" y="0"/>
            <a:ext cx="6096001" cy="6858000"/>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grpSp>
        <p:nvGrpSpPr>
          <p:cNvPr id="3" name="组合 2"/>
          <p:cNvGrpSpPr/>
          <p:nvPr userDrawn="1"/>
        </p:nvGrpSpPr>
        <p:grpSpPr>
          <a:xfrm>
            <a:off x="4034971" y="689970"/>
            <a:ext cx="4122059" cy="1462680"/>
            <a:chOff x="304800" y="2709636"/>
            <a:chExt cx="4122059" cy="1462680"/>
          </a:xfrm>
        </p:grpSpPr>
        <p:grpSp>
          <p:nvGrpSpPr>
            <p:cNvPr id="4" name="组合 3"/>
            <p:cNvGrpSpPr/>
            <p:nvPr/>
          </p:nvGrpSpPr>
          <p:grpSpPr>
            <a:xfrm>
              <a:off x="304800" y="2709636"/>
              <a:ext cx="4122059" cy="1462680"/>
              <a:chOff x="667656" y="1497651"/>
              <a:chExt cx="4122059" cy="1462680"/>
            </a:xfrm>
          </p:grpSpPr>
          <p:grpSp>
            <p:nvGrpSpPr>
              <p:cNvPr id="6" name="组合 5"/>
              <p:cNvGrpSpPr/>
              <p:nvPr/>
            </p:nvGrpSpPr>
            <p:grpSpPr>
              <a:xfrm>
                <a:off x="667656" y="1497651"/>
                <a:ext cx="4122059" cy="1438728"/>
                <a:chOff x="537028" y="1493158"/>
                <a:chExt cx="4122059" cy="1438728"/>
              </a:xfrm>
            </p:grpSpPr>
            <p:sp>
              <p:nvSpPr>
                <p:cNvPr id="9" name="矩形 8"/>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0" name="图片 9"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7" name="文本框 6"/>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endParaRPr kumimoji="0" lang="zh-CN" altLang="en-US" sz="5400" b="0" i="0" u="none" strike="noStrike" kern="0" cap="none" spc="0" normalizeH="0" baseline="0" noProof="0" dirty="0">
                  <a:ln>
                    <a:noFill/>
                  </a:ln>
                  <a:solidFill>
                    <a:schemeClr val="tx2"/>
                  </a:solidFill>
                  <a:effectLst/>
                  <a:uLnTx/>
                  <a:uFillTx/>
                  <a:latin typeface="+mj-ea"/>
                  <a:ea typeface="+mj-ea"/>
                </a:endParaRPr>
              </a:p>
            </p:txBody>
          </p:sp>
          <p:sp>
            <p:nvSpPr>
              <p:cNvPr id="8" name="矩形 7"/>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1" name="图片占位符 6"/>
          <p:cNvSpPr>
            <a:spLocks noGrp="1"/>
          </p:cNvSpPr>
          <p:nvPr>
            <p:ph type="pic" sz="quarter" idx="10"/>
          </p:nvPr>
        </p:nvSpPr>
        <p:spPr>
          <a:xfrm>
            <a:off x="1" y="3240088"/>
            <a:ext cx="12192000" cy="3617912"/>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内页版式1">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pic>
        <p:nvPicPr>
          <p:cNvPr id="7" name="图片 6"/>
          <p:cNvPicPr>
            <a:picLocks noChangeAspect="1"/>
          </p:cNvPicPr>
          <p:nvPr userDrawn="1"/>
        </p:nvPicPr>
        <p:blipFill rotWithShape="1">
          <a:blip r:embed="rId2" cstate="print"/>
          <a:srcRect r="1346"/>
          <a:stretch>
            <a:fillRect/>
          </a:stretch>
        </p:blipFill>
        <p:spPr>
          <a:xfrm>
            <a:off x="516" y="6149854"/>
            <a:ext cx="12191484" cy="411617"/>
          </a:xfrm>
          <a:prstGeom prst="rect">
            <a:avLst/>
          </a:prstGeom>
        </p:spPr>
      </p:pic>
      <p:pic>
        <p:nvPicPr>
          <p:cNvPr id="13" name="图片 12" descr="文本&#10;&#10;中度可信度描述已自动生成"/>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553162" y="263409"/>
            <a:ext cx="2305463" cy="757902"/>
          </a:xfrm>
          <a:prstGeom prst="rect">
            <a:avLst/>
          </a:prstGeom>
        </p:spPr>
      </p:pic>
      <p:sp>
        <p:nvSpPr>
          <p:cNvPr id="8" name="矩形 7"/>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内页版式2">
    <p:spTree>
      <p:nvGrpSpPr>
        <p:cNvPr id="1" name=""/>
        <p:cNvGrpSpPr/>
        <p:nvPr/>
      </p:nvGrpSpPr>
      <p:grpSpPr>
        <a:xfrm>
          <a:off x="0" y="0"/>
          <a:ext cx="0" cy="0"/>
          <a:chOff x="0" y="0"/>
          <a:chExt cx="0" cy="0"/>
        </a:xfrm>
      </p:grpSpPr>
      <p:sp>
        <p:nvSpPr>
          <p:cNvPr id="9" name="矩形 8"/>
          <p:cNvSpPr/>
          <p:nvPr userDrawn="1"/>
        </p:nvSpPr>
        <p:spPr>
          <a:xfrm>
            <a:off x="0" y="0"/>
            <a:ext cx="12191483" cy="685800"/>
          </a:xfrm>
          <a:prstGeom prst="rect">
            <a:avLst/>
          </a:prstGeom>
          <a:solidFill>
            <a:schemeClr val="tx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sp>
        <p:nvSpPr>
          <p:cNvPr id="2" name="标题 1"/>
          <p:cNvSpPr>
            <a:spLocks noGrp="1"/>
          </p:cNvSpPr>
          <p:nvPr>
            <p:ph type="title"/>
          </p:nvPr>
        </p:nvSpPr>
        <p:spPr>
          <a:xfrm>
            <a:off x="927468" y="85609"/>
            <a:ext cx="6895732" cy="538838"/>
          </a:xfrm>
          <a:prstGeom prst="rect">
            <a:avLst/>
          </a:prstGeom>
        </p:spPr>
        <p:txBody>
          <a:bodyPr anchor="ctr">
            <a:normAutofit/>
          </a:bodyPr>
          <a:lstStyle>
            <a:lvl1pPr>
              <a:lnSpc>
                <a:spcPct val="100000"/>
              </a:lnSpc>
              <a:defRPr sz="3200">
                <a:solidFill>
                  <a:schemeClr val="bg1"/>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034104"/>
            <a:ext cx="11429264" cy="4761859"/>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pic>
        <p:nvPicPr>
          <p:cNvPr id="10" name="图片 9" descr="图片包含 户外, 标牌, 黑色&#10;&#10;自动生成的说明"/>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pic>
        <p:nvPicPr>
          <p:cNvPr id="12" name="图片 11"/>
          <p:cNvPicPr>
            <a:picLocks noChangeAspect="1"/>
          </p:cNvPicPr>
          <p:nvPr userDrawn="1"/>
        </p:nvPicPr>
        <p:blipFill rotWithShape="1">
          <a:blip r:embed="rId3" cstate="print">
            <a:extLst>
              <a:ext uri="{BEBA8EAE-BF5A-486C-A8C5-ECC9F3942E4B}">
                <a14:imgProps xmlns:a14="http://schemas.microsoft.com/office/drawing/2010/main">
                  <a14:imgLayer r:embed="rId4">
                    <a14:imgEffect>
                      <a14:brightnessContrast bright="100000"/>
                    </a14:imgEffect>
                    <a14:imgEffect>
                      <a14:sharpenSoften amount="100000"/>
                    </a14:imgEffect>
                  </a14:imgLayer>
                </a14:imgProps>
              </a:ext>
            </a:extLst>
          </a:blip>
          <a:srcRect l="73973" r="3197"/>
          <a:stretch>
            <a:fillRect/>
          </a:stretch>
        </p:blipFill>
        <p:spPr>
          <a:xfrm>
            <a:off x="9046840" y="274621"/>
            <a:ext cx="2821309" cy="411617"/>
          </a:xfrm>
          <a:prstGeom prst="rect">
            <a:avLst/>
          </a:prstGeom>
        </p:spPr>
      </p:pic>
      <p:sp>
        <p:nvSpPr>
          <p:cNvPr id="13" name="文本框 12"/>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14" name="文本框 13"/>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15" name="直接连接符 14"/>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内页版式3">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3" name="矩形 2"/>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pic>
        <p:nvPicPr>
          <p:cNvPr id="8" name="图片 7"/>
          <p:cNvPicPr>
            <a:picLocks noChangeAspect="1"/>
          </p:cNvPicPr>
          <p:nvPr userDrawn="1"/>
        </p:nvPicPr>
        <p:blipFill rotWithShape="1">
          <a:blip r:embed="rId2" cstate="print"/>
          <a:srcRect l="74359" r="1346"/>
          <a:stretch>
            <a:fillRect/>
          </a:stretch>
        </p:blipFill>
        <p:spPr>
          <a:xfrm>
            <a:off x="8870172" y="360363"/>
            <a:ext cx="3002280" cy="411617"/>
          </a:xfrm>
          <a:prstGeom prst="rect">
            <a:avLst/>
          </a:prstGeom>
        </p:spPr>
      </p:pic>
      <p:sp>
        <p:nvSpPr>
          <p:cNvPr id="9" name="矩形 8"/>
          <p:cNvSpPr/>
          <p:nvPr userDrawn="1"/>
        </p:nvSpPr>
        <p:spPr>
          <a:xfrm>
            <a:off x="360362" y="6446383"/>
            <a:ext cx="11460164" cy="411617"/>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solidFill>
                <a:schemeClr val="tx2"/>
              </a:solidFill>
            </a:endParaRPr>
          </a:p>
        </p:txBody>
      </p:sp>
      <p:sp>
        <p:nvSpPr>
          <p:cNvPr id="10" name="文本框 9"/>
          <p:cNvSpPr txBox="1"/>
          <p:nvPr userDrawn="1"/>
        </p:nvSpPr>
        <p:spPr>
          <a:xfrm>
            <a:off x="10118489" y="6484482"/>
            <a:ext cx="1692143" cy="338554"/>
          </a:xfrm>
          <a:prstGeom prst="rect">
            <a:avLst/>
          </a:prstGeom>
          <a:noFill/>
        </p:spPr>
        <p:txBody>
          <a:bodyPr wrap="square" rtlCol="0" anchor="ctr">
            <a:spAutoFit/>
          </a:bodyPr>
          <a:lstStyle/>
          <a:p>
            <a:pPr algn="ctr"/>
            <a:r>
              <a:rPr lang="en-US" altLang="zh-CN" sz="1600" i="1" dirty="0">
                <a:solidFill>
                  <a:schemeClr val="bg1"/>
                </a:solidFill>
              </a:rPr>
              <a:t>www.sjtu.edu.cn </a:t>
            </a:r>
            <a:endParaRPr lang="zh-CN" altLang="en-US" sz="1400" i="1" dirty="0">
              <a:solidFill>
                <a:schemeClr val="bg1"/>
              </a:solidFill>
            </a:endParaRPr>
          </a:p>
        </p:txBody>
      </p:sp>
      <p:sp>
        <p:nvSpPr>
          <p:cNvPr id="11" name="文本框 10"/>
          <p:cNvSpPr txBox="1"/>
          <p:nvPr userDrawn="1"/>
        </p:nvSpPr>
        <p:spPr>
          <a:xfrm>
            <a:off x="360364" y="6497182"/>
            <a:ext cx="2223180" cy="338554"/>
          </a:xfrm>
          <a:prstGeom prst="rect">
            <a:avLst/>
          </a:prstGeom>
          <a:noFill/>
        </p:spPr>
        <p:txBody>
          <a:bodyPr wrap="square" rtlCol="0" anchor="ctr">
            <a:spAutoFit/>
          </a:bodyPr>
          <a:lstStyle/>
          <a:p>
            <a:pPr algn="ctr"/>
            <a:r>
              <a:rPr lang="zh-CN" altLang="en-US" sz="1600" dirty="0">
                <a:solidFill>
                  <a:schemeClr val="bg1"/>
                </a:solidFill>
              </a:rPr>
              <a:t>饮水思源   爱国荣校</a:t>
            </a:r>
            <a:endParaRPr lang="zh-CN" altLang="en-US" sz="1600" dirty="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过渡页1">
    <p:spTree>
      <p:nvGrpSpPr>
        <p:cNvPr id="1" name=""/>
        <p:cNvGrpSpPr/>
        <p:nvPr/>
      </p:nvGrpSpPr>
      <p:grpSpPr>
        <a:xfrm>
          <a:off x="0" y="0"/>
          <a:ext cx="0" cy="0"/>
          <a:chOff x="0" y="0"/>
          <a:chExt cx="0" cy="0"/>
        </a:xfrm>
      </p:grpSpPr>
      <p:sp>
        <p:nvSpPr>
          <p:cNvPr id="13" name="标题 1"/>
          <p:cNvSpPr>
            <a:spLocks noGrp="1"/>
          </p:cNvSpPr>
          <p:nvPr>
            <p:ph type="title" hasCustomPrompt="1"/>
          </p:nvPr>
        </p:nvSpPr>
        <p:spPr>
          <a:xfrm>
            <a:off x="1439862" y="1355320"/>
            <a:ext cx="8796337" cy="1060855"/>
          </a:xfrm>
          <a:prstGeom prst="rect">
            <a:avLst/>
          </a:prstGeom>
          <a:noFill/>
          <a:effectLst/>
        </p:spPr>
        <p:txBody>
          <a:bodyPr anchor="ctr">
            <a:noAutofit/>
          </a:bodyPr>
          <a:lstStyle>
            <a:lvl1pPr algn="l">
              <a:lnSpc>
                <a:spcPct val="100000"/>
              </a:lnSpc>
              <a:defRPr sz="6000" b="0">
                <a:solidFill>
                  <a:schemeClr val="tx2"/>
                </a:solidFill>
                <a:effectLst/>
              </a:defRPr>
            </a:lvl1pPr>
          </a:lstStyle>
          <a:p>
            <a:r>
              <a:rPr lang="zh-CN" altLang="en-US" dirty="0"/>
              <a:t>单击此处编辑标题样式</a:t>
            </a:r>
            <a:endParaRPr lang="zh-CN" altLang="en-US" dirty="0"/>
          </a:p>
        </p:txBody>
      </p:sp>
      <p:pic>
        <p:nvPicPr>
          <p:cNvPr id="15" name="图片 14"/>
          <p:cNvPicPr>
            <a:picLocks noChangeAspect="1"/>
          </p:cNvPicPr>
          <p:nvPr userDrawn="1"/>
        </p:nvPicPr>
        <p:blipFill rotWithShape="1">
          <a:blip r:embed="rId2" cstate="print"/>
          <a:srcRect r="1346"/>
          <a:stretch>
            <a:fillRect/>
          </a:stretch>
        </p:blipFill>
        <p:spPr>
          <a:xfrm>
            <a:off x="516" y="5781221"/>
            <a:ext cx="12191484" cy="411617"/>
          </a:xfrm>
          <a:prstGeom prst="rect">
            <a:avLst/>
          </a:prstGeom>
        </p:spPr>
      </p:pic>
      <p:sp>
        <p:nvSpPr>
          <p:cNvPr id="16" name="矩形 15"/>
          <p:cNvSpPr/>
          <p:nvPr userDrawn="1"/>
        </p:nvSpPr>
        <p:spPr>
          <a:xfrm>
            <a:off x="0" y="1523797"/>
            <a:ext cx="360363" cy="723900"/>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过渡页2">
    <p:spTree>
      <p:nvGrpSpPr>
        <p:cNvPr id="1" name=""/>
        <p:cNvGrpSpPr/>
        <p:nvPr/>
      </p:nvGrpSpPr>
      <p:grpSpPr>
        <a:xfrm>
          <a:off x="0" y="0"/>
          <a:ext cx="0" cy="0"/>
          <a:chOff x="0" y="0"/>
          <a:chExt cx="0" cy="0"/>
        </a:xfrm>
      </p:grpSpPr>
      <p:pic>
        <p:nvPicPr>
          <p:cNvPr id="3" name="图片 2"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 name="矩形 3"/>
          <p:cNvSpPr/>
          <p:nvPr userDrawn="1"/>
        </p:nvSpPr>
        <p:spPr>
          <a:xfrm rot="16200000">
            <a:off x="6051000" y="-2616750"/>
            <a:ext cx="90000" cy="12192000"/>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6"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tx2"/>
                </a:solidFill>
              </a:defRPr>
            </a:lvl1pPr>
          </a:lstStyle>
          <a:p>
            <a:r>
              <a:rPr lang="zh-CN" altLang="en-US" dirty="0"/>
              <a:t>单击此处编辑母版标题样式</a:t>
            </a:r>
            <a:endParaRPr lang="zh-CN" altLang="en-US" dirty="0"/>
          </a:p>
        </p:txBody>
      </p:sp>
      <p:pic>
        <p:nvPicPr>
          <p:cNvPr id="7" name="图片 6"/>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8"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封底2">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pic>
        <p:nvPicPr>
          <p:cNvPr id="3" name="图片 2" descr="文本&#10;&#10;中度可信度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73315" y="1918497"/>
            <a:ext cx="4717143" cy="1550721"/>
          </a:xfrm>
          <a:prstGeom prst="rect">
            <a:avLst/>
          </a:prstGeom>
        </p:spPr>
      </p:pic>
      <p:sp>
        <p:nvSpPr>
          <p:cNvPr id="12" name="标题 1"/>
          <p:cNvSpPr>
            <a:spLocks noGrp="1"/>
          </p:cNvSpPr>
          <p:nvPr>
            <p:ph type="title" hasCustomPrompt="1"/>
          </p:nvPr>
        </p:nvSpPr>
        <p:spPr>
          <a:xfrm>
            <a:off x="6096001" y="2179233"/>
            <a:ext cx="5613400"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封底1">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pic>
        <p:nvPicPr>
          <p:cNvPr id="16" name="图片 15" descr="文本&#10;&#10;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175242" y="806450"/>
            <a:ext cx="3841516" cy="2692400"/>
          </a:xfrm>
          <a:prstGeom prst="rect">
            <a:avLst/>
          </a:prstGeom>
        </p:spPr>
      </p:pic>
      <p:sp>
        <p:nvSpPr>
          <p:cNvPr id="17" name="标题 1"/>
          <p:cNvSpPr>
            <a:spLocks noGrp="1"/>
          </p:cNvSpPr>
          <p:nvPr>
            <p:ph type="title" hasCustomPrompt="1"/>
          </p:nvPr>
        </p:nvSpPr>
        <p:spPr>
          <a:xfrm>
            <a:off x="2351313" y="3700057"/>
            <a:ext cx="7561943"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endParaRPr lang="zh-CN" altLang="en-US" dirty="0"/>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封底2">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pic>
        <p:nvPicPr>
          <p:cNvPr id="3" name="图片 2" descr="文本&#10;&#10;中度可信度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73315" y="1918497"/>
            <a:ext cx="4717143" cy="1550721"/>
          </a:xfrm>
          <a:prstGeom prst="rect">
            <a:avLst/>
          </a:prstGeom>
        </p:spPr>
      </p:pic>
      <p:sp>
        <p:nvSpPr>
          <p:cNvPr id="12" name="标题 1"/>
          <p:cNvSpPr>
            <a:spLocks noGrp="1"/>
          </p:cNvSpPr>
          <p:nvPr>
            <p:ph type="title" hasCustomPrompt="1"/>
          </p:nvPr>
        </p:nvSpPr>
        <p:spPr>
          <a:xfrm>
            <a:off x="6096001" y="2179233"/>
            <a:ext cx="5613400"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tx2"/>
        </a:solidFill>
        <a:effectLst/>
      </p:bgPr>
    </p:bg>
    <p:spTree>
      <p:nvGrpSpPr>
        <p:cNvPr id="1" name=""/>
        <p:cNvGrpSpPr/>
        <p:nvPr/>
      </p:nvGrpSpPr>
      <p:grpSpPr>
        <a:xfrm>
          <a:off x="0" y="0"/>
          <a:ext cx="0" cy="0"/>
          <a:chOff x="0" y="0"/>
          <a:chExt cx="0" cy="0"/>
        </a:xfrm>
      </p:grpSpPr>
      <p:sp>
        <p:nvSpPr>
          <p:cNvPr id="9" name="流程图: 离页连接符 8"/>
          <p:cNvSpPr/>
          <p:nvPr userDrawn="1"/>
        </p:nvSpPr>
        <p:spPr>
          <a:xfrm>
            <a:off x="3419386" y="0"/>
            <a:ext cx="5353229" cy="5219695"/>
          </a:xfrm>
          <a:prstGeom prst="flowChartOffpageConnector">
            <a:avLst/>
          </a:prstGeom>
          <a:solidFill>
            <a:srgbClr val="FFFFFF"/>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sp>
        <p:nvSpPr>
          <p:cNvPr id="10" name="文本占位符 31"/>
          <p:cNvSpPr txBox="1"/>
          <p:nvPr userDrawn="1"/>
        </p:nvSpPr>
        <p:spPr>
          <a:xfrm>
            <a:off x="2952571" y="2609847"/>
            <a:ext cx="6286859" cy="598488"/>
          </a:xfrm>
          <a:prstGeom prst="rect">
            <a:avLst/>
          </a:prstGeom>
        </p:spPr>
        <p:txBody>
          <a:bodyPr anchor="ctr"/>
          <a:lstStyle>
            <a:lvl1pPr marL="0" indent="0" algn="ctr" defTabSz="967740" rtl="0" eaLnBrk="1" latinLnBrk="0" hangingPunct="1">
              <a:lnSpc>
                <a:spcPct val="100000"/>
              </a:lnSpc>
              <a:spcBef>
                <a:spcPts val="1060"/>
              </a:spcBef>
              <a:buFontTx/>
              <a:buNone/>
              <a:defRPr sz="5400" b="1" kern="1200" spc="600">
                <a:solidFill>
                  <a:schemeClr val="accent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5400" b="1" i="0" u="none" strike="noStrike" kern="1200" cap="none" spc="600" normalizeH="0" baseline="0" noProof="0" dirty="0">
              <a:ln>
                <a:noFill/>
              </a:ln>
              <a:solidFill>
                <a:srgbClr val="C8161E"/>
              </a:solidFill>
              <a:effectLst/>
              <a:uLnTx/>
              <a:uFillTx/>
              <a:latin typeface="Arial" panose="020B0604020202090204"/>
              <a:ea typeface="微软雅黑"/>
              <a:cs typeface="+mn-cs"/>
            </a:endParaRPr>
          </a:p>
        </p:txBody>
      </p:sp>
      <p:pic>
        <p:nvPicPr>
          <p:cNvPr id="11" name="图片 10"/>
          <p:cNvPicPr>
            <a:picLocks noChangeAspect="1"/>
          </p:cNvPicPr>
          <p:nvPr userDrawn="1"/>
        </p:nvPicPr>
        <p:blipFill rotWithShape="1">
          <a:blip r:embed="rId2">
            <a:alphaModFix amt="20000"/>
            <a:duotone>
              <a:srgbClr val="ED7D31">
                <a:shade val="45000"/>
                <a:satMod val="135000"/>
              </a:srgbClr>
              <a:prstClr val="white"/>
            </a:duotone>
          </a:blip>
          <a:srcRect t="9831" b="36385"/>
          <a:stretch>
            <a:fillRect/>
          </a:stretch>
        </p:blipFill>
        <p:spPr>
          <a:xfrm>
            <a:off x="3352562" y="6146610"/>
            <a:ext cx="5486876" cy="406590"/>
          </a:xfrm>
          <a:prstGeom prst="rect">
            <a:avLst/>
          </a:prstGeom>
        </p:spPr>
      </p:pic>
      <p:pic>
        <p:nvPicPr>
          <p:cNvPr id="12" name="图片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3" name="任意多边形: 形状 12"/>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rgbClr val="FFFFFF"/>
          </a:solidFill>
          <a:ln w="12700" cap="flat" cmpd="sng" algn="ctr">
            <a:solidFill>
              <a:srgbClr val="FFFFFF"/>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4" name="图片 13" descr="图片包含 建筑物&#10;&#10;自动生成的说明"/>
          <p:cNvPicPr>
            <a:picLocks noChangeAspect="1"/>
          </p:cNvPicPr>
          <p:nvPr userDrawn="1"/>
        </p:nvPicPr>
        <p:blipFill>
          <a:blip r:embed="rId4">
            <a:alphaModFix amt="20000"/>
            <a:duotone>
              <a:prstClr val="black"/>
              <a:srgbClr val="C8161E">
                <a:tint val="45000"/>
                <a:satMod val="400000"/>
              </a:srgb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
        <p:nvSpPr>
          <p:cNvPr id="15" name="文本占位符 31"/>
          <p:cNvSpPr>
            <a:spLocks noGrp="1"/>
          </p:cNvSpPr>
          <p:nvPr>
            <p:ph type="body" sz="quarter" idx="11"/>
          </p:nvPr>
        </p:nvSpPr>
        <p:spPr>
          <a:xfrm>
            <a:off x="3104971" y="2762247"/>
            <a:ext cx="6286859" cy="598488"/>
          </a:xfrm>
          <a:prstGeom prst="rect">
            <a:avLst/>
          </a:prstGeom>
        </p:spPr>
        <p:txBody>
          <a:bodyPr anchor="ctr"/>
          <a:lstStyle>
            <a:lvl1pPr marL="0" indent="0" algn="ctr">
              <a:lnSpc>
                <a:spcPct val="100000"/>
              </a:lnSpc>
              <a:buNone/>
              <a:defRPr sz="4800" b="1" spc="600">
                <a:solidFill>
                  <a:schemeClr val="tx2"/>
                </a:solidFill>
              </a:defRPr>
            </a:lvl1pPr>
          </a:lstStyle>
          <a:p>
            <a:pPr lvl="0"/>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封面1">
    <p:spTree>
      <p:nvGrpSpPr>
        <p:cNvPr id="1" name=""/>
        <p:cNvGrpSpPr/>
        <p:nvPr/>
      </p:nvGrpSpPr>
      <p:grpSpPr>
        <a:xfrm>
          <a:off x="0" y="0"/>
          <a:ext cx="0" cy="0"/>
          <a:chOff x="0" y="0"/>
          <a:chExt cx="0" cy="0"/>
        </a:xfrm>
      </p:grpSpPr>
      <p:pic>
        <p:nvPicPr>
          <p:cNvPr id="4" name="图片 3" descr="图片包含 建筑物&#10;&#10;自动生成的说明"/>
          <p:cNvPicPr>
            <a:picLocks noChangeAspect="1"/>
          </p:cNvPicPr>
          <p:nvPr userDrawn="1"/>
        </p:nvPicPr>
        <p:blipFill>
          <a:blip r:embed="rId2">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sp>
        <p:nvSpPr>
          <p:cNvPr id="6"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lnSpc>
                <a:spcPct val="100000"/>
              </a:lnSpc>
              <a:defRPr sz="5400" b="1">
                <a:solidFill>
                  <a:schemeClr val="tx2"/>
                </a:solidFill>
              </a:defRPr>
            </a:lvl1pPr>
          </a:lstStyle>
          <a:p>
            <a:r>
              <a:rPr lang="zh-CN" altLang="en-US" dirty="0"/>
              <a:t>单击此处编辑标题样式</a:t>
            </a:r>
            <a:endParaRPr lang="zh-CN" altLang="en-US" dirty="0"/>
          </a:p>
        </p:txBody>
      </p:sp>
      <p:sp>
        <p:nvSpPr>
          <p:cNvPr id="7" name="内容占位符 25"/>
          <p:cNvSpPr>
            <a:spLocks noGrp="1"/>
          </p:cNvSpPr>
          <p:nvPr>
            <p:ph sz="quarter" idx="10"/>
          </p:nvPr>
        </p:nvSpPr>
        <p:spPr>
          <a:xfrm>
            <a:off x="4644345" y="5196924"/>
            <a:ext cx="2903311" cy="454025"/>
          </a:xfrm>
          <a:prstGeom prst="rect">
            <a:avLst/>
          </a:prstGeom>
        </p:spPr>
        <p:txBody>
          <a:bodyPr anchor="ctr"/>
          <a:lstStyle>
            <a:lvl1pPr marL="0" indent="0" algn="ctr">
              <a:lnSpc>
                <a:spcPct val="100000"/>
              </a:lnSpc>
              <a:buNone/>
              <a:defRPr sz="20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pic>
        <p:nvPicPr>
          <p:cNvPr id="9" name="图片 8"/>
          <p:cNvPicPr>
            <a:picLocks noChangeAspect="1"/>
          </p:cNvPicPr>
          <p:nvPr userDrawn="1"/>
        </p:nvPicPr>
        <p:blipFill rotWithShape="1">
          <a:blip r:embed="rId4" cstate="print"/>
          <a:srcRect l="74359" r="1346"/>
          <a:stretch>
            <a:fillRect/>
          </a:stretch>
        </p:blipFill>
        <p:spPr>
          <a:xfrm>
            <a:off x="8870172" y="356842"/>
            <a:ext cx="3002280" cy="411617"/>
          </a:xfrm>
          <a:prstGeom prst="rect">
            <a:avLst/>
          </a:prstGeom>
        </p:spPr>
      </p:pic>
      <p:grpSp>
        <p:nvGrpSpPr>
          <p:cNvPr id="10" name="组合 9"/>
          <p:cNvGrpSpPr/>
          <p:nvPr userDrawn="1"/>
        </p:nvGrpSpPr>
        <p:grpSpPr>
          <a:xfrm>
            <a:off x="2328587" y="6244170"/>
            <a:ext cx="7554800" cy="406590"/>
            <a:chOff x="2328587" y="6073254"/>
            <a:chExt cx="7554800" cy="406590"/>
          </a:xfrm>
        </p:grpSpPr>
        <p:pic>
          <p:nvPicPr>
            <p:cNvPr id="11" name="图片 10"/>
            <p:cNvPicPr>
              <a:picLocks noChangeAspect="1"/>
            </p:cNvPicPr>
            <p:nvPr userDrawn="1"/>
          </p:nvPicPr>
          <p:blipFill rotWithShape="1">
            <a:blip r:embed="rId5">
              <a:alphaModFix amt="50000"/>
            </a:blip>
            <a:srcRect t="9831" b="36385"/>
            <a:stretch>
              <a:fillRect/>
            </a:stretch>
          </p:blipFill>
          <p:spPr>
            <a:xfrm>
              <a:off x="3352562" y="6073254"/>
              <a:ext cx="5486876" cy="406590"/>
            </a:xfrm>
            <a:prstGeom prst="rect">
              <a:avLst/>
            </a:prstGeom>
          </p:spPr>
        </p:pic>
        <p:sp>
          <p:nvSpPr>
            <p:cNvPr id="12" name="椭圆 11"/>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p:nvPr userDrawn="1"/>
          </p:nvCxnSpPr>
          <p:spPr>
            <a:xfrm>
              <a:off x="23285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89833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grpSp>
      <p:cxnSp>
        <p:nvCxnSpPr>
          <p:cNvPr id="15" name="直接连接符 14"/>
          <p:cNvCxnSpPr/>
          <p:nvPr userDrawn="1"/>
        </p:nvCxnSpPr>
        <p:spPr>
          <a:xfrm>
            <a:off x="2046000" y="1712549"/>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nvCxnSpPr>
        <p:spPr>
          <a:xfrm>
            <a:off x="2046000" y="3428810"/>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7" name="图片占位符 6"/>
          <p:cNvSpPr>
            <a:spLocks noGrp="1"/>
          </p:cNvSpPr>
          <p:nvPr>
            <p:ph type="pic" sz="quarter" idx="10"/>
          </p:nvPr>
        </p:nvSpPr>
        <p:spPr>
          <a:xfrm>
            <a:off x="0" y="1"/>
            <a:ext cx="12192000" cy="3990974"/>
          </a:xfrm>
          <a:prstGeom prst="rect">
            <a:avLst/>
          </a:prstGeom>
        </p:spPr>
        <p:txBody>
          <a:bodyPr anchor="ctr"/>
          <a:lstStyle>
            <a:lvl1pPr marL="0" indent="0" algn="ctr">
              <a:buNone/>
              <a:defRPr/>
            </a:lvl1pPr>
          </a:lstStyle>
          <a:p>
            <a:endParaRPr lang="zh-CN" altLang="en-US" dirty="0"/>
          </a:p>
        </p:txBody>
      </p:sp>
      <p:sp>
        <p:nvSpPr>
          <p:cNvPr id="8" name="内容占位符 25"/>
          <p:cNvSpPr>
            <a:spLocks noGrp="1"/>
          </p:cNvSpPr>
          <p:nvPr>
            <p:ph sz="quarter" idx="11"/>
          </p:nvPr>
        </p:nvSpPr>
        <p:spPr>
          <a:xfrm>
            <a:off x="888484" y="6091547"/>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9" name="文本占位符 31"/>
          <p:cNvSpPr>
            <a:spLocks noGrp="1"/>
          </p:cNvSpPr>
          <p:nvPr>
            <p:ph type="body" sz="quarter" idx="12"/>
          </p:nvPr>
        </p:nvSpPr>
        <p:spPr>
          <a:xfrm>
            <a:off x="888484" y="5337593"/>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10" name="标题 1"/>
          <p:cNvSpPr>
            <a:spLocks noGrp="1"/>
          </p:cNvSpPr>
          <p:nvPr>
            <p:ph type="title" hasCustomPrompt="1"/>
          </p:nvPr>
        </p:nvSpPr>
        <p:spPr>
          <a:xfrm>
            <a:off x="888484" y="4121272"/>
            <a:ext cx="7798316" cy="1060855"/>
          </a:xfrm>
          <a:prstGeom prst="rect">
            <a:avLst/>
          </a:prstGeom>
          <a:noFill/>
          <a:effectLst/>
        </p:spPr>
        <p:txBody>
          <a:bodyPr anchor="ctr">
            <a:noAutofit/>
          </a:bodyPr>
          <a:lstStyle>
            <a:lvl1pPr algn="l">
              <a:lnSpc>
                <a:spcPct val="100000"/>
              </a:lnSpc>
              <a:defRPr sz="4800" b="0">
                <a:solidFill>
                  <a:schemeClr val="tx2"/>
                </a:solidFill>
                <a:effectLst/>
              </a:defRPr>
            </a:lvl1pPr>
          </a:lstStyle>
          <a:p>
            <a:r>
              <a:rPr lang="zh-CN" altLang="en-US" dirty="0"/>
              <a:t>单击此处编辑标题样式</a:t>
            </a:r>
            <a:endParaRPr lang="zh-CN" altLang="en-US" dirty="0"/>
          </a:p>
        </p:txBody>
      </p:sp>
      <p:pic>
        <p:nvPicPr>
          <p:cNvPr id="5" name="图片 4"/>
          <p:cNvPicPr>
            <a:picLocks noChangeAspect="1"/>
          </p:cNvPicPr>
          <p:nvPr userDrawn="1"/>
        </p:nvPicPr>
        <p:blipFill rotWithShape="1">
          <a:blip r:embed="rId2" cstate="print"/>
          <a:srcRect l="74359" r="1346"/>
          <a:stretch>
            <a:fillRect/>
          </a:stretch>
        </p:blipFill>
        <p:spPr>
          <a:xfrm>
            <a:off x="8870172" y="6192838"/>
            <a:ext cx="3002280" cy="411617"/>
          </a:xfrm>
          <a:prstGeom prst="rect">
            <a:avLst/>
          </a:prstGeom>
        </p:spPr>
      </p:pic>
      <p:cxnSp>
        <p:nvCxnSpPr>
          <p:cNvPr id="11" name="直接连接符 10"/>
          <p:cNvCxnSpPr/>
          <p:nvPr userDrawn="1"/>
        </p:nvCxnSpPr>
        <p:spPr>
          <a:xfrm>
            <a:off x="-80735" y="4049349"/>
            <a:ext cx="12272735" cy="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endParaRPr lang="zh-CN" altLang="en-US" dirty="0"/>
          </a:p>
        </p:txBody>
      </p:sp>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封面3-dark">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矩形 1"/>
          <p:cNvSpPr/>
          <p:nvPr userDrawn="1"/>
        </p:nvSpPr>
        <p:spPr>
          <a:xfrm>
            <a:off x="-19050" y="0"/>
            <a:ext cx="6115050" cy="6858000"/>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p>
        </p:txBody>
      </p:sp>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bg1"/>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bg1"/>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bg1"/>
                </a:solidFill>
                <a:effectLst/>
              </a:defRPr>
            </a:lvl1pPr>
          </a:lstStyle>
          <a:p>
            <a:r>
              <a:rPr lang="zh-CN" altLang="en-US" dirty="0"/>
              <a:t>单击此处编辑标题样式</a:t>
            </a:r>
            <a:endParaRPr lang="zh-CN" altLang="en-US" dirty="0"/>
          </a:p>
        </p:txBody>
      </p:sp>
      <p:pic>
        <p:nvPicPr>
          <p:cNvPr id="7" name="图片 6"/>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4" cstate="print">
            <a:extLst>
              <a:ext uri="{BEBA8EAE-BF5A-486C-A8C5-ECC9F3942E4B}">
                <a14:imgProps xmlns:a14="http://schemas.microsoft.com/office/drawing/2010/main">
                  <a14:imgLayer r:embed="rId5">
                    <a14:imgEffect>
                      <a14:brightnessContrast bright="100000"/>
                    </a14:imgEffect>
                  </a14:imgLayer>
                </a14:imgProps>
              </a:ext>
            </a:extLst>
          </a:blip>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封面4">
    <p:spTree>
      <p:nvGrpSpPr>
        <p:cNvPr id="1" name=""/>
        <p:cNvGrpSpPr/>
        <p:nvPr/>
      </p:nvGrpSpPr>
      <p:grpSpPr>
        <a:xfrm>
          <a:off x="0" y="0"/>
          <a:ext cx="0" cy="0"/>
          <a:chOff x="0" y="0"/>
          <a:chExt cx="0" cy="0"/>
        </a:xfrm>
      </p:grpSpPr>
      <p:sp>
        <p:nvSpPr>
          <p:cNvPr id="4" name="等腰三角形 3"/>
          <p:cNvSpPr/>
          <p:nvPr userDrawn="1"/>
        </p:nvSpPr>
        <p:spPr>
          <a:xfrm>
            <a:off x="10515600" y="-25400"/>
            <a:ext cx="1676400" cy="6883400"/>
          </a:xfrm>
          <a:prstGeom prst="triangle">
            <a:avLst>
              <a:gd name="adj" fmla="val 99435"/>
            </a:avLst>
          </a:prstGeom>
          <a:gradFill>
            <a:gsLst>
              <a:gs pos="100000">
                <a:schemeClr val="accent4"/>
              </a:gs>
              <a:gs pos="62000">
                <a:schemeClr val="tx2"/>
              </a:gs>
            </a:gsLst>
            <a:lin ang="2700000" scaled="0"/>
          </a:gradFill>
          <a:ln w="12700" cap="flat" cmpd="sng" algn="ctr">
            <a:solidFill>
              <a:schemeClr val="bg1"/>
            </a:solidFill>
            <a:prstDash val="solid"/>
            <a:miter lim="800000"/>
          </a:ln>
          <a:effectLst/>
        </p:spPr>
        <p:txBody>
          <a:bodyPr rtlCol="0" anchor="ctr"/>
          <a:lstStyle/>
          <a:p>
            <a:pPr lvl="0" algn="just"/>
            <a:endParaRPr lang="zh-CN" altLang="en-US" dirty="0"/>
          </a:p>
        </p:txBody>
      </p:sp>
      <p:sp>
        <p:nvSpPr>
          <p:cNvPr id="5"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6"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7"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endParaRPr lang="zh-CN" altLang="en-US" dirty="0"/>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9" name="图片 8"/>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sp>
        <p:nvSpPr>
          <p:cNvPr id="10" name="图片占位符 6"/>
          <p:cNvSpPr>
            <a:spLocks noGrp="1"/>
          </p:cNvSpPr>
          <p:nvPr>
            <p:ph type="pic" sz="quarter" idx="10"/>
          </p:nvPr>
        </p:nvSpPr>
        <p:spPr>
          <a:xfrm>
            <a:off x="5859400" y="0"/>
            <a:ext cx="6146801" cy="6858000"/>
          </a:xfrm>
          <a:prstGeom prst="parallelogram">
            <a:avLst>
              <a:gd name="adj" fmla="val 28125"/>
            </a:avLst>
          </a:prstGeom>
          <a:effectLst>
            <a:outerShdw blurRad="50800" dist="38100" dir="2700000" algn="tl" rotWithShape="0">
              <a:prstClr val="black">
                <a:alpha val="40000"/>
              </a:prstClr>
            </a:outerShdw>
          </a:effectLst>
        </p:spPr>
        <p:txBody>
          <a:bodyPr anchor="ctr"/>
          <a:lstStyle>
            <a:lvl1pPr marL="0" indent="0" algn="ctr">
              <a:buNone/>
              <a:defRPr/>
            </a:lvl1pPr>
          </a:lstStyle>
          <a:p>
            <a:endParaRPr lang="zh-CN" altLang="en-US" dirty="0"/>
          </a:p>
        </p:txBody>
      </p:sp>
      <p:cxnSp>
        <p:nvCxnSpPr>
          <p:cNvPr id="11" name="直接连接符 10"/>
          <p:cNvCxnSpPr/>
          <p:nvPr userDrawn="1"/>
        </p:nvCxnSpPr>
        <p:spPr>
          <a:xfrm flipH="1">
            <a:off x="5710548" y="-25400"/>
            <a:ext cx="1737055" cy="68834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封面5">
    <p:spTree>
      <p:nvGrpSpPr>
        <p:cNvPr id="1" name=""/>
        <p:cNvGrpSpPr/>
        <p:nvPr/>
      </p:nvGrpSpPr>
      <p:grpSpPr>
        <a:xfrm>
          <a:off x="0" y="0"/>
          <a:ext cx="0" cy="0"/>
          <a:chOff x="0" y="0"/>
          <a:chExt cx="0" cy="0"/>
        </a:xfrm>
      </p:grpSpPr>
      <p:pic>
        <p:nvPicPr>
          <p:cNvPr id="6" name="图片 5" descr="图片包含 建筑物&#10;&#10;自动生成的说明"/>
          <p:cNvPicPr>
            <a:picLocks noChangeAspect="1"/>
          </p:cNvPicPr>
          <p:nvPr userDrawn="1"/>
        </p:nvPicPr>
        <p:blipFill>
          <a:blip r:embed="rId2" cstate="print">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144710" y="2394097"/>
            <a:ext cx="8047290" cy="2590938"/>
          </a:xfrm>
          <a:prstGeom prst="rect">
            <a:avLst/>
          </a:prstGeom>
        </p:spPr>
      </p:pic>
      <p:sp>
        <p:nvSpPr>
          <p:cNvPr id="5" name="标题 1"/>
          <p:cNvSpPr>
            <a:spLocks noGrp="1"/>
          </p:cNvSpPr>
          <p:nvPr>
            <p:ph type="title" hasCustomPrompt="1"/>
          </p:nvPr>
        </p:nvSpPr>
        <p:spPr>
          <a:xfrm>
            <a:off x="5460763" y="2407580"/>
            <a:ext cx="6426437" cy="1060855"/>
          </a:xfrm>
          <a:prstGeom prst="rect">
            <a:avLst/>
          </a:prstGeom>
          <a:noFill/>
          <a:effectLst/>
        </p:spPr>
        <p:txBody>
          <a:bodyPr anchor="ctr">
            <a:noAutofit/>
          </a:bodyPr>
          <a:lstStyle>
            <a:lvl1pPr algn="ctr">
              <a:defRPr sz="4000" b="1">
                <a:solidFill>
                  <a:schemeClr val="tx2"/>
                </a:solidFill>
              </a:defRPr>
            </a:lvl1pPr>
          </a:lstStyle>
          <a:p>
            <a:r>
              <a:rPr lang="zh-CN" altLang="en-US" dirty="0"/>
              <a:t>单击此处编辑标题样式</a:t>
            </a:r>
            <a:endParaRPr lang="zh-CN" altLang="en-US" dirty="0"/>
          </a:p>
        </p:txBody>
      </p:sp>
      <p:sp>
        <p:nvSpPr>
          <p:cNvPr id="7" name="内容占位符 25"/>
          <p:cNvSpPr>
            <a:spLocks noGrp="1"/>
          </p:cNvSpPr>
          <p:nvPr>
            <p:ph sz="quarter" idx="10"/>
          </p:nvPr>
        </p:nvSpPr>
        <p:spPr>
          <a:xfrm>
            <a:off x="8946863" y="4107201"/>
            <a:ext cx="2903311" cy="454025"/>
          </a:xfrm>
          <a:prstGeom prst="rect">
            <a:avLst/>
          </a:prstGeom>
        </p:spPr>
        <p:txBody>
          <a:bodyPr anchor="ctr"/>
          <a:lstStyle>
            <a:lvl1pPr marL="0" indent="0" algn="ctr">
              <a:lnSpc>
                <a:spcPct val="100000"/>
              </a:lnSpc>
              <a:buNone/>
              <a:defRPr sz="18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5460764" y="3997557"/>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9" name="图片占位符 14"/>
          <p:cNvSpPr>
            <a:spLocks noGrp="1"/>
          </p:cNvSpPr>
          <p:nvPr>
            <p:ph type="pic" sz="quarter" idx="12"/>
          </p:nvPr>
        </p:nvSpPr>
        <p:spPr>
          <a:xfrm>
            <a:off x="0" y="1415726"/>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10" name="图片 9"/>
          <p:cNvPicPr>
            <a:picLocks noChangeAspect="1"/>
          </p:cNvPicPr>
          <p:nvPr userDrawn="1"/>
        </p:nvPicPr>
        <p:blipFill>
          <a:blip r:embed="rId3"/>
          <a:stretch>
            <a:fillRect/>
          </a:stretch>
        </p:blipFill>
        <p:spPr>
          <a:xfrm>
            <a:off x="6524558" y="4706725"/>
            <a:ext cx="3935296" cy="209291"/>
          </a:xfrm>
          <a:prstGeom prst="rect">
            <a:avLst/>
          </a:prstGeom>
        </p:spPr>
      </p:pic>
      <p:pic>
        <p:nvPicPr>
          <p:cNvPr id="11" name="图片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22913" y="271357"/>
            <a:ext cx="2169174" cy="713098"/>
          </a:xfrm>
          <a:prstGeom prst="rect">
            <a:avLst/>
          </a:prstGeom>
        </p:spPr>
      </p:pic>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tx2"/>
        </a:solidFill>
        <a:effectLst/>
      </p:bgPr>
    </p:bg>
    <p:spTree>
      <p:nvGrpSpPr>
        <p:cNvPr id="1" name=""/>
        <p:cNvGrpSpPr/>
        <p:nvPr/>
      </p:nvGrpSpPr>
      <p:grpSpPr>
        <a:xfrm>
          <a:off x="0" y="0"/>
          <a:ext cx="0" cy="0"/>
          <a:chOff x="0" y="0"/>
          <a:chExt cx="0" cy="0"/>
        </a:xfrm>
      </p:grpSpPr>
      <p:sp>
        <p:nvSpPr>
          <p:cNvPr id="9" name="流程图: 离页连接符 8"/>
          <p:cNvSpPr/>
          <p:nvPr userDrawn="1"/>
        </p:nvSpPr>
        <p:spPr>
          <a:xfrm>
            <a:off x="3419386" y="0"/>
            <a:ext cx="5353229" cy="5219695"/>
          </a:xfrm>
          <a:prstGeom prst="flowChartOffpageConnector">
            <a:avLst/>
          </a:prstGeom>
          <a:solidFill>
            <a:srgbClr val="FFFFFF"/>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sp>
        <p:nvSpPr>
          <p:cNvPr id="10" name="文本占位符 31"/>
          <p:cNvSpPr txBox="1"/>
          <p:nvPr userDrawn="1"/>
        </p:nvSpPr>
        <p:spPr>
          <a:xfrm>
            <a:off x="2952571" y="2609847"/>
            <a:ext cx="6286859" cy="598488"/>
          </a:xfrm>
          <a:prstGeom prst="rect">
            <a:avLst/>
          </a:prstGeom>
        </p:spPr>
        <p:txBody>
          <a:bodyPr anchor="ctr"/>
          <a:lstStyle>
            <a:lvl1pPr marL="0" indent="0" algn="ctr" defTabSz="967740" rtl="0" eaLnBrk="1" latinLnBrk="0" hangingPunct="1">
              <a:lnSpc>
                <a:spcPct val="100000"/>
              </a:lnSpc>
              <a:spcBef>
                <a:spcPts val="1060"/>
              </a:spcBef>
              <a:buFontTx/>
              <a:buNone/>
              <a:defRPr sz="5400" b="1" kern="1200" spc="600">
                <a:solidFill>
                  <a:schemeClr val="accent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5400" b="1" i="0" u="none" strike="noStrike" kern="1200" cap="none" spc="600" normalizeH="0" baseline="0" noProof="0" dirty="0">
              <a:ln>
                <a:noFill/>
              </a:ln>
              <a:solidFill>
                <a:srgbClr val="C8161E"/>
              </a:solidFill>
              <a:effectLst/>
              <a:uLnTx/>
              <a:uFillTx/>
              <a:latin typeface="Arial" panose="020B0604020202090204"/>
              <a:ea typeface="微软雅黑"/>
              <a:cs typeface="+mn-cs"/>
            </a:endParaRPr>
          </a:p>
        </p:txBody>
      </p:sp>
      <p:pic>
        <p:nvPicPr>
          <p:cNvPr id="11" name="图片 10"/>
          <p:cNvPicPr>
            <a:picLocks noChangeAspect="1"/>
          </p:cNvPicPr>
          <p:nvPr userDrawn="1"/>
        </p:nvPicPr>
        <p:blipFill rotWithShape="1">
          <a:blip r:embed="rId2">
            <a:alphaModFix amt="20000"/>
            <a:duotone>
              <a:srgbClr val="ED7D31">
                <a:shade val="45000"/>
                <a:satMod val="135000"/>
              </a:srgbClr>
              <a:prstClr val="white"/>
            </a:duotone>
          </a:blip>
          <a:srcRect t="9831" b="36385"/>
          <a:stretch>
            <a:fillRect/>
          </a:stretch>
        </p:blipFill>
        <p:spPr>
          <a:xfrm>
            <a:off x="3352562" y="6146610"/>
            <a:ext cx="5486876" cy="406590"/>
          </a:xfrm>
          <a:prstGeom prst="rect">
            <a:avLst/>
          </a:prstGeom>
        </p:spPr>
      </p:pic>
      <p:pic>
        <p:nvPicPr>
          <p:cNvPr id="12" name="图片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3" name="任意多边形: 形状 12"/>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rgbClr val="FFFFFF"/>
          </a:solidFill>
          <a:ln w="12700" cap="flat" cmpd="sng" algn="ctr">
            <a:solidFill>
              <a:srgbClr val="FFFFFF"/>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4" name="图片 13" descr="图片包含 建筑物&#10;&#10;自动生成的说明"/>
          <p:cNvPicPr>
            <a:picLocks noChangeAspect="1"/>
          </p:cNvPicPr>
          <p:nvPr userDrawn="1"/>
        </p:nvPicPr>
        <p:blipFill>
          <a:blip r:embed="rId4">
            <a:alphaModFix amt="20000"/>
            <a:duotone>
              <a:prstClr val="black"/>
              <a:srgbClr val="C8161E">
                <a:tint val="45000"/>
                <a:satMod val="400000"/>
              </a:srgb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
        <p:nvSpPr>
          <p:cNvPr id="15" name="文本占位符 31"/>
          <p:cNvSpPr>
            <a:spLocks noGrp="1"/>
          </p:cNvSpPr>
          <p:nvPr>
            <p:ph type="body" sz="quarter" idx="11"/>
          </p:nvPr>
        </p:nvSpPr>
        <p:spPr>
          <a:xfrm>
            <a:off x="3104971" y="2762247"/>
            <a:ext cx="6286859" cy="598488"/>
          </a:xfrm>
          <a:prstGeom prst="rect">
            <a:avLst/>
          </a:prstGeom>
        </p:spPr>
        <p:txBody>
          <a:bodyPr anchor="ctr"/>
          <a:lstStyle>
            <a:lvl1pPr marL="0" indent="0" algn="ctr">
              <a:lnSpc>
                <a:spcPct val="100000"/>
              </a:lnSpc>
              <a:buNone/>
              <a:defRPr sz="4800" b="1" spc="600">
                <a:solidFill>
                  <a:schemeClr val="tx2"/>
                </a:solidFill>
              </a:defRPr>
            </a:lvl1pPr>
          </a:lstStyle>
          <a:p>
            <a:pPr lvl="0"/>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grpSp>
        <p:nvGrpSpPr>
          <p:cNvPr id="11" name="组合 10"/>
          <p:cNvGrpSpPr/>
          <p:nvPr userDrawn="1"/>
        </p:nvGrpSpPr>
        <p:grpSpPr>
          <a:xfrm>
            <a:off x="391884" y="2278063"/>
            <a:ext cx="4122059" cy="1462680"/>
            <a:chOff x="304800" y="2709636"/>
            <a:chExt cx="4122059" cy="1462680"/>
          </a:xfrm>
        </p:grpSpPr>
        <p:grpSp>
          <p:nvGrpSpPr>
            <p:cNvPr id="12" name="组合 11"/>
            <p:cNvGrpSpPr/>
            <p:nvPr/>
          </p:nvGrpSpPr>
          <p:grpSpPr>
            <a:xfrm>
              <a:off x="304800" y="2709636"/>
              <a:ext cx="4122059" cy="1462680"/>
              <a:chOff x="667656" y="1497651"/>
              <a:chExt cx="4122059" cy="1462680"/>
            </a:xfrm>
          </p:grpSpPr>
          <p:grpSp>
            <p:nvGrpSpPr>
              <p:cNvPr id="14" name="组合 13"/>
              <p:cNvGrpSpPr/>
              <p:nvPr/>
            </p:nvGrpSpPr>
            <p:grpSpPr>
              <a:xfrm>
                <a:off x="667656" y="1497651"/>
                <a:ext cx="4122059" cy="1438728"/>
                <a:chOff x="537028" y="1493158"/>
                <a:chExt cx="4122059" cy="1438728"/>
              </a:xfrm>
            </p:grpSpPr>
            <p:sp>
              <p:nvSpPr>
                <p:cNvPr id="17" name="矩形 16"/>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8" name="图片 17"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15" name="文本框 14"/>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endParaRPr kumimoji="0" lang="zh-CN" altLang="en-US" sz="5400" b="0" i="0" u="none" strike="noStrike" kern="0" cap="none" spc="0" normalizeH="0" baseline="0" noProof="0" dirty="0">
                  <a:ln>
                    <a:noFill/>
                  </a:ln>
                  <a:solidFill>
                    <a:schemeClr val="tx2"/>
                  </a:solidFill>
                  <a:effectLst/>
                  <a:uLnTx/>
                  <a:uFillTx/>
                  <a:latin typeface="+mj-ea"/>
                  <a:ea typeface="+mj-ea"/>
                </a:endParaRPr>
              </a:p>
            </p:txBody>
          </p:sp>
          <p:sp>
            <p:nvSpPr>
              <p:cNvPr id="16" name="矩形 15"/>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13" name="图片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9" name="图片占位符 6"/>
          <p:cNvSpPr>
            <a:spLocks noGrp="1"/>
          </p:cNvSpPr>
          <p:nvPr>
            <p:ph type="pic" sz="quarter" idx="10"/>
          </p:nvPr>
        </p:nvSpPr>
        <p:spPr>
          <a:xfrm>
            <a:off x="6095999" y="0"/>
            <a:ext cx="6096001" cy="6858000"/>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grpSp>
        <p:nvGrpSpPr>
          <p:cNvPr id="3" name="组合 2"/>
          <p:cNvGrpSpPr/>
          <p:nvPr userDrawn="1"/>
        </p:nvGrpSpPr>
        <p:grpSpPr>
          <a:xfrm>
            <a:off x="4034971" y="689970"/>
            <a:ext cx="4122059" cy="1462680"/>
            <a:chOff x="304800" y="2709636"/>
            <a:chExt cx="4122059" cy="1462680"/>
          </a:xfrm>
        </p:grpSpPr>
        <p:grpSp>
          <p:nvGrpSpPr>
            <p:cNvPr id="4" name="组合 3"/>
            <p:cNvGrpSpPr/>
            <p:nvPr/>
          </p:nvGrpSpPr>
          <p:grpSpPr>
            <a:xfrm>
              <a:off x="304800" y="2709636"/>
              <a:ext cx="4122059" cy="1462680"/>
              <a:chOff x="667656" y="1497651"/>
              <a:chExt cx="4122059" cy="1462680"/>
            </a:xfrm>
          </p:grpSpPr>
          <p:grpSp>
            <p:nvGrpSpPr>
              <p:cNvPr id="6" name="组合 5"/>
              <p:cNvGrpSpPr/>
              <p:nvPr/>
            </p:nvGrpSpPr>
            <p:grpSpPr>
              <a:xfrm>
                <a:off x="667656" y="1497651"/>
                <a:ext cx="4122059" cy="1438728"/>
                <a:chOff x="537028" y="1493158"/>
                <a:chExt cx="4122059" cy="1438728"/>
              </a:xfrm>
            </p:grpSpPr>
            <p:sp>
              <p:nvSpPr>
                <p:cNvPr id="9" name="矩形 8"/>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0" name="图片 9"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7" name="文本框 6"/>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endParaRPr kumimoji="0" lang="zh-CN" altLang="en-US" sz="5400" b="0" i="0" u="none" strike="noStrike" kern="0" cap="none" spc="0" normalizeH="0" baseline="0" noProof="0" dirty="0">
                  <a:ln>
                    <a:noFill/>
                  </a:ln>
                  <a:solidFill>
                    <a:schemeClr val="tx2"/>
                  </a:solidFill>
                  <a:effectLst/>
                  <a:uLnTx/>
                  <a:uFillTx/>
                  <a:latin typeface="+mj-ea"/>
                  <a:ea typeface="+mj-ea"/>
                </a:endParaRPr>
              </a:p>
            </p:txBody>
          </p:sp>
          <p:sp>
            <p:nvSpPr>
              <p:cNvPr id="8" name="矩形 7"/>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1" name="图片占位符 6"/>
          <p:cNvSpPr>
            <a:spLocks noGrp="1"/>
          </p:cNvSpPr>
          <p:nvPr>
            <p:ph type="pic" sz="quarter" idx="10"/>
          </p:nvPr>
        </p:nvSpPr>
        <p:spPr>
          <a:xfrm>
            <a:off x="1" y="3240088"/>
            <a:ext cx="12192000" cy="3617912"/>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userDrawn="1">
  <p:cSld name="内页版式1">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pic>
        <p:nvPicPr>
          <p:cNvPr id="7" name="图片 6"/>
          <p:cNvPicPr>
            <a:picLocks noChangeAspect="1"/>
          </p:cNvPicPr>
          <p:nvPr userDrawn="1"/>
        </p:nvPicPr>
        <p:blipFill rotWithShape="1">
          <a:blip r:embed="rId2" cstate="print"/>
          <a:srcRect r="1346"/>
          <a:stretch>
            <a:fillRect/>
          </a:stretch>
        </p:blipFill>
        <p:spPr>
          <a:xfrm>
            <a:off x="516" y="6149854"/>
            <a:ext cx="12191484" cy="411617"/>
          </a:xfrm>
          <a:prstGeom prst="rect">
            <a:avLst/>
          </a:prstGeom>
        </p:spPr>
      </p:pic>
      <p:pic>
        <p:nvPicPr>
          <p:cNvPr id="13" name="图片 12" descr="文本&#10;&#10;中度可信度描述已自动生成"/>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553162" y="263409"/>
            <a:ext cx="2305463" cy="757902"/>
          </a:xfrm>
          <a:prstGeom prst="rect">
            <a:avLst/>
          </a:prstGeom>
        </p:spPr>
      </p:pic>
      <p:sp>
        <p:nvSpPr>
          <p:cNvPr id="8" name="矩形 7"/>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内页版式2">
    <p:spTree>
      <p:nvGrpSpPr>
        <p:cNvPr id="1" name=""/>
        <p:cNvGrpSpPr/>
        <p:nvPr/>
      </p:nvGrpSpPr>
      <p:grpSpPr>
        <a:xfrm>
          <a:off x="0" y="0"/>
          <a:ext cx="0" cy="0"/>
          <a:chOff x="0" y="0"/>
          <a:chExt cx="0" cy="0"/>
        </a:xfrm>
      </p:grpSpPr>
      <p:sp>
        <p:nvSpPr>
          <p:cNvPr id="9" name="矩形 8"/>
          <p:cNvSpPr/>
          <p:nvPr userDrawn="1"/>
        </p:nvSpPr>
        <p:spPr>
          <a:xfrm>
            <a:off x="0" y="0"/>
            <a:ext cx="12191483" cy="685800"/>
          </a:xfrm>
          <a:prstGeom prst="rect">
            <a:avLst/>
          </a:prstGeom>
          <a:solidFill>
            <a:schemeClr val="tx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sp>
        <p:nvSpPr>
          <p:cNvPr id="2" name="标题 1"/>
          <p:cNvSpPr>
            <a:spLocks noGrp="1"/>
          </p:cNvSpPr>
          <p:nvPr>
            <p:ph type="title"/>
          </p:nvPr>
        </p:nvSpPr>
        <p:spPr>
          <a:xfrm>
            <a:off x="927468" y="85609"/>
            <a:ext cx="6895732" cy="538838"/>
          </a:xfrm>
          <a:prstGeom prst="rect">
            <a:avLst/>
          </a:prstGeom>
        </p:spPr>
        <p:txBody>
          <a:bodyPr anchor="ctr">
            <a:normAutofit/>
          </a:bodyPr>
          <a:lstStyle>
            <a:lvl1pPr>
              <a:lnSpc>
                <a:spcPct val="100000"/>
              </a:lnSpc>
              <a:defRPr sz="3200">
                <a:solidFill>
                  <a:schemeClr val="bg1"/>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034104"/>
            <a:ext cx="11429264" cy="4761859"/>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pic>
        <p:nvPicPr>
          <p:cNvPr id="10" name="图片 9" descr="图片包含 户外, 标牌, 黑色&#10;&#10;自动生成的说明"/>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pic>
        <p:nvPicPr>
          <p:cNvPr id="12" name="图片 11"/>
          <p:cNvPicPr>
            <a:picLocks noChangeAspect="1"/>
          </p:cNvPicPr>
          <p:nvPr userDrawn="1"/>
        </p:nvPicPr>
        <p:blipFill rotWithShape="1">
          <a:blip r:embed="rId3" cstate="print">
            <a:extLst>
              <a:ext uri="{BEBA8EAE-BF5A-486C-A8C5-ECC9F3942E4B}">
                <a14:imgProps xmlns:a14="http://schemas.microsoft.com/office/drawing/2010/main">
                  <a14:imgLayer r:embed="rId4">
                    <a14:imgEffect>
                      <a14:brightnessContrast bright="100000"/>
                    </a14:imgEffect>
                    <a14:imgEffect>
                      <a14:sharpenSoften amount="100000"/>
                    </a14:imgEffect>
                  </a14:imgLayer>
                </a14:imgProps>
              </a:ext>
            </a:extLst>
          </a:blip>
          <a:srcRect l="73973" r="3197"/>
          <a:stretch>
            <a:fillRect/>
          </a:stretch>
        </p:blipFill>
        <p:spPr>
          <a:xfrm>
            <a:off x="9046840" y="274621"/>
            <a:ext cx="2821309" cy="411617"/>
          </a:xfrm>
          <a:prstGeom prst="rect">
            <a:avLst/>
          </a:prstGeom>
        </p:spPr>
      </p:pic>
      <p:sp>
        <p:nvSpPr>
          <p:cNvPr id="13" name="文本框 12"/>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14" name="文本框 13"/>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15" name="直接连接符 14"/>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内页版式3">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3" name="矩形 2"/>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pic>
        <p:nvPicPr>
          <p:cNvPr id="8" name="图片 7"/>
          <p:cNvPicPr>
            <a:picLocks noChangeAspect="1"/>
          </p:cNvPicPr>
          <p:nvPr userDrawn="1"/>
        </p:nvPicPr>
        <p:blipFill rotWithShape="1">
          <a:blip r:embed="rId2" cstate="print"/>
          <a:srcRect l="74359" r="1346"/>
          <a:stretch>
            <a:fillRect/>
          </a:stretch>
        </p:blipFill>
        <p:spPr>
          <a:xfrm>
            <a:off x="8870172" y="360363"/>
            <a:ext cx="3002280" cy="411617"/>
          </a:xfrm>
          <a:prstGeom prst="rect">
            <a:avLst/>
          </a:prstGeom>
        </p:spPr>
      </p:pic>
      <p:sp>
        <p:nvSpPr>
          <p:cNvPr id="9" name="矩形 8"/>
          <p:cNvSpPr/>
          <p:nvPr userDrawn="1"/>
        </p:nvSpPr>
        <p:spPr>
          <a:xfrm>
            <a:off x="360362" y="6446383"/>
            <a:ext cx="11460164" cy="411617"/>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solidFill>
                <a:schemeClr val="tx2"/>
              </a:solidFill>
            </a:endParaRPr>
          </a:p>
        </p:txBody>
      </p:sp>
      <p:sp>
        <p:nvSpPr>
          <p:cNvPr id="10" name="文本框 9"/>
          <p:cNvSpPr txBox="1"/>
          <p:nvPr userDrawn="1"/>
        </p:nvSpPr>
        <p:spPr>
          <a:xfrm>
            <a:off x="10118489" y="6484482"/>
            <a:ext cx="1692143" cy="338554"/>
          </a:xfrm>
          <a:prstGeom prst="rect">
            <a:avLst/>
          </a:prstGeom>
          <a:noFill/>
        </p:spPr>
        <p:txBody>
          <a:bodyPr wrap="square" rtlCol="0" anchor="ctr">
            <a:spAutoFit/>
          </a:bodyPr>
          <a:lstStyle/>
          <a:p>
            <a:pPr algn="ctr"/>
            <a:r>
              <a:rPr lang="en-US" altLang="zh-CN" sz="1600" i="1" dirty="0">
                <a:solidFill>
                  <a:schemeClr val="bg1"/>
                </a:solidFill>
              </a:rPr>
              <a:t>www.sjtu.edu.cn </a:t>
            </a:r>
            <a:endParaRPr lang="zh-CN" altLang="en-US" sz="1400" i="1" dirty="0">
              <a:solidFill>
                <a:schemeClr val="bg1"/>
              </a:solidFill>
            </a:endParaRPr>
          </a:p>
        </p:txBody>
      </p:sp>
      <p:sp>
        <p:nvSpPr>
          <p:cNvPr id="11" name="文本框 10"/>
          <p:cNvSpPr txBox="1"/>
          <p:nvPr userDrawn="1"/>
        </p:nvSpPr>
        <p:spPr>
          <a:xfrm>
            <a:off x="360364" y="6497182"/>
            <a:ext cx="2223180" cy="338554"/>
          </a:xfrm>
          <a:prstGeom prst="rect">
            <a:avLst/>
          </a:prstGeom>
          <a:noFill/>
        </p:spPr>
        <p:txBody>
          <a:bodyPr wrap="square" rtlCol="0" anchor="ctr">
            <a:spAutoFit/>
          </a:bodyPr>
          <a:lstStyle/>
          <a:p>
            <a:pPr algn="ctr"/>
            <a:r>
              <a:rPr lang="zh-CN" altLang="en-US" sz="1600" dirty="0">
                <a:solidFill>
                  <a:schemeClr val="bg1"/>
                </a:solidFill>
              </a:rPr>
              <a:t>饮水思源   爱国荣校</a:t>
            </a:r>
            <a:endParaRPr lang="zh-CN" altLang="en-US" sz="1600" dirty="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userDrawn="1">
  <p:cSld name="过渡页1">
    <p:spTree>
      <p:nvGrpSpPr>
        <p:cNvPr id="1" name=""/>
        <p:cNvGrpSpPr/>
        <p:nvPr/>
      </p:nvGrpSpPr>
      <p:grpSpPr>
        <a:xfrm>
          <a:off x="0" y="0"/>
          <a:ext cx="0" cy="0"/>
          <a:chOff x="0" y="0"/>
          <a:chExt cx="0" cy="0"/>
        </a:xfrm>
      </p:grpSpPr>
      <p:sp>
        <p:nvSpPr>
          <p:cNvPr id="13" name="标题 1"/>
          <p:cNvSpPr>
            <a:spLocks noGrp="1"/>
          </p:cNvSpPr>
          <p:nvPr>
            <p:ph type="title" hasCustomPrompt="1"/>
          </p:nvPr>
        </p:nvSpPr>
        <p:spPr>
          <a:xfrm>
            <a:off x="1439862" y="1355320"/>
            <a:ext cx="8796337" cy="1060855"/>
          </a:xfrm>
          <a:prstGeom prst="rect">
            <a:avLst/>
          </a:prstGeom>
          <a:noFill/>
          <a:effectLst/>
        </p:spPr>
        <p:txBody>
          <a:bodyPr anchor="ctr">
            <a:noAutofit/>
          </a:bodyPr>
          <a:lstStyle>
            <a:lvl1pPr algn="l">
              <a:lnSpc>
                <a:spcPct val="100000"/>
              </a:lnSpc>
              <a:defRPr sz="6000" b="0">
                <a:solidFill>
                  <a:schemeClr val="tx2"/>
                </a:solidFill>
                <a:effectLst/>
              </a:defRPr>
            </a:lvl1pPr>
          </a:lstStyle>
          <a:p>
            <a:r>
              <a:rPr lang="zh-CN" altLang="en-US" dirty="0"/>
              <a:t>单击此处编辑标题样式</a:t>
            </a:r>
            <a:endParaRPr lang="zh-CN" altLang="en-US" dirty="0"/>
          </a:p>
        </p:txBody>
      </p:sp>
      <p:pic>
        <p:nvPicPr>
          <p:cNvPr id="15" name="图片 14"/>
          <p:cNvPicPr>
            <a:picLocks noChangeAspect="1"/>
          </p:cNvPicPr>
          <p:nvPr userDrawn="1"/>
        </p:nvPicPr>
        <p:blipFill rotWithShape="1">
          <a:blip r:embed="rId2" cstate="print"/>
          <a:srcRect r="1346"/>
          <a:stretch>
            <a:fillRect/>
          </a:stretch>
        </p:blipFill>
        <p:spPr>
          <a:xfrm>
            <a:off x="516" y="5781221"/>
            <a:ext cx="12191484" cy="411617"/>
          </a:xfrm>
          <a:prstGeom prst="rect">
            <a:avLst/>
          </a:prstGeom>
        </p:spPr>
      </p:pic>
      <p:sp>
        <p:nvSpPr>
          <p:cNvPr id="16" name="矩形 15"/>
          <p:cNvSpPr/>
          <p:nvPr userDrawn="1"/>
        </p:nvSpPr>
        <p:spPr>
          <a:xfrm>
            <a:off x="0" y="1523797"/>
            <a:ext cx="360363" cy="723900"/>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过渡页2">
    <p:spTree>
      <p:nvGrpSpPr>
        <p:cNvPr id="1" name=""/>
        <p:cNvGrpSpPr/>
        <p:nvPr/>
      </p:nvGrpSpPr>
      <p:grpSpPr>
        <a:xfrm>
          <a:off x="0" y="0"/>
          <a:ext cx="0" cy="0"/>
          <a:chOff x="0" y="0"/>
          <a:chExt cx="0" cy="0"/>
        </a:xfrm>
      </p:grpSpPr>
      <p:pic>
        <p:nvPicPr>
          <p:cNvPr id="3" name="图片 2"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 name="矩形 3"/>
          <p:cNvSpPr/>
          <p:nvPr userDrawn="1"/>
        </p:nvSpPr>
        <p:spPr>
          <a:xfrm rot="16200000">
            <a:off x="6051000" y="-2616750"/>
            <a:ext cx="90000" cy="12192000"/>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6"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tx2"/>
                </a:solidFill>
              </a:defRPr>
            </a:lvl1pPr>
          </a:lstStyle>
          <a:p>
            <a:r>
              <a:rPr lang="zh-CN" altLang="en-US" dirty="0"/>
              <a:t>单击此处编辑母版标题样式</a:t>
            </a:r>
            <a:endParaRPr lang="zh-CN" altLang="en-US" dirty="0"/>
          </a:p>
        </p:txBody>
      </p:sp>
      <p:pic>
        <p:nvPicPr>
          <p:cNvPr id="7" name="图片 6"/>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8"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封底1">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pic>
        <p:nvPicPr>
          <p:cNvPr id="16" name="图片 15" descr="文本&#10;&#10;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175242" y="806450"/>
            <a:ext cx="3841516" cy="2692400"/>
          </a:xfrm>
          <a:prstGeom prst="rect">
            <a:avLst/>
          </a:prstGeom>
        </p:spPr>
      </p:pic>
      <p:sp>
        <p:nvSpPr>
          <p:cNvPr id="17" name="标题 1"/>
          <p:cNvSpPr>
            <a:spLocks noGrp="1"/>
          </p:cNvSpPr>
          <p:nvPr>
            <p:ph type="title" hasCustomPrompt="1"/>
          </p:nvPr>
        </p:nvSpPr>
        <p:spPr>
          <a:xfrm>
            <a:off x="2351313" y="3700057"/>
            <a:ext cx="7561943"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endParaRPr lang="zh-CN" altLang="en-US" dirty="0"/>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封底2">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pic>
        <p:nvPicPr>
          <p:cNvPr id="3" name="图片 2" descr="文本&#10;&#10;中度可信度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73315" y="1918497"/>
            <a:ext cx="4717143" cy="1550721"/>
          </a:xfrm>
          <a:prstGeom prst="rect">
            <a:avLst/>
          </a:prstGeom>
        </p:spPr>
      </p:pic>
      <p:sp>
        <p:nvSpPr>
          <p:cNvPr id="12" name="标题 1"/>
          <p:cNvSpPr>
            <a:spLocks noGrp="1"/>
          </p:cNvSpPr>
          <p:nvPr>
            <p:ph type="title" hasCustomPrompt="1"/>
          </p:nvPr>
        </p:nvSpPr>
        <p:spPr>
          <a:xfrm>
            <a:off x="6096001" y="2179233"/>
            <a:ext cx="5613400"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tx2"/>
        </a:solidFill>
        <a:effectLst/>
      </p:bgPr>
    </p:bg>
    <p:spTree>
      <p:nvGrpSpPr>
        <p:cNvPr id="1" name=""/>
        <p:cNvGrpSpPr/>
        <p:nvPr/>
      </p:nvGrpSpPr>
      <p:grpSpPr>
        <a:xfrm>
          <a:off x="0" y="0"/>
          <a:ext cx="0" cy="0"/>
          <a:chOff x="0" y="0"/>
          <a:chExt cx="0" cy="0"/>
        </a:xfrm>
      </p:grpSpPr>
      <p:sp>
        <p:nvSpPr>
          <p:cNvPr id="9" name="流程图: 离页连接符 8"/>
          <p:cNvSpPr/>
          <p:nvPr userDrawn="1"/>
        </p:nvSpPr>
        <p:spPr>
          <a:xfrm>
            <a:off x="3419386" y="0"/>
            <a:ext cx="5353229" cy="5219695"/>
          </a:xfrm>
          <a:prstGeom prst="flowChartOffpageConnector">
            <a:avLst/>
          </a:prstGeom>
          <a:solidFill>
            <a:srgbClr val="FFFFFF"/>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sp>
        <p:nvSpPr>
          <p:cNvPr id="10" name="文本占位符 31"/>
          <p:cNvSpPr txBox="1"/>
          <p:nvPr userDrawn="1"/>
        </p:nvSpPr>
        <p:spPr>
          <a:xfrm>
            <a:off x="2952571" y="2609847"/>
            <a:ext cx="6286859" cy="598488"/>
          </a:xfrm>
          <a:prstGeom prst="rect">
            <a:avLst/>
          </a:prstGeom>
        </p:spPr>
        <p:txBody>
          <a:bodyPr anchor="ctr"/>
          <a:lstStyle>
            <a:lvl1pPr marL="0" indent="0" algn="ctr" defTabSz="967740" rtl="0" eaLnBrk="1" latinLnBrk="0" hangingPunct="1">
              <a:lnSpc>
                <a:spcPct val="100000"/>
              </a:lnSpc>
              <a:spcBef>
                <a:spcPts val="1060"/>
              </a:spcBef>
              <a:buFontTx/>
              <a:buNone/>
              <a:defRPr sz="5400" b="1" kern="1200" spc="600">
                <a:solidFill>
                  <a:schemeClr val="accent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5400" b="1" i="0" u="none" strike="noStrike" kern="1200" cap="none" spc="600" normalizeH="0" baseline="0" noProof="0" dirty="0">
              <a:ln>
                <a:noFill/>
              </a:ln>
              <a:solidFill>
                <a:srgbClr val="C8161E"/>
              </a:solidFill>
              <a:effectLst/>
              <a:uLnTx/>
              <a:uFillTx/>
              <a:latin typeface="Arial" panose="020B0604020202090204"/>
              <a:ea typeface="微软雅黑"/>
              <a:cs typeface="+mn-cs"/>
            </a:endParaRPr>
          </a:p>
        </p:txBody>
      </p:sp>
      <p:pic>
        <p:nvPicPr>
          <p:cNvPr id="11" name="图片 10"/>
          <p:cNvPicPr>
            <a:picLocks noChangeAspect="1"/>
          </p:cNvPicPr>
          <p:nvPr userDrawn="1"/>
        </p:nvPicPr>
        <p:blipFill rotWithShape="1">
          <a:blip r:embed="rId2">
            <a:alphaModFix amt="20000"/>
            <a:duotone>
              <a:srgbClr val="ED7D31">
                <a:shade val="45000"/>
                <a:satMod val="135000"/>
              </a:srgbClr>
              <a:prstClr val="white"/>
            </a:duotone>
          </a:blip>
          <a:srcRect t="9831" b="36385"/>
          <a:stretch>
            <a:fillRect/>
          </a:stretch>
        </p:blipFill>
        <p:spPr>
          <a:xfrm>
            <a:off x="3352562" y="6146610"/>
            <a:ext cx="5486876" cy="406590"/>
          </a:xfrm>
          <a:prstGeom prst="rect">
            <a:avLst/>
          </a:prstGeom>
        </p:spPr>
      </p:pic>
      <p:pic>
        <p:nvPicPr>
          <p:cNvPr id="12" name="图片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3" name="任意多边形: 形状 12"/>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rgbClr val="FFFFFF"/>
          </a:solidFill>
          <a:ln w="12700" cap="flat" cmpd="sng" algn="ctr">
            <a:solidFill>
              <a:srgbClr val="FFFFFF"/>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4" name="图片 13" descr="图片包含 建筑物&#10;&#10;自动生成的说明"/>
          <p:cNvPicPr>
            <a:picLocks noChangeAspect="1"/>
          </p:cNvPicPr>
          <p:nvPr userDrawn="1"/>
        </p:nvPicPr>
        <p:blipFill>
          <a:blip r:embed="rId4">
            <a:alphaModFix amt="20000"/>
            <a:duotone>
              <a:prstClr val="black"/>
              <a:srgbClr val="C8161E">
                <a:tint val="45000"/>
                <a:satMod val="400000"/>
              </a:srgb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
        <p:nvSpPr>
          <p:cNvPr id="15" name="文本占位符 31"/>
          <p:cNvSpPr>
            <a:spLocks noGrp="1"/>
          </p:cNvSpPr>
          <p:nvPr>
            <p:ph type="body" sz="quarter" idx="11"/>
          </p:nvPr>
        </p:nvSpPr>
        <p:spPr>
          <a:xfrm>
            <a:off x="3104971" y="2762247"/>
            <a:ext cx="6286859" cy="598488"/>
          </a:xfrm>
          <a:prstGeom prst="rect">
            <a:avLst/>
          </a:prstGeom>
        </p:spPr>
        <p:txBody>
          <a:bodyPr anchor="ctr"/>
          <a:lstStyle>
            <a:lvl1pPr marL="0" indent="0" algn="ctr">
              <a:lnSpc>
                <a:spcPct val="100000"/>
              </a:lnSpc>
              <a:buNone/>
              <a:defRPr sz="4800" b="1" spc="600">
                <a:solidFill>
                  <a:schemeClr val="tx2"/>
                </a:solidFill>
              </a:defRPr>
            </a:lvl1pPr>
          </a:lstStyle>
          <a:p>
            <a:pPr lvl="0"/>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封面1">
    <p:spTree>
      <p:nvGrpSpPr>
        <p:cNvPr id="1" name=""/>
        <p:cNvGrpSpPr/>
        <p:nvPr/>
      </p:nvGrpSpPr>
      <p:grpSpPr>
        <a:xfrm>
          <a:off x="0" y="0"/>
          <a:ext cx="0" cy="0"/>
          <a:chOff x="0" y="0"/>
          <a:chExt cx="0" cy="0"/>
        </a:xfrm>
      </p:grpSpPr>
      <p:pic>
        <p:nvPicPr>
          <p:cNvPr id="4" name="图片 3" descr="图片包含 建筑物&#10;&#10;自动生成的说明"/>
          <p:cNvPicPr>
            <a:picLocks noChangeAspect="1"/>
          </p:cNvPicPr>
          <p:nvPr userDrawn="1"/>
        </p:nvPicPr>
        <p:blipFill>
          <a:blip r:embed="rId2">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sp>
        <p:nvSpPr>
          <p:cNvPr id="6"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lnSpc>
                <a:spcPct val="100000"/>
              </a:lnSpc>
              <a:defRPr sz="5400" b="1">
                <a:solidFill>
                  <a:schemeClr val="tx2"/>
                </a:solidFill>
              </a:defRPr>
            </a:lvl1pPr>
          </a:lstStyle>
          <a:p>
            <a:r>
              <a:rPr lang="zh-CN" altLang="en-US" dirty="0"/>
              <a:t>单击此处编辑标题样式</a:t>
            </a:r>
            <a:endParaRPr lang="zh-CN" altLang="en-US" dirty="0"/>
          </a:p>
        </p:txBody>
      </p:sp>
      <p:sp>
        <p:nvSpPr>
          <p:cNvPr id="7" name="内容占位符 25"/>
          <p:cNvSpPr>
            <a:spLocks noGrp="1"/>
          </p:cNvSpPr>
          <p:nvPr>
            <p:ph sz="quarter" idx="10"/>
          </p:nvPr>
        </p:nvSpPr>
        <p:spPr>
          <a:xfrm>
            <a:off x="4644345" y="5196924"/>
            <a:ext cx="2903311" cy="454025"/>
          </a:xfrm>
          <a:prstGeom prst="rect">
            <a:avLst/>
          </a:prstGeom>
        </p:spPr>
        <p:txBody>
          <a:bodyPr anchor="ctr"/>
          <a:lstStyle>
            <a:lvl1pPr marL="0" indent="0" algn="ctr">
              <a:lnSpc>
                <a:spcPct val="100000"/>
              </a:lnSpc>
              <a:buNone/>
              <a:defRPr sz="20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pic>
        <p:nvPicPr>
          <p:cNvPr id="9" name="图片 8"/>
          <p:cNvPicPr>
            <a:picLocks noChangeAspect="1"/>
          </p:cNvPicPr>
          <p:nvPr userDrawn="1"/>
        </p:nvPicPr>
        <p:blipFill rotWithShape="1">
          <a:blip r:embed="rId4" cstate="print"/>
          <a:srcRect l="74359" r="1346"/>
          <a:stretch>
            <a:fillRect/>
          </a:stretch>
        </p:blipFill>
        <p:spPr>
          <a:xfrm>
            <a:off x="8870172" y="356842"/>
            <a:ext cx="3002280" cy="411617"/>
          </a:xfrm>
          <a:prstGeom prst="rect">
            <a:avLst/>
          </a:prstGeom>
        </p:spPr>
      </p:pic>
      <p:grpSp>
        <p:nvGrpSpPr>
          <p:cNvPr id="10" name="组合 9"/>
          <p:cNvGrpSpPr/>
          <p:nvPr userDrawn="1"/>
        </p:nvGrpSpPr>
        <p:grpSpPr>
          <a:xfrm>
            <a:off x="2328587" y="6244170"/>
            <a:ext cx="7554800" cy="406590"/>
            <a:chOff x="2328587" y="6073254"/>
            <a:chExt cx="7554800" cy="406590"/>
          </a:xfrm>
        </p:grpSpPr>
        <p:pic>
          <p:nvPicPr>
            <p:cNvPr id="11" name="图片 10"/>
            <p:cNvPicPr>
              <a:picLocks noChangeAspect="1"/>
            </p:cNvPicPr>
            <p:nvPr userDrawn="1"/>
          </p:nvPicPr>
          <p:blipFill rotWithShape="1">
            <a:blip r:embed="rId5">
              <a:alphaModFix amt="50000"/>
            </a:blip>
            <a:srcRect t="9831" b="36385"/>
            <a:stretch>
              <a:fillRect/>
            </a:stretch>
          </p:blipFill>
          <p:spPr>
            <a:xfrm>
              <a:off x="3352562" y="6073254"/>
              <a:ext cx="5486876" cy="406590"/>
            </a:xfrm>
            <a:prstGeom prst="rect">
              <a:avLst/>
            </a:prstGeom>
          </p:spPr>
        </p:pic>
        <p:sp>
          <p:nvSpPr>
            <p:cNvPr id="12" name="椭圆 11"/>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p:nvPr userDrawn="1"/>
          </p:nvCxnSpPr>
          <p:spPr>
            <a:xfrm>
              <a:off x="23285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89833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grpSp>
      <p:cxnSp>
        <p:nvCxnSpPr>
          <p:cNvPr id="15" name="直接连接符 14"/>
          <p:cNvCxnSpPr/>
          <p:nvPr userDrawn="1"/>
        </p:nvCxnSpPr>
        <p:spPr>
          <a:xfrm>
            <a:off x="2046000" y="1712549"/>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nvCxnSpPr>
        <p:spPr>
          <a:xfrm>
            <a:off x="2046000" y="3428810"/>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7" name="图片占位符 6"/>
          <p:cNvSpPr>
            <a:spLocks noGrp="1"/>
          </p:cNvSpPr>
          <p:nvPr>
            <p:ph type="pic" sz="quarter" idx="10"/>
          </p:nvPr>
        </p:nvSpPr>
        <p:spPr>
          <a:xfrm>
            <a:off x="0" y="1"/>
            <a:ext cx="12192000" cy="3990974"/>
          </a:xfrm>
          <a:prstGeom prst="rect">
            <a:avLst/>
          </a:prstGeom>
        </p:spPr>
        <p:txBody>
          <a:bodyPr anchor="ctr"/>
          <a:lstStyle>
            <a:lvl1pPr marL="0" indent="0" algn="ctr">
              <a:buNone/>
              <a:defRPr/>
            </a:lvl1pPr>
          </a:lstStyle>
          <a:p>
            <a:endParaRPr lang="zh-CN" altLang="en-US" dirty="0"/>
          </a:p>
        </p:txBody>
      </p:sp>
      <p:sp>
        <p:nvSpPr>
          <p:cNvPr id="8" name="内容占位符 25"/>
          <p:cNvSpPr>
            <a:spLocks noGrp="1"/>
          </p:cNvSpPr>
          <p:nvPr>
            <p:ph sz="quarter" idx="11"/>
          </p:nvPr>
        </p:nvSpPr>
        <p:spPr>
          <a:xfrm>
            <a:off x="888484" y="6091547"/>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9" name="文本占位符 31"/>
          <p:cNvSpPr>
            <a:spLocks noGrp="1"/>
          </p:cNvSpPr>
          <p:nvPr>
            <p:ph type="body" sz="quarter" idx="12"/>
          </p:nvPr>
        </p:nvSpPr>
        <p:spPr>
          <a:xfrm>
            <a:off x="888484" y="5337593"/>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10" name="标题 1"/>
          <p:cNvSpPr>
            <a:spLocks noGrp="1"/>
          </p:cNvSpPr>
          <p:nvPr>
            <p:ph type="title" hasCustomPrompt="1"/>
          </p:nvPr>
        </p:nvSpPr>
        <p:spPr>
          <a:xfrm>
            <a:off x="888484" y="4121272"/>
            <a:ext cx="7798316" cy="1060855"/>
          </a:xfrm>
          <a:prstGeom prst="rect">
            <a:avLst/>
          </a:prstGeom>
          <a:noFill/>
          <a:effectLst/>
        </p:spPr>
        <p:txBody>
          <a:bodyPr anchor="ctr">
            <a:noAutofit/>
          </a:bodyPr>
          <a:lstStyle>
            <a:lvl1pPr algn="l">
              <a:lnSpc>
                <a:spcPct val="100000"/>
              </a:lnSpc>
              <a:defRPr sz="4800" b="0">
                <a:solidFill>
                  <a:schemeClr val="tx2"/>
                </a:solidFill>
                <a:effectLst/>
              </a:defRPr>
            </a:lvl1pPr>
          </a:lstStyle>
          <a:p>
            <a:r>
              <a:rPr lang="zh-CN" altLang="en-US" dirty="0"/>
              <a:t>单击此处编辑标题样式</a:t>
            </a:r>
            <a:endParaRPr lang="zh-CN" altLang="en-US" dirty="0"/>
          </a:p>
        </p:txBody>
      </p:sp>
      <p:pic>
        <p:nvPicPr>
          <p:cNvPr id="5" name="图片 4"/>
          <p:cNvPicPr>
            <a:picLocks noChangeAspect="1"/>
          </p:cNvPicPr>
          <p:nvPr userDrawn="1"/>
        </p:nvPicPr>
        <p:blipFill rotWithShape="1">
          <a:blip r:embed="rId2" cstate="print"/>
          <a:srcRect l="74359" r="1346"/>
          <a:stretch>
            <a:fillRect/>
          </a:stretch>
        </p:blipFill>
        <p:spPr>
          <a:xfrm>
            <a:off x="8870172" y="6192838"/>
            <a:ext cx="3002280" cy="411617"/>
          </a:xfrm>
          <a:prstGeom prst="rect">
            <a:avLst/>
          </a:prstGeom>
        </p:spPr>
      </p:pic>
      <p:cxnSp>
        <p:nvCxnSpPr>
          <p:cNvPr id="11" name="直接连接符 10"/>
          <p:cNvCxnSpPr/>
          <p:nvPr userDrawn="1"/>
        </p:nvCxnSpPr>
        <p:spPr>
          <a:xfrm>
            <a:off x="-80735" y="4049349"/>
            <a:ext cx="12272735" cy="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endParaRPr lang="zh-CN" altLang="en-US" dirty="0"/>
          </a:p>
        </p:txBody>
      </p:sp>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userDrawn="1">
  <p:cSld name="封面3-dark">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矩形 1"/>
          <p:cNvSpPr/>
          <p:nvPr userDrawn="1"/>
        </p:nvSpPr>
        <p:spPr>
          <a:xfrm>
            <a:off x="-19050" y="0"/>
            <a:ext cx="6115050" cy="6858000"/>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p>
        </p:txBody>
      </p:sp>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bg1"/>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bg1"/>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bg1"/>
                </a:solidFill>
                <a:effectLst/>
              </a:defRPr>
            </a:lvl1pPr>
          </a:lstStyle>
          <a:p>
            <a:r>
              <a:rPr lang="zh-CN" altLang="en-US" dirty="0"/>
              <a:t>单击此处编辑标题样式</a:t>
            </a:r>
            <a:endParaRPr lang="zh-CN" altLang="en-US" dirty="0"/>
          </a:p>
        </p:txBody>
      </p:sp>
      <p:pic>
        <p:nvPicPr>
          <p:cNvPr id="7" name="图片 6"/>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4" cstate="print">
            <a:extLst>
              <a:ext uri="{BEBA8EAE-BF5A-486C-A8C5-ECC9F3942E4B}">
                <a14:imgProps xmlns:a14="http://schemas.microsoft.com/office/drawing/2010/main">
                  <a14:imgLayer r:embed="rId5">
                    <a14:imgEffect>
                      <a14:brightnessContrast bright="100000"/>
                    </a14:imgEffect>
                  </a14:imgLayer>
                </a14:imgProps>
              </a:ext>
            </a:extLst>
          </a:blip>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userDrawn="1">
  <p:cSld name="封面4">
    <p:spTree>
      <p:nvGrpSpPr>
        <p:cNvPr id="1" name=""/>
        <p:cNvGrpSpPr/>
        <p:nvPr/>
      </p:nvGrpSpPr>
      <p:grpSpPr>
        <a:xfrm>
          <a:off x="0" y="0"/>
          <a:ext cx="0" cy="0"/>
          <a:chOff x="0" y="0"/>
          <a:chExt cx="0" cy="0"/>
        </a:xfrm>
      </p:grpSpPr>
      <p:sp>
        <p:nvSpPr>
          <p:cNvPr id="4" name="等腰三角形 3"/>
          <p:cNvSpPr/>
          <p:nvPr userDrawn="1"/>
        </p:nvSpPr>
        <p:spPr>
          <a:xfrm>
            <a:off x="10515600" y="-25400"/>
            <a:ext cx="1676400" cy="6883400"/>
          </a:xfrm>
          <a:prstGeom prst="triangle">
            <a:avLst>
              <a:gd name="adj" fmla="val 99435"/>
            </a:avLst>
          </a:prstGeom>
          <a:gradFill>
            <a:gsLst>
              <a:gs pos="100000">
                <a:schemeClr val="accent4"/>
              </a:gs>
              <a:gs pos="62000">
                <a:schemeClr val="tx2"/>
              </a:gs>
            </a:gsLst>
            <a:lin ang="2700000" scaled="0"/>
          </a:gradFill>
          <a:ln w="12700" cap="flat" cmpd="sng" algn="ctr">
            <a:solidFill>
              <a:schemeClr val="bg1"/>
            </a:solidFill>
            <a:prstDash val="solid"/>
            <a:miter lim="800000"/>
          </a:ln>
          <a:effectLst/>
        </p:spPr>
        <p:txBody>
          <a:bodyPr rtlCol="0" anchor="ctr"/>
          <a:lstStyle/>
          <a:p>
            <a:pPr lvl="0" algn="just"/>
            <a:endParaRPr lang="zh-CN" altLang="en-US" dirty="0"/>
          </a:p>
        </p:txBody>
      </p:sp>
      <p:sp>
        <p:nvSpPr>
          <p:cNvPr id="5"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6"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7"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endParaRPr lang="zh-CN" altLang="en-US" dirty="0"/>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9" name="图片 8"/>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sp>
        <p:nvSpPr>
          <p:cNvPr id="10" name="图片占位符 6"/>
          <p:cNvSpPr>
            <a:spLocks noGrp="1"/>
          </p:cNvSpPr>
          <p:nvPr>
            <p:ph type="pic" sz="quarter" idx="10"/>
          </p:nvPr>
        </p:nvSpPr>
        <p:spPr>
          <a:xfrm>
            <a:off x="5859400" y="0"/>
            <a:ext cx="6146801" cy="6858000"/>
          </a:xfrm>
          <a:prstGeom prst="parallelogram">
            <a:avLst>
              <a:gd name="adj" fmla="val 28125"/>
            </a:avLst>
          </a:prstGeom>
          <a:effectLst>
            <a:outerShdw blurRad="50800" dist="38100" dir="2700000" algn="tl" rotWithShape="0">
              <a:prstClr val="black">
                <a:alpha val="40000"/>
              </a:prstClr>
            </a:outerShdw>
          </a:effectLst>
        </p:spPr>
        <p:txBody>
          <a:bodyPr anchor="ctr"/>
          <a:lstStyle>
            <a:lvl1pPr marL="0" indent="0" algn="ctr">
              <a:buNone/>
              <a:defRPr/>
            </a:lvl1pPr>
          </a:lstStyle>
          <a:p>
            <a:endParaRPr lang="zh-CN" altLang="en-US" dirty="0"/>
          </a:p>
        </p:txBody>
      </p:sp>
      <p:cxnSp>
        <p:nvCxnSpPr>
          <p:cNvPr id="11" name="直接连接符 10"/>
          <p:cNvCxnSpPr/>
          <p:nvPr userDrawn="1"/>
        </p:nvCxnSpPr>
        <p:spPr>
          <a:xfrm flipH="1">
            <a:off x="5710548" y="-25400"/>
            <a:ext cx="1737055" cy="68834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userDrawn="1">
  <p:cSld name="封面5">
    <p:spTree>
      <p:nvGrpSpPr>
        <p:cNvPr id="1" name=""/>
        <p:cNvGrpSpPr/>
        <p:nvPr/>
      </p:nvGrpSpPr>
      <p:grpSpPr>
        <a:xfrm>
          <a:off x="0" y="0"/>
          <a:ext cx="0" cy="0"/>
          <a:chOff x="0" y="0"/>
          <a:chExt cx="0" cy="0"/>
        </a:xfrm>
      </p:grpSpPr>
      <p:pic>
        <p:nvPicPr>
          <p:cNvPr id="6" name="图片 5" descr="图片包含 建筑物&#10;&#10;自动生成的说明"/>
          <p:cNvPicPr>
            <a:picLocks noChangeAspect="1"/>
          </p:cNvPicPr>
          <p:nvPr userDrawn="1"/>
        </p:nvPicPr>
        <p:blipFill>
          <a:blip r:embed="rId2" cstate="print">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144710" y="2394097"/>
            <a:ext cx="8047290" cy="2590938"/>
          </a:xfrm>
          <a:prstGeom prst="rect">
            <a:avLst/>
          </a:prstGeom>
        </p:spPr>
      </p:pic>
      <p:sp>
        <p:nvSpPr>
          <p:cNvPr id="5" name="标题 1"/>
          <p:cNvSpPr>
            <a:spLocks noGrp="1"/>
          </p:cNvSpPr>
          <p:nvPr>
            <p:ph type="title" hasCustomPrompt="1"/>
          </p:nvPr>
        </p:nvSpPr>
        <p:spPr>
          <a:xfrm>
            <a:off x="5460763" y="2407580"/>
            <a:ext cx="6426437" cy="1060855"/>
          </a:xfrm>
          <a:prstGeom prst="rect">
            <a:avLst/>
          </a:prstGeom>
          <a:noFill/>
          <a:effectLst/>
        </p:spPr>
        <p:txBody>
          <a:bodyPr anchor="ctr">
            <a:noAutofit/>
          </a:bodyPr>
          <a:lstStyle>
            <a:lvl1pPr algn="ctr">
              <a:defRPr sz="4000" b="1">
                <a:solidFill>
                  <a:schemeClr val="tx2"/>
                </a:solidFill>
              </a:defRPr>
            </a:lvl1pPr>
          </a:lstStyle>
          <a:p>
            <a:r>
              <a:rPr lang="zh-CN" altLang="en-US" dirty="0"/>
              <a:t>单击此处编辑标题样式</a:t>
            </a:r>
            <a:endParaRPr lang="zh-CN" altLang="en-US" dirty="0"/>
          </a:p>
        </p:txBody>
      </p:sp>
      <p:sp>
        <p:nvSpPr>
          <p:cNvPr id="7" name="内容占位符 25"/>
          <p:cNvSpPr>
            <a:spLocks noGrp="1"/>
          </p:cNvSpPr>
          <p:nvPr>
            <p:ph sz="quarter" idx="10"/>
          </p:nvPr>
        </p:nvSpPr>
        <p:spPr>
          <a:xfrm>
            <a:off x="8946863" y="4107201"/>
            <a:ext cx="2903311" cy="454025"/>
          </a:xfrm>
          <a:prstGeom prst="rect">
            <a:avLst/>
          </a:prstGeom>
        </p:spPr>
        <p:txBody>
          <a:bodyPr anchor="ctr"/>
          <a:lstStyle>
            <a:lvl1pPr marL="0" indent="0" algn="ctr">
              <a:lnSpc>
                <a:spcPct val="100000"/>
              </a:lnSpc>
              <a:buNone/>
              <a:defRPr sz="18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5460764" y="3997557"/>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9" name="图片占位符 14"/>
          <p:cNvSpPr>
            <a:spLocks noGrp="1"/>
          </p:cNvSpPr>
          <p:nvPr>
            <p:ph type="pic" sz="quarter" idx="12"/>
          </p:nvPr>
        </p:nvSpPr>
        <p:spPr>
          <a:xfrm>
            <a:off x="0" y="1415726"/>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10" name="图片 9"/>
          <p:cNvPicPr>
            <a:picLocks noChangeAspect="1"/>
          </p:cNvPicPr>
          <p:nvPr userDrawn="1"/>
        </p:nvPicPr>
        <p:blipFill>
          <a:blip r:embed="rId3"/>
          <a:stretch>
            <a:fillRect/>
          </a:stretch>
        </p:blipFill>
        <p:spPr>
          <a:xfrm>
            <a:off x="6524558" y="4706725"/>
            <a:ext cx="3935296" cy="209291"/>
          </a:xfrm>
          <a:prstGeom prst="rect">
            <a:avLst/>
          </a:prstGeom>
        </p:spPr>
      </p:pic>
      <p:pic>
        <p:nvPicPr>
          <p:cNvPr id="11" name="图片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22913" y="271357"/>
            <a:ext cx="2169174" cy="713098"/>
          </a:xfrm>
          <a:prstGeom prst="rect">
            <a:avLst/>
          </a:prstGeom>
        </p:spPr>
      </p:pic>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grpSp>
        <p:nvGrpSpPr>
          <p:cNvPr id="11" name="组合 10"/>
          <p:cNvGrpSpPr/>
          <p:nvPr userDrawn="1"/>
        </p:nvGrpSpPr>
        <p:grpSpPr>
          <a:xfrm>
            <a:off x="391884" y="2278063"/>
            <a:ext cx="4122059" cy="1462680"/>
            <a:chOff x="304800" y="2709636"/>
            <a:chExt cx="4122059" cy="1462680"/>
          </a:xfrm>
        </p:grpSpPr>
        <p:grpSp>
          <p:nvGrpSpPr>
            <p:cNvPr id="12" name="组合 11"/>
            <p:cNvGrpSpPr/>
            <p:nvPr/>
          </p:nvGrpSpPr>
          <p:grpSpPr>
            <a:xfrm>
              <a:off x="304800" y="2709636"/>
              <a:ext cx="4122059" cy="1462680"/>
              <a:chOff x="667656" y="1497651"/>
              <a:chExt cx="4122059" cy="1462680"/>
            </a:xfrm>
          </p:grpSpPr>
          <p:grpSp>
            <p:nvGrpSpPr>
              <p:cNvPr id="14" name="组合 13"/>
              <p:cNvGrpSpPr/>
              <p:nvPr/>
            </p:nvGrpSpPr>
            <p:grpSpPr>
              <a:xfrm>
                <a:off x="667656" y="1497651"/>
                <a:ext cx="4122059" cy="1438728"/>
                <a:chOff x="537028" y="1493158"/>
                <a:chExt cx="4122059" cy="1438728"/>
              </a:xfrm>
            </p:grpSpPr>
            <p:sp>
              <p:nvSpPr>
                <p:cNvPr id="17" name="矩形 16"/>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8" name="图片 17"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15" name="文本框 14"/>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endParaRPr kumimoji="0" lang="zh-CN" altLang="en-US" sz="5400" b="0" i="0" u="none" strike="noStrike" kern="0" cap="none" spc="0" normalizeH="0" baseline="0" noProof="0" dirty="0">
                  <a:ln>
                    <a:noFill/>
                  </a:ln>
                  <a:solidFill>
                    <a:schemeClr val="tx2"/>
                  </a:solidFill>
                  <a:effectLst/>
                  <a:uLnTx/>
                  <a:uFillTx/>
                  <a:latin typeface="+mj-ea"/>
                  <a:ea typeface="+mj-ea"/>
                </a:endParaRPr>
              </a:p>
            </p:txBody>
          </p:sp>
          <p:sp>
            <p:nvSpPr>
              <p:cNvPr id="16" name="矩形 15"/>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13" name="图片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9" name="图片占位符 6"/>
          <p:cNvSpPr>
            <a:spLocks noGrp="1"/>
          </p:cNvSpPr>
          <p:nvPr>
            <p:ph type="pic" sz="quarter" idx="10"/>
          </p:nvPr>
        </p:nvSpPr>
        <p:spPr>
          <a:xfrm>
            <a:off x="6095999" y="0"/>
            <a:ext cx="6096001" cy="6858000"/>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grpSp>
        <p:nvGrpSpPr>
          <p:cNvPr id="3" name="组合 2"/>
          <p:cNvGrpSpPr/>
          <p:nvPr userDrawn="1"/>
        </p:nvGrpSpPr>
        <p:grpSpPr>
          <a:xfrm>
            <a:off x="4034971" y="689970"/>
            <a:ext cx="4122059" cy="1462680"/>
            <a:chOff x="304800" y="2709636"/>
            <a:chExt cx="4122059" cy="1462680"/>
          </a:xfrm>
        </p:grpSpPr>
        <p:grpSp>
          <p:nvGrpSpPr>
            <p:cNvPr id="4" name="组合 3"/>
            <p:cNvGrpSpPr/>
            <p:nvPr/>
          </p:nvGrpSpPr>
          <p:grpSpPr>
            <a:xfrm>
              <a:off x="304800" y="2709636"/>
              <a:ext cx="4122059" cy="1462680"/>
              <a:chOff x="667656" y="1497651"/>
              <a:chExt cx="4122059" cy="1462680"/>
            </a:xfrm>
          </p:grpSpPr>
          <p:grpSp>
            <p:nvGrpSpPr>
              <p:cNvPr id="6" name="组合 5"/>
              <p:cNvGrpSpPr/>
              <p:nvPr/>
            </p:nvGrpSpPr>
            <p:grpSpPr>
              <a:xfrm>
                <a:off x="667656" y="1497651"/>
                <a:ext cx="4122059" cy="1438728"/>
                <a:chOff x="537028" y="1493158"/>
                <a:chExt cx="4122059" cy="1438728"/>
              </a:xfrm>
            </p:grpSpPr>
            <p:sp>
              <p:nvSpPr>
                <p:cNvPr id="9" name="矩形 8"/>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0" name="图片 9"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7" name="文本框 6"/>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endParaRPr kumimoji="0" lang="zh-CN" altLang="en-US" sz="5400" b="0" i="0" u="none" strike="noStrike" kern="0" cap="none" spc="0" normalizeH="0" baseline="0" noProof="0" dirty="0">
                  <a:ln>
                    <a:noFill/>
                  </a:ln>
                  <a:solidFill>
                    <a:schemeClr val="tx2"/>
                  </a:solidFill>
                  <a:effectLst/>
                  <a:uLnTx/>
                  <a:uFillTx/>
                  <a:latin typeface="+mj-ea"/>
                  <a:ea typeface="+mj-ea"/>
                </a:endParaRPr>
              </a:p>
            </p:txBody>
          </p:sp>
          <p:sp>
            <p:nvSpPr>
              <p:cNvPr id="8" name="矩形 7"/>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1" name="图片占位符 6"/>
          <p:cNvSpPr>
            <a:spLocks noGrp="1"/>
          </p:cNvSpPr>
          <p:nvPr>
            <p:ph type="pic" sz="quarter" idx="10"/>
          </p:nvPr>
        </p:nvSpPr>
        <p:spPr>
          <a:xfrm>
            <a:off x="1" y="3240088"/>
            <a:ext cx="12192000" cy="3617912"/>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userDrawn="1">
  <p:cSld name="内页版式1">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pic>
        <p:nvPicPr>
          <p:cNvPr id="7" name="图片 6"/>
          <p:cNvPicPr>
            <a:picLocks noChangeAspect="1"/>
          </p:cNvPicPr>
          <p:nvPr userDrawn="1"/>
        </p:nvPicPr>
        <p:blipFill rotWithShape="1">
          <a:blip r:embed="rId2" cstate="print"/>
          <a:srcRect r="1346"/>
          <a:stretch>
            <a:fillRect/>
          </a:stretch>
        </p:blipFill>
        <p:spPr>
          <a:xfrm>
            <a:off x="516" y="6149854"/>
            <a:ext cx="12191484" cy="411617"/>
          </a:xfrm>
          <a:prstGeom prst="rect">
            <a:avLst/>
          </a:prstGeom>
        </p:spPr>
      </p:pic>
      <p:pic>
        <p:nvPicPr>
          <p:cNvPr id="13" name="图片 12" descr="文本&#10;&#10;中度可信度描述已自动生成"/>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553162" y="263409"/>
            <a:ext cx="2305463" cy="757902"/>
          </a:xfrm>
          <a:prstGeom prst="rect">
            <a:avLst/>
          </a:prstGeom>
        </p:spPr>
      </p:pic>
      <p:sp>
        <p:nvSpPr>
          <p:cNvPr id="8" name="矩形 7"/>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封面1">
    <p:spTree>
      <p:nvGrpSpPr>
        <p:cNvPr id="1" name=""/>
        <p:cNvGrpSpPr/>
        <p:nvPr/>
      </p:nvGrpSpPr>
      <p:grpSpPr>
        <a:xfrm>
          <a:off x="0" y="0"/>
          <a:ext cx="0" cy="0"/>
          <a:chOff x="0" y="0"/>
          <a:chExt cx="0" cy="0"/>
        </a:xfrm>
      </p:grpSpPr>
      <p:pic>
        <p:nvPicPr>
          <p:cNvPr id="4" name="图片 3" descr="图片包含 建筑物&#10;&#10;自动生成的说明"/>
          <p:cNvPicPr>
            <a:picLocks noChangeAspect="1"/>
          </p:cNvPicPr>
          <p:nvPr userDrawn="1"/>
        </p:nvPicPr>
        <p:blipFill>
          <a:blip r:embed="rId2">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sp>
        <p:nvSpPr>
          <p:cNvPr id="6"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lnSpc>
                <a:spcPct val="100000"/>
              </a:lnSpc>
              <a:defRPr sz="5400" b="1">
                <a:solidFill>
                  <a:schemeClr val="tx2"/>
                </a:solidFill>
              </a:defRPr>
            </a:lvl1pPr>
          </a:lstStyle>
          <a:p>
            <a:r>
              <a:rPr lang="zh-CN" altLang="en-US" dirty="0"/>
              <a:t>单击此处编辑标题样式</a:t>
            </a:r>
            <a:endParaRPr lang="zh-CN" altLang="en-US" dirty="0"/>
          </a:p>
        </p:txBody>
      </p:sp>
      <p:sp>
        <p:nvSpPr>
          <p:cNvPr id="7" name="内容占位符 25"/>
          <p:cNvSpPr>
            <a:spLocks noGrp="1"/>
          </p:cNvSpPr>
          <p:nvPr>
            <p:ph sz="quarter" idx="10"/>
          </p:nvPr>
        </p:nvSpPr>
        <p:spPr>
          <a:xfrm>
            <a:off x="4644345" y="5196924"/>
            <a:ext cx="2903311" cy="454025"/>
          </a:xfrm>
          <a:prstGeom prst="rect">
            <a:avLst/>
          </a:prstGeom>
        </p:spPr>
        <p:txBody>
          <a:bodyPr anchor="ctr"/>
          <a:lstStyle>
            <a:lvl1pPr marL="0" indent="0" algn="ctr">
              <a:lnSpc>
                <a:spcPct val="100000"/>
              </a:lnSpc>
              <a:buNone/>
              <a:defRPr sz="20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pic>
        <p:nvPicPr>
          <p:cNvPr id="9" name="图片 8"/>
          <p:cNvPicPr>
            <a:picLocks noChangeAspect="1"/>
          </p:cNvPicPr>
          <p:nvPr userDrawn="1"/>
        </p:nvPicPr>
        <p:blipFill rotWithShape="1">
          <a:blip r:embed="rId4" cstate="print"/>
          <a:srcRect l="74359" r="1346"/>
          <a:stretch>
            <a:fillRect/>
          </a:stretch>
        </p:blipFill>
        <p:spPr>
          <a:xfrm>
            <a:off x="8870172" y="356842"/>
            <a:ext cx="3002280" cy="411617"/>
          </a:xfrm>
          <a:prstGeom prst="rect">
            <a:avLst/>
          </a:prstGeom>
        </p:spPr>
      </p:pic>
      <p:grpSp>
        <p:nvGrpSpPr>
          <p:cNvPr id="10" name="组合 9"/>
          <p:cNvGrpSpPr/>
          <p:nvPr userDrawn="1"/>
        </p:nvGrpSpPr>
        <p:grpSpPr>
          <a:xfrm>
            <a:off x="2328587" y="6244170"/>
            <a:ext cx="7554800" cy="406590"/>
            <a:chOff x="2328587" y="6073254"/>
            <a:chExt cx="7554800" cy="406590"/>
          </a:xfrm>
        </p:grpSpPr>
        <p:pic>
          <p:nvPicPr>
            <p:cNvPr id="11" name="图片 10"/>
            <p:cNvPicPr>
              <a:picLocks noChangeAspect="1"/>
            </p:cNvPicPr>
            <p:nvPr userDrawn="1"/>
          </p:nvPicPr>
          <p:blipFill rotWithShape="1">
            <a:blip r:embed="rId5">
              <a:alphaModFix amt="50000"/>
            </a:blip>
            <a:srcRect t="9831" b="36385"/>
            <a:stretch>
              <a:fillRect/>
            </a:stretch>
          </p:blipFill>
          <p:spPr>
            <a:xfrm>
              <a:off x="3352562" y="6073254"/>
              <a:ext cx="5486876" cy="406590"/>
            </a:xfrm>
            <a:prstGeom prst="rect">
              <a:avLst/>
            </a:prstGeom>
          </p:spPr>
        </p:pic>
        <p:sp>
          <p:nvSpPr>
            <p:cNvPr id="12" name="椭圆 11"/>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p:nvPr userDrawn="1"/>
          </p:nvCxnSpPr>
          <p:spPr>
            <a:xfrm>
              <a:off x="23285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89833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grpSp>
      <p:cxnSp>
        <p:nvCxnSpPr>
          <p:cNvPr id="15" name="直接连接符 14"/>
          <p:cNvCxnSpPr/>
          <p:nvPr userDrawn="1"/>
        </p:nvCxnSpPr>
        <p:spPr>
          <a:xfrm>
            <a:off x="2046000" y="1712549"/>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nvCxnSpPr>
        <p:spPr>
          <a:xfrm>
            <a:off x="2046000" y="3428810"/>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userDrawn="1">
  <p:cSld name="内页版式2">
    <p:spTree>
      <p:nvGrpSpPr>
        <p:cNvPr id="1" name=""/>
        <p:cNvGrpSpPr/>
        <p:nvPr/>
      </p:nvGrpSpPr>
      <p:grpSpPr>
        <a:xfrm>
          <a:off x="0" y="0"/>
          <a:ext cx="0" cy="0"/>
          <a:chOff x="0" y="0"/>
          <a:chExt cx="0" cy="0"/>
        </a:xfrm>
      </p:grpSpPr>
      <p:sp>
        <p:nvSpPr>
          <p:cNvPr id="9" name="矩形 8"/>
          <p:cNvSpPr/>
          <p:nvPr userDrawn="1"/>
        </p:nvSpPr>
        <p:spPr>
          <a:xfrm>
            <a:off x="0" y="0"/>
            <a:ext cx="12191483" cy="685800"/>
          </a:xfrm>
          <a:prstGeom prst="rect">
            <a:avLst/>
          </a:prstGeom>
          <a:solidFill>
            <a:schemeClr val="tx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sp>
        <p:nvSpPr>
          <p:cNvPr id="2" name="标题 1"/>
          <p:cNvSpPr>
            <a:spLocks noGrp="1"/>
          </p:cNvSpPr>
          <p:nvPr>
            <p:ph type="title"/>
          </p:nvPr>
        </p:nvSpPr>
        <p:spPr>
          <a:xfrm>
            <a:off x="927468" y="85609"/>
            <a:ext cx="6895732" cy="538838"/>
          </a:xfrm>
          <a:prstGeom prst="rect">
            <a:avLst/>
          </a:prstGeom>
        </p:spPr>
        <p:txBody>
          <a:bodyPr anchor="ctr">
            <a:normAutofit/>
          </a:bodyPr>
          <a:lstStyle>
            <a:lvl1pPr>
              <a:lnSpc>
                <a:spcPct val="100000"/>
              </a:lnSpc>
              <a:defRPr sz="3200">
                <a:solidFill>
                  <a:schemeClr val="bg1"/>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034104"/>
            <a:ext cx="11429264" cy="4761859"/>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pic>
        <p:nvPicPr>
          <p:cNvPr id="10" name="图片 9" descr="图片包含 户外, 标牌, 黑色&#10;&#10;自动生成的说明"/>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pic>
        <p:nvPicPr>
          <p:cNvPr id="12" name="图片 11"/>
          <p:cNvPicPr>
            <a:picLocks noChangeAspect="1"/>
          </p:cNvPicPr>
          <p:nvPr userDrawn="1"/>
        </p:nvPicPr>
        <p:blipFill rotWithShape="1">
          <a:blip r:embed="rId3" cstate="print">
            <a:extLst>
              <a:ext uri="{BEBA8EAE-BF5A-486C-A8C5-ECC9F3942E4B}">
                <a14:imgProps xmlns:a14="http://schemas.microsoft.com/office/drawing/2010/main">
                  <a14:imgLayer r:embed="rId4">
                    <a14:imgEffect>
                      <a14:brightnessContrast bright="100000"/>
                    </a14:imgEffect>
                    <a14:imgEffect>
                      <a14:sharpenSoften amount="100000"/>
                    </a14:imgEffect>
                  </a14:imgLayer>
                </a14:imgProps>
              </a:ext>
            </a:extLst>
          </a:blip>
          <a:srcRect l="73973" r="3197"/>
          <a:stretch>
            <a:fillRect/>
          </a:stretch>
        </p:blipFill>
        <p:spPr>
          <a:xfrm>
            <a:off x="9046840" y="274621"/>
            <a:ext cx="2821309" cy="411617"/>
          </a:xfrm>
          <a:prstGeom prst="rect">
            <a:avLst/>
          </a:prstGeom>
        </p:spPr>
      </p:pic>
      <p:sp>
        <p:nvSpPr>
          <p:cNvPr id="13" name="文本框 12"/>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14" name="文本框 13"/>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15" name="直接连接符 14"/>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userDrawn="1">
  <p:cSld name="内页版式3">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3" name="矩形 2"/>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pic>
        <p:nvPicPr>
          <p:cNvPr id="8" name="图片 7"/>
          <p:cNvPicPr>
            <a:picLocks noChangeAspect="1"/>
          </p:cNvPicPr>
          <p:nvPr userDrawn="1"/>
        </p:nvPicPr>
        <p:blipFill rotWithShape="1">
          <a:blip r:embed="rId2" cstate="print"/>
          <a:srcRect l="74359" r="1346"/>
          <a:stretch>
            <a:fillRect/>
          </a:stretch>
        </p:blipFill>
        <p:spPr>
          <a:xfrm>
            <a:off x="8870172" y="360363"/>
            <a:ext cx="3002280" cy="411617"/>
          </a:xfrm>
          <a:prstGeom prst="rect">
            <a:avLst/>
          </a:prstGeom>
        </p:spPr>
      </p:pic>
      <p:sp>
        <p:nvSpPr>
          <p:cNvPr id="9" name="矩形 8"/>
          <p:cNvSpPr/>
          <p:nvPr userDrawn="1"/>
        </p:nvSpPr>
        <p:spPr>
          <a:xfrm>
            <a:off x="360362" y="6446383"/>
            <a:ext cx="11460164" cy="411617"/>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solidFill>
                <a:schemeClr val="tx2"/>
              </a:solidFill>
            </a:endParaRPr>
          </a:p>
        </p:txBody>
      </p:sp>
      <p:sp>
        <p:nvSpPr>
          <p:cNvPr id="10" name="文本框 9"/>
          <p:cNvSpPr txBox="1"/>
          <p:nvPr userDrawn="1"/>
        </p:nvSpPr>
        <p:spPr>
          <a:xfrm>
            <a:off x="10118489" y="6484482"/>
            <a:ext cx="1692143" cy="338554"/>
          </a:xfrm>
          <a:prstGeom prst="rect">
            <a:avLst/>
          </a:prstGeom>
          <a:noFill/>
        </p:spPr>
        <p:txBody>
          <a:bodyPr wrap="square" rtlCol="0" anchor="ctr">
            <a:spAutoFit/>
          </a:bodyPr>
          <a:lstStyle/>
          <a:p>
            <a:pPr algn="ctr"/>
            <a:r>
              <a:rPr lang="en-US" altLang="zh-CN" sz="1600" i="1" dirty="0">
                <a:solidFill>
                  <a:schemeClr val="bg1"/>
                </a:solidFill>
              </a:rPr>
              <a:t>www.sjtu.edu.cn </a:t>
            </a:r>
            <a:endParaRPr lang="zh-CN" altLang="en-US" sz="1400" i="1" dirty="0">
              <a:solidFill>
                <a:schemeClr val="bg1"/>
              </a:solidFill>
            </a:endParaRPr>
          </a:p>
        </p:txBody>
      </p:sp>
      <p:sp>
        <p:nvSpPr>
          <p:cNvPr id="11" name="文本框 10"/>
          <p:cNvSpPr txBox="1"/>
          <p:nvPr userDrawn="1"/>
        </p:nvSpPr>
        <p:spPr>
          <a:xfrm>
            <a:off x="360364" y="6497182"/>
            <a:ext cx="2223180" cy="338554"/>
          </a:xfrm>
          <a:prstGeom prst="rect">
            <a:avLst/>
          </a:prstGeom>
          <a:noFill/>
        </p:spPr>
        <p:txBody>
          <a:bodyPr wrap="square" rtlCol="0" anchor="ctr">
            <a:spAutoFit/>
          </a:bodyPr>
          <a:lstStyle/>
          <a:p>
            <a:pPr algn="ctr"/>
            <a:r>
              <a:rPr lang="zh-CN" altLang="en-US" sz="1600" dirty="0">
                <a:solidFill>
                  <a:schemeClr val="bg1"/>
                </a:solidFill>
              </a:rPr>
              <a:t>饮水思源   爱国荣校</a:t>
            </a:r>
            <a:endParaRPr lang="zh-CN" altLang="en-US" sz="1600" dirty="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userDrawn="1">
  <p:cSld name="过渡页1">
    <p:spTree>
      <p:nvGrpSpPr>
        <p:cNvPr id="1" name=""/>
        <p:cNvGrpSpPr/>
        <p:nvPr/>
      </p:nvGrpSpPr>
      <p:grpSpPr>
        <a:xfrm>
          <a:off x="0" y="0"/>
          <a:ext cx="0" cy="0"/>
          <a:chOff x="0" y="0"/>
          <a:chExt cx="0" cy="0"/>
        </a:xfrm>
      </p:grpSpPr>
      <p:sp>
        <p:nvSpPr>
          <p:cNvPr id="13" name="标题 1"/>
          <p:cNvSpPr>
            <a:spLocks noGrp="1"/>
          </p:cNvSpPr>
          <p:nvPr>
            <p:ph type="title" hasCustomPrompt="1"/>
          </p:nvPr>
        </p:nvSpPr>
        <p:spPr>
          <a:xfrm>
            <a:off x="1439862" y="1355320"/>
            <a:ext cx="8796337" cy="1060855"/>
          </a:xfrm>
          <a:prstGeom prst="rect">
            <a:avLst/>
          </a:prstGeom>
          <a:noFill/>
          <a:effectLst/>
        </p:spPr>
        <p:txBody>
          <a:bodyPr anchor="ctr">
            <a:noAutofit/>
          </a:bodyPr>
          <a:lstStyle>
            <a:lvl1pPr algn="l">
              <a:lnSpc>
                <a:spcPct val="100000"/>
              </a:lnSpc>
              <a:defRPr sz="6000" b="0">
                <a:solidFill>
                  <a:schemeClr val="tx2"/>
                </a:solidFill>
                <a:effectLst/>
              </a:defRPr>
            </a:lvl1pPr>
          </a:lstStyle>
          <a:p>
            <a:r>
              <a:rPr lang="zh-CN" altLang="en-US" dirty="0"/>
              <a:t>单击此处编辑标题样式</a:t>
            </a:r>
            <a:endParaRPr lang="zh-CN" altLang="en-US" dirty="0"/>
          </a:p>
        </p:txBody>
      </p:sp>
      <p:pic>
        <p:nvPicPr>
          <p:cNvPr id="15" name="图片 14"/>
          <p:cNvPicPr>
            <a:picLocks noChangeAspect="1"/>
          </p:cNvPicPr>
          <p:nvPr userDrawn="1"/>
        </p:nvPicPr>
        <p:blipFill rotWithShape="1">
          <a:blip r:embed="rId2" cstate="print"/>
          <a:srcRect r="1346"/>
          <a:stretch>
            <a:fillRect/>
          </a:stretch>
        </p:blipFill>
        <p:spPr>
          <a:xfrm>
            <a:off x="516" y="5781221"/>
            <a:ext cx="12191484" cy="411617"/>
          </a:xfrm>
          <a:prstGeom prst="rect">
            <a:avLst/>
          </a:prstGeom>
        </p:spPr>
      </p:pic>
      <p:sp>
        <p:nvSpPr>
          <p:cNvPr id="16" name="矩形 15"/>
          <p:cNvSpPr/>
          <p:nvPr userDrawn="1"/>
        </p:nvSpPr>
        <p:spPr>
          <a:xfrm>
            <a:off x="0" y="1523797"/>
            <a:ext cx="360363" cy="723900"/>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userDrawn="1">
  <p:cSld name="过渡页2">
    <p:spTree>
      <p:nvGrpSpPr>
        <p:cNvPr id="1" name=""/>
        <p:cNvGrpSpPr/>
        <p:nvPr/>
      </p:nvGrpSpPr>
      <p:grpSpPr>
        <a:xfrm>
          <a:off x="0" y="0"/>
          <a:ext cx="0" cy="0"/>
          <a:chOff x="0" y="0"/>
          <a:chExt cx="0" cy="0"/>
        </a:xfrm>
      </p:grpSpPr>
      <p:pic>
        <p:nvPicPr>
          <p:cNvPr id="3" name="图片 2"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 name="矩形 3"/>
          <p:cNvSpPr/>
          <p:nvPr userDrawn="1"/>
        </p:nvSpPr>
        <p:spPr>
          <a:xfrm rot="16200000">
            <a:off x="6051000" y="-2616750"/>
            <a:ext cx="90000" cy="12192000"/>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6"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tx2"/>
                </a:solidFill>
              </a:defRPr>
            </a:lvl1pPr>
          </a:lstStyle>
          <a:p>
            <a:r>
              <a:rPr lang="zh-CN" altLang="en-US" dirty="0"/>
              <a:t>单击此处编辑母版标题样式</a:t>
            </a:r>
            <a:endParaRPr lang="zh-CN" altLang="en-US" dirty="0"/>
          </a:p>
        </p:txBody>
      </p:sp>
      <p:pic>
        <p:nvPicPr>
          <p:cNvPr id="7" name="图片 6"/>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8"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userDrawn="1">
  <p:cSld name="封底1">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pic>
        <p:nvPicPr>
          <p:cNvPr id="16" name="图片 15" descr="文本&#10;&#10;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175242" y="806450"/>
            <a:ext cx="3841516" cy="2692400"/>
          </a:xfrm>
          <a:prstGeom prst="rect">
            <a:avLst/>
          </a:prstGeom>
        </p:spPr>
      </p:pic>
      <p:sp>
        <p:nvSpPr>
          <p:cNvPr id="17" name="标题 1"/>
          <p:cNvSpPr>
            <a:spLocks noGrp="1"/>
          </p:cNvSpPr>
          <p:nvPr>
            <p:ph type="title" hasCustomPrompt="1"/>
          </p:nvPr>
        </p:nvSpPr>
        <p:spPr>
          <a:xfrm>
            <a:off x="2351313" y="3700057"/>
            <a:ext cx="7561943"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endParaRPr lang="zh-CN" altLang="en-US" dirty="0"/>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userDrawn="1">
  <p:cSld name="封底2">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pic>
        <p:nvPicPr>
          <p:cNvPr id="3" name="图片 2" descr="文本&#10;&#10;中度可信度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73315" y="1918497"/>
            <a:ext cx="4717143" cy="1550721"/>
          </a:xfrm>
          <a:prstGeom prst="rect">
            <a:avLst/>
          </a:prstGeom>
        </p:spPr>
      </p:pic>
      <p:sp>
        <p:nvSpPr>
          <p:cNvPr id="12" name="标题 1"/>
          <p:cNvSpPr>
            <a:spLocks noGrp="1"/>
          </p:cNvSpPr>
          <p:nvPr>
            <p:ph type="title" hasCustomPrompt="1"/>
          </p:nvPr>
        </p:nvSpPr>
        <p:spPr>
          <a:xfrm>
            <a:off x="6096001" y="2179233"/>
            <a:ext cx="5613400"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tx2"/>
        </a:solidFill>
        <a:effectLst/>
      </p:bgPr>
    </p:bg>
    <p:spTree>
      <p:nvGrpSpPr>
        <p:cNvPr id="1" name=""/>
        <p:cNvGrpSpPr/>
        <p:nvPr/>
      </p:nvGrpSpPr>
      <p:grpSpPr>
        <a:xfrm>
          <a:off x="0" y="0"/>
          <a:ext cx="0" cy="0"/>
          <a:chOff x="0" y="0"/>
          <a:chExt cx="0" cy="0"/>
        </a:xfrm>
      </p:grpSpPr>
      <p:sp>
        <p:nvSpPr>
          <p:cNvPr id="9" name="流程图: 离页连接符 8"/>
          <p:cNvSpPr/>
          <p:nvPr userDrawn="1"/>
        </p:nvSpPr>
        <p:spPr>
          <a:xfrm>
            <a:off x="3419386" y="0"/>
            <a:ext cx="5353229" cy="5219695"/>
          </a:xfrm>
          <a:prstGeom prst="flowChartOffpageConnector">
            <a:avLst/>
          </a:prstGeom>
          <a:solidFill>
            <a:srgbClr val="FFFFFF"/>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sp>
        <p:nvSpPr>
          <p:cNvPr id="10" name="文本占位符 31"/>
          <p:cNvSpPr txBox="1"/>
          <p:nvPr userDrawn="1"/>
        </p:nvSpPr>
        <p:spPr>
          <a:xfrm>
            <a:off x="2952571" y="2609847"/>
            <a:ext cx="6286859" cy="598488"/>
          </a:xfrm>
          <a:prstGeom prst="rect">
            <a:avLst/>
          </a:prstGeom>
        </p:spPr>
        <p:txBody>
          <a:bodyPr anchor="ctr"/>
          <a:lstStyle>
            <a:lvl1pPr marL="0" indent="0" algn="ctr" defTabSz="967740" rtl="0" eaLnBrk="1" latinLnBrk="0" hangingPunct="1">
              <a:lnSpc>
                <a:spcPct val="100000"/>
              </a:lnSpc>
              <a:spcBef>
                <a:spcPts val="1060"/>
              </a:spcBef>
              <a:buFontTx/>
              <a:buNone/>
              <a:defRPr sz="5400" b="1" kern="1200" spc="600">
                <a:solidFill>
                  <a:schemeClr val="accent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5400" b="1" i="0" u="none" strike="noStrike" kern="1200" cap="none" spc="600" normalizeH="0" baseline="0" noProof="0" dirty="0">
              <a:ln>
                <a:noFill/>
              </a:ln>
              <a:solidFill>
                <a:srgbClr val="C8161E"/>
              </a:solidFill>
              <a:effectLst/>
              <a:uLnTx/>
              <a:uFillTx/>
              <a:latin typeface="Arial" panose="020B0604020202090204"/>
              <a:ea typeface="微软雅黑"/>
              <a:cs typeface="+mn-cs"/>
            </a:endParaRPr>
          </a:p>
        </p:txBody>
      </p:sp>
      <p:pic>
        <p:nvPicPr>
          <p:cNvPr id="11" name="图片 10"/>
          <p:cNvPicPr>
            <a:picLocks noChangeAspect="1"/>
          </p:cNvPicPr>
          <p:nvPr userDrawn="1"/>
        </p:nvPicPr>
        <p:blipFill rotWithShape="1">
          <a:blip r:embed="rId2">
            <a:alphaModFix amt="20000"/>
            <a:duotone>
              <a:srgbClr val="ED7D31">
                <a:shade val="45000"/>
                <a:satMod val="135000"/>
              </a:srgbClr>
              <a:prstClr val="white"/>
            </a:duotone>
          </a:blip>
          <a:srcRect t="9831" b="36385"/>
          <a:stretch>
            <a:fillRect/>
          </a:stretch>
        </p:blipFill>
        <p:spPr>
          <a:xfrm>
            <a:off x="3352562" y="6146610"/>
            <a:ext cx="5486876" cy="406590"/>
          </a:xfrm>
          <a:prstGeom prst="rect">
            <a:avLst/>
          </a:prstGeom>
        </p:spPr>
      </p:pic>
      <p:pic>
        <p:nvPicPr>
          <p:cNvPr id="12" name="图片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3" name="任意多边形: 形状 12"/>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rgbClr val="FFFFFF"/>
          </a:solidFill>
          <a:ln w="12700" cap="flat" cmpd="sng" algn="ctr">
            <a:solidFill>
              <a:srgbClr val="FFFFFF"/>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4" name="图片 13" descr="图片包含 建筑物&#10;&#10;自动生成的说明"/>
          <p:cNvPicPr>
            <a:picLocks noChangeAspect="1"/>
          </p:cNvPicPr>
          <p:nvPr userDrawn="1"/>
        </p:nvPicPr>
        <p:blipFill>
          <a:blip r:embed="rId4">
            <a:alphaModFix amt="20000"/>
            <a:duotone>
              <a:prstClr val="black"/>
              <a:srgbClr val="C8161E">
                <a:tint val="45000"/>
                <a:satMod val="400000"/>
              </a:srgb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
        <p:nvSpPr>
          <p:cNvPr id="15" name="文本占位符 31"/>
          <p:cNvSpPr>
            <a:spLocks noGrp="1"/>
          </p:cNvSpPr>
          <p:nvPr>
            <p:ph type="body" sz="quarter" idx="11"/>
          </p:nvPr>
        </p:nvSpPr>
        <p:spPr>
          <a:xfrm>
            <a:off x="3104971" y="2762247"/>
            <a:ext cx="6286859" cy="598488"/>
          </a:xfrm>
          <a:prstGeom prst="rect">
            <a:avLst/>
          </a:prstGeom>
        </p:spPr>
        <p:txBody>
          <a:bodyPr anchor="ctr"/>
          <a:lstStyle>
            <a:lvl1pPr marL="0" indent="0" algn="ctr">
              <a:lnSpc>
                <a:spcPct val="100000"/>
              </a:lnSpc>
              <a:buNone/>
              <a:defRPr sz="4800" b="1" spc="600">
                <a:solidFill>
                  <a:schemeClr val="tx2"/>
                </a:solidFill>
              </a:defRPr>
            </a:lvl1pPr>
          </a:lstStyle>
          <a:p>
            <a:pPr lvl="0"/>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userDrawn="1">
  <p:cSld name="封面1">
    <p:spTree>
      <p:nvGrpSpPr>
        <p:cNvPr id="1" name=""/>
        <p:cNvGrpSpPr/>
        <p:nvPr/>
      </p:nvGrpSpPr>
      <p:grpSpPr>
        <a:xfrm>
          <a:off x="0" y="0"/>
          <a:ext cx="0" cy="0"/>
          <a:chOff x="0" y="0"/>
          <a:chExt cx="0" cy="0"/>
        </a:xfrm>
      </p:grpSpPr>
      <p:pic>
        <p:nvPicPr>
          <p:cNvPr id="4" name="图片 3" descr="图片包含 建筑物&#10;&#10;自动生成的说明"/>
          <p:cNvPicPr>
            <a:picLocks noChangeAspect="1"/>
          </p:cNvPicPr>
          <p:nvPr userDrawn="1"/>
        </p:nvPicPr>
        <p:blipFill>
          <a:blip r:embed="rId2">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sp>
        <p:nvSpPr>
          <p:cNvPr id="6"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lnSpc>
                <a:spcPct val="100000"/>
              </a:lnSpc>
              <a:defRPr sz="5400" b="1">
                <a:solidFill>
                  <a:schemeClr val="tx2"/>
                </a:solidFill>
              </a:defRPr>
            </a:lvl1pPr>
          </a:lstStyle>
          <a:p>
            <a:r>
              <a:rPr lang="zh-CN" altLang="en-US" dirty="0"/>
              <a:t>单击此处编辑标题样式</a:t>
            </a:r>
            <a:endParaRPr lang="zh-CN" altLang="en-US" dirty="0"/>
          </a:p>
        </p:txBody>
      </p:sp>
      <p:sp>
        <p:nvSpPr>
          <p:cNvPr id="7" name="内容占位符 25"/>
          <p:cNvSpPr>
            <a:spLocks noGrp="1"/>
          </p:cNvSpPr>
          <p:nvPr>
            <p:ph sz="quarter" idx="10"/>
          </p:nvPr>
        </p:nvSpPr>
        <p:spPr>
          <a:xfrm>
            <a:off x="4644345" y="5196924"/>
            <a:ext cx="2903311" cy="454025"/>
          </a:xfrm>
          <a:prstGeom prst="rect">
            <a:avLst/>
          </a:prstGeom>
        </p:spPr>
        <p:txBody>
          <a:bodyPr anchor="ctr"/>
          <a:lstStyle>
            <a:lvl1pPr marL="0" indent="0" algn="ctr">
              <a:lnSpc>
                <a:spcPct val="100000"/>
              </a:lnSpc>
              <a:buNone/>
              <a:defRPr sz="20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pic>
        <p:nvPicPr>
          <p:cNvPr id="9" name="图片 8"/>
          <p:cNvPicPr>
            <a:picLocks noChangeAspect="1"/>
          </p:cNvPicPr>
          <p:nvPr userDrawn="1"/>
        </p:nvPicPr>
        <p:blipFill rotWithShape="1">
          <a:blip r:embed="rId4" cstate="print"/>
          <a:srcRect l="74359" r="1346"/>
          <a:stretch>
            <a:fillRect/>
          </a:stretch>
        </p:blipFill>
        <p:spPr>
          <a:xfrm>
            <a:off x="8870172" y="356842"/>
            <a:ext cx="3002280" cy="411617"/>
          </a:xfrm>
          <a:prstGeom prst="rect">
            <a:avLst/>
          </a:prstGeom>
        </p:spPr>
      </p:pic>
      <p:grpSp>
        <p:nvGrpSpPr>
          <p:cNvPr id="10" name="组合 9"/>
          <p:cNvGrpSpPr/>
          <p:nvPr userDrawn="1"/>
        </p:nvGrpSpPr>
        <p:grpSpPr>
          <a:xfrm>
            <a:off x="2328587" y="6244170"/>
            <a:ext cx="7554800" cy="406590"/>
            <a:chOff x="2328587" y="6073254"/>
            <a:chExt cx="7554800" cy="406590"/>
          </a:xfrm>
        </p:grpSpPr>
        <p:pic>
          <p:nvPicPr>
            <p:cNvPr id="11" name="图片 10"/>
            <p:cNvPicPr>
              <a:picLocks noChangeAspect="1"/>
            </p:cNvPicPr>
            <p:nvPr userDrawn="1"/>
          </p:nvPicPr>
          <p:blipFill rotWithShape="1">
            <a:blip r:embed="rId5">
              <a:alphaModFix amt="50000"/>
            </a:blip>
            <a:srcRect t="9831" b="36385"/>
            <a:stretch>
              <a:fillRect/>
            </a:stretch>
          </p:blipFill>
          <p:spPr>
            <a:xfrm>
              <a:off x="3352562" y="6073254"/>
              <a:ext cx="5486876" cy="406590"/>
            </a:xfrm>
            <a:prstGeom prst="rect">
              <a:avLst/>
            </a:prstGeom>
          </p:spPr>
        </p:pic>
        <p:sp>
          <p:nvSpPr>
            <p:cNvPr id="12" name="椭圆 11"/>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p:nvPr userDrawn="1"/>
          </p:nvCxnSpPr>
          <p:spPr>
            <a:xfrm>
              <a:off x="23285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89833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grpSp>
      <p:cxnSp>
        <p:nvCxnSpPr>
          <p:cNvPr id="15" name="直接连接符 14"/>
          <p:cNvCxnSpPr/>
          <p:nvPr userDrawn="1"/>
        </p:nvCxnSpPr>
        <p:spPr>
          <a:xfrm>
            <a:off x="2046000" y="1712549"/>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nvCxnSpPr>
        <p:spPr>
          <a:xfrm>
            <a:off x="2046000" y="3428810"/>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7" name="图片占位符 6"/>
          <p:cNvSpPr>
            <a:spLocks noGrp="1"/>
          </p:cNvSpPr>
          <p:nvPr>
            <p:ph type="pic" sz="quarter" idx="10"/>
          </p:nvPr>
        </p:nvSpPr>
        <p:spPr>
          <a:xfrm>
            <a:off x="0" y="1"/>
            <a:ext cx="12192000" cy="3990974"/>
          </a:xfrm>
          <a:prstGeom prst="rect">
            <a:avLst/>
          </a:prstGeom>
        </p:spPr>
        <p:txBody>
          <a:bodyPr anchor="ctr"/>
          <a:lstStyle>
            <a:lvl1pPr marL="0" indent="0" algn="ctr">
              <a:buNone/>
              <a:defRPr/>
            </a:lvl1pPr>
          </a:lstStyle>
          <a:p>
            <a:endParaRPr lang="zh-CN" altLang="en-US" dirty="0"/>
          </a:p>
        </p:txBody>
      </p:sp>
      <p:sp>
        <p:nvSpPr>
          <p:cNvPr id="8" name="内容占位符 25"/>
          <p:cNvSpPr>
            <a:spLocks noGrp="1"/>
          </p:cNvSpPr>
          <p:nvPr>
            <p:ph sz="quarter" idx="11"/>
          </p:nvPr>
        </p:nvSpPr>
        <p:spPr>
          <a:xfrm>
            <a:off x="888484" y="6091547"/>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9" name="文本占位符 31"/>
          <p:cNvSpPr>
            <a:spLocks noGrp="1"/>
          </p:cNvSpPr>
          <p:nvPr>
            <p:ph type="body" sz="quarter" idx="12"/>
          </p:nvPr>
        </p:nvSpPr>
        <p:spPr>
          <a:xfrm>
            <a:off x="888484" y="5337593"/>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10" name="标题 1"/>
          <p:cNvSpPr>
            <a:spLocks noGrp="1"/>
          </p:cNvSpPr>
          <p:nvPr>
            <p:ph type="title" hasCustomPrompt="1"/>
          </p:nvPr>
        </p:nvSpPr>
        <p:spPr>
          <a:xfrm>
            <a:off x="888484" y="4121272"/>
            <a:ext cx="7798316" cy="1060855"/>
          </a:xfrm>
          <a:prstGeom prst="rect">
            <a:avLst/>
          </a:prstGeom>
          <a:noFill/>
          <a:effectLst/>
        </p:spPr>
        <p:txBody>
          <a:bodyPr anchor="ctr">
            <a:noAutofit/>
          </a:bodyPr>
          <a:lstStyle>
            <a:lvl1pPr algn="l">
              <a:lnSpc>
                <a:spcPct val="100000"/>
              </a:lnSpc>
              <a:defRPr sz="4800" b="0">
                <a:solidFill>
                  <a:schemeClr val="tx2"/>
                </a:solidFill>
                <a:effectLst/>
              </a:defRPr>
            </a:lvl1pPr>
          </a:lstStyle>
          <a:p>
            <a:r>
              <a:rPr lang="zh-CN" altLang="en-US" dirty="0"/>
              <a:t>单击此处编辑标题样式</a:t>
            </a:r>
            <a:endParaRPr lang="zh-CN" altLang="en-US" dirty="0"/>
          </a:p>
        </p:txBody>
      </p:sp>
      <p:pic>
        <p:nvPicPr>
          <p:cNvPr id="5" name="图片 4"/>
          <p:cNvPicPr>
            <a:picLocks noChangeAspect="1"/>
          </p:cNvPicPr>
          <p:nvPr userDrawn="1"/>
        </p:nvPicPr>
        <p:blipFill rotWithShape="1">
          <a:blip r:embed="rId2" cstate="print"/>
          <a:srcRect l="74359" r="1346"/>
          <a:stretch>
            <a:fillRect/>
          </a:stretch>
        </p:blipFill>
        <p:spPr>
          <a:xfrm>
            <a:off x="8870172" y="6192838"/>
            <a:ext cx="3002280" cy="411617"/>
          </a:xfrm>
          <a:prstGeom prst="rect">
            <a:avLst/>
          </a:prstGeom>
        </p:spPr>
      </p:pic>
      <p:cxnSp>
        <p:nvCxnSpPr>
          <p:cNvPr id="11" name="直接连接符 10"/>
          <p:cNvCxnSpPr/>
          <p:nvPr userDrawn="1"/>
        </p:nvCxnSpPr>
        <p:spPr>
          <a:xfrm>
            <a:off x="-80735" y="4049349"/>
            <a:ext cx="12272735" cy="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7" name="图片占位符 6"/>
          <p:cNvSpPr>
            <a:spLocks noGrp="1"/>
          </p:cNvSpPr>
          <p:nvPr>
            <p:ph type="pic" sz="quarter" idx="10"/>
          </p:nvPr>
        </p:nvSpPr>
        <p:spPr>
          <a:xfrm>
            <a:off x="0" y="1"/>
            <a:ext cx="12192000" cy="3990974"/>
          </a:xfrm>
          <a:prstGeom prst="rect">
            <a:avLst/>
          </a:prstGeom>
        </p:spPr>
        <p:txBody>
          <a:bodyPr anchor="ctr"/>
          <a:lstStyle>
            <a:lvl1pPr marL="0" indent="0" algn="ctr">
              <a:buNone/>
              <a:defRPr/>
            </a:lvl1pPr>
          </a:lstStyle>
          <a:p>
            <a:endParaRPr lang="zh-CN" altLang="en-US" dirty="0"/>
          </a:p>
        </p:txBody>
      </p:sp>
      <p:sp>
        <p:nvSpPr>
          <p:cNvPr id="8" name="内容占位符 25"/>
          <p:cNvSpPr>
            <a:spLocks noGrp="1"/>
          </p:cNvSpPr>
          <p:nvPr>
            <p:ph sz="quarter" idx="11"/>
          </p:nvPr>
        </p:nvSpPr>
        <p:spPr>
          <a:xfrm>
            <a:off x="888484" y="6091547"/>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9" name="文本占位符 31"/>
          <p:cNvSpPr>
            <a:spLocks noGrp="1"/>
          </p:cNvSpPr>
          <p:nvPr>
            <p:ph type="body" sz="quarter" idx="12"/>
          </p:nvPr>
        </p:nvSpPr>
        <p:spPr>
          <a:xfrm>
            <a:off x="888484" y="5337593"/>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10" name="标题 1"/>
          <p:cNvSpPr>
            <a:spLocks noGrp="1"/>
          </p:cNvSpPr>
          <p:nvPr>
            <p:ph type="title" hasCustomPrompt="1"/>
          </p:nvPr>
        </p:nvSpPr>
        <p:spPr>
          <a:xfrm>
            <a:off x="888484" y="4121272"/>
            <a:ext cx="7798316" cy="1060855"/>
          </a:xfrm>
          <a:prstGeom prst="rect">
            <a:avLst/>
          </a:prstGeom>
          <a:noFill/>
          <a:effectLst/>
        </p:spPr>
        <p:txBody>
          <a:bodyPr anchor="ctr">
            <a:noAutofit/>
          </a:bodyPr>
          <a:lstStyle>
            <a:lvl1pPr algn="l">
              <a:lnSpc>
                <a:spcPct val="100000"/>
              </a:lnSpc>
              <a:defRPr sz="4800" b="0">
                <a:solidFill>
                  <a:schemeClr val="tx2"/>
                </a:solidFill>
                <a:effectLst/>
              </a:defRPr>
            </a:lvl1pPr>
          </a:lstStyle>
          <a:p>
            <a:r>
              <a:rPr lang="zh-CN" altLang="en-US" dirty="0"/>
              <a:t>单击此处编辑标题样式</a:t>
            </a:r>
            <a:endParaRPr lang="zh-CN" altLang="en-US" dirty="0"/>
          </a:p>
        </p:txBody>
      </p:sp>
      <p:pic>
        <p:nvPicPr>
          <p:cNvPr id="5" name="图片 4"/>
          <p:cNvPicPr>
            <a:picLocks noChangeAspect="1"/>
          </p:cNvPicPr>
          <p:nvPr userDrawn="1"/>
        </p:nvPicPr>
        <p:blipFill rotWithShape="1">
          <a:blip r:embed="rId2" cstate="print"/>
          <a:srcRect l="74359" r="1346"/>
          <a:stretch>
            <a:fillRect/>
          </a:stretch>
        </p:blipFill>
        <p:spPr>
          <a:xfrm>
            <a:off x="8870172" y="6192838"/>
            <a:ext cx="3002280" cy="411617"/>
          </a:xfrm>
          <a:prstGeom prst="rect">
            <a:avLst/>
          </a:prstGeom>
        </p:spPr>
      </p:pic>
      <p:cxnSp>
        <p:nvCxnSpPr>
          <p:cNvPr id="11" name="直接连接符 10"/>
          <p:cNvCxnSpPr/>
          <p:nvPr userDrawn="1"/>
        </p:nvCxnSpPr>
        <p:spPr>
          <a:xfrm>
            <a:off x="-80735" y="4049349"/>
            <a:ext cx="12272735" cy="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endParaRPr lang="zh-CN" altLang="en-US" dirty="0"/>
          </a:p>
        </p:txBody>
      </p:sp>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userDrawn="1">
  <p:cSld name="封面3-dark">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矩形 1"/>
          <p:cNvSpPr/>
          <p:nvPr userDrawn="1"/>
        </p:nvSpPr>
        <p:spPr>
          <a:xfrm>
            <a:off x="-19050" y="0"/>
            <a:ext cx="6115050" cy="6858000"/>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p>
        </p:txBody>
      </p:sp>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bg1"/>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bg1"/>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bg1"/>
                </a:solidFill>
                <a:effectLst/>
              </a:defRPr>
            </a:lvl1pPr>
          </a:lstStyle>
          <a:p>
            <a:r>
              <a:rPr lang="zh-CN" altLang="en-US" dirty="0"/>
              <a:t>单击此处编辑标题样式</a:t>
            </a:r>
            <a:endParaRPr lang="zh-CN" altLang="en-US" dirty="0"/>
          </a:p>
        </p:txBody>
      </p:sp>
      <p:pic>
        <p:nvPicPr>
          <p:cNvPr id="7" name="图片 6"/>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4" cstate="print">
            <a:extLst>
              <a:ext uri="{BEBA8EAE-BF5A-486C-A8C5-ECC9F3942E4B}">
                <a14:imgProps xmlns:a14="http://schemas.microsoft.com/office/drawing/2010/main">
                  <a14:imgLayer r:embed="rId5">
                    <a14:imgEffect>
                      <a14:brightnessContrast bright="100000"/>
                    </a14:imgEffect>
                  </a14:imgLayer>
                </a14:imgProps>
              </a:ext>
            </a:extLst>
          </a:blip>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userDrawn="1">
  <p:cSld name="封面4">
    <p:spTree>
      <p:nvGrpSpPr>
        <p:cNvPr id="1" name=""/>
        <p:cNvGrpSpPr/>
        <p:nvPr/>
      </p:nvGrpSpPr>
      <p:grpSpPr>
        <a:xfrm>
          <a:off x="0" y="0"/>
          <a:ext cx="0" cy="0"/>
          <a:chOff x="0" y="0"/>
          <a:chExt cx="0" cy="0"/>
        </a:xfrm>
      </p:grpSpPr>
      <p:sp>
        <p:nvSpPr>
          <p:cNvPr id="4" name="等腰三角形 3"/>
          <p:cNvSpPr/>
          <p:nvPr userDrawn="1"/>
        </p:nvSpPr>
        <p:spPr>
          <a:xfrm>
            <a:off x="10515600" y="-25400"/>
            <a:ext cx="1676400" cy="6883400"/>
          </a:xfrm>
          <a:prstGeom prst="triangle">
            <a:avLst>
              <a:gd name="adj" fmla="val 99435"/>
            </a:avLst>
          </a:prstGeom>
          <a:gradFill>
            <a:gsLst>
              <a:gs pos="100000">
                <a:schemeClr val="accent4"/>
              </a:gs>
              <a:gs pos="62000">
                <a:schemeClr val="tx2"/>
              </a:gs>
            </a:gsLst>
            <a:lin ang="2700000" scaled="0"/>
          </a:gradFill>
          <a:ln w="12700" cap="flat" cmpd="sng" algn="ctr">
            <a:solidFill>
              <a:schemeClr val="bg1"/>
            </a:solidFill>
            <a:prstDash val="solid"/>
            <a:miter lim="800000"/>
          </a:ln>
          <a:effectLst/>
        </p:spPr>
        <p:txBody>
          <a:bodyPr rtlCol="0" anchor="ctr"/>
          <a:lstStyle/>
          <a:p>
            <a:pPr lvl="0" algn="just"/>
            <a:endParaRPr lang="zh-CN" altLang="en-US" dirty="0"/>
          </a:p>
        </p:txBody>
      </p:sp>
      <p:sp>
        <p:nvSpPr>
          <p:cNvPr id="5"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6"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7"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endParaRPr lang="zh-CN" altLang="en-US" dirty="0"/>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9" name="图片 8"/>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sp>
        <p:nvSpPr>
          <p:cNvPr id="10" name="图片占位符 6"/>
          <p:cNvSpPr>
            <a:spLocks noGrp="1"/>
          </p:cNvSpPr>
          <p:nvPr>
            <p:ph type="pic" sz="quarter" idx="10"/>
          </p:nvPr>
        </p:nvSpPr>
        <p:spPr>
          <a:xfrm>
            <a:off x="5859400" y="0"/>
            <a:ext cx="6146801" cy="6858000"/>
          </a:xfrm>
          <a:prstGeom prst="parallelogram">
            <a:avLst>
              <a:gd name="adj" fmla="val 28125"/>
            </a:avLst>
          </a:prstGeom>
          <a:effectLst>
            <a:outerShdw blurRad="50800" dist="38100" dir="2700000" algn="tl" rotWithShape="0">
              <a:prstClr val="black">
                <a:alpha val="40000"/>
              </a:prstClr>
            </a:outerShdw>
          </a:effectLst>
        </p:spPr>
        <p:txBody>
          <a:bodyPr anchor="ctr"/>
          <a:lstStyle>
            <a:lvl1pPr marL="0" indent="0" algn="ctr">
              <a:buNone/>
              <a:defRPr/>
            </a:lvl1pPr>
          </a:lstStyle>
          <a:p>
            <a:endParaRPr lang="zh-CN" altLang="en-US" dirty="0"/>
          </a:p>
        </p:txBody>
      </p:sp>
      <p:cxnSp>
        <p:nvCxnSpPr>
          <p:cNvPr id="11" name="直接连接符 10"/>
          <p:cNvCxnSpPr/>
          <p:nvPr userDrawn="1"/>
        </p:nvCxnSpPr>
        <p:spPr>
          <a:xfrm flipH="1">
            <a:off x="5710548" y="-25400"/>
            <a:ext cx="1737055" cy="68834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userDrawn="1">
  <p:cSld name="封面5">
    <p:spTree>
      <p:nvGrpSpPr>
        <p:cNvPr id="1" name=""/>
        <p:cNvGrpSpPr/>
        <p:nvPr/>
      </p:nvGrpSpPr>
      <p:grpSpPr>
        <a:xfrm>
          <a:off x="0" y="0"/>
          <a:ext cx="0" cy="0"/>
          <a:chOff x="0" y="0"/>
          <a:chExt cx="0" cy="0"/>
        </a:xfrm>
      </p:grpSpPr>
      <p:pic>
        <p:nvPicPr>
          <p:cNvPr id="6" name="图片 5" descr="图片包含 建筑物&#10;&#10;自动生成的说明"/>
          <p:cNvPicPr>
            <a:picLocks noChangeAspect="1"/>
          </p:cNvPicPr>
          <p:nvPr userDrawn="1"/>
        </p:nvPicPr>
        <p:blipFill>
          <a:blip r:embed="rId2" cstate="print">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144710" y="2394097"/>
            <a:ext cx="8047290" cy="2590938"/>
          </a:xfrm>
          <a:prstGeom prst="rect">
            <a:avLst/>
          </a:prstGeom>
        </p:spPr>
      </p:pic>
      <p:sp>
        <p:nvSpPr>
          <p:cNvPr id="5" name="标题 1"/>
          <p:cNvSpPr>
            <a:spLocks noGrp="1"/>
          </p:cNvSpPr>
          <p:nvPr>
            <p:ph type="title" hasCustomPrompt="1"/>
          </p:nvPr>
        </p:nvSpPr>
        <p:spPr>
          <a:xfrm>
            <a:off x="5460763" y="2407580"/>
            <a:ext cx="6426437" cy="1060855"/>
          </a:xfrm>
          <a:prstGeom prst="rect">
            <a:avLst/>
          </a:prstGeom>
          <a:noFill/>
          <a:effectLst/>
        </p:spPr>
        <p:txBody>
          <a:bodyPr anchor="ctr">
            <a:noAutofit/>
          </a:bodyPr>
          <a:lstStyle>
            <a:lvl1pPr algn="ctr">
              <a:defRPr sz="4000" b="1">
                <a:solidFill>
                  <a:schemeClr val="tx2"/>
                </a:solidFill>
              </a:defRPr>
            </a:lvl1pPr>
          </a:lstStyle>
          <a:p>
            <a:r>
              <a:rPr lang="zh-CN" altLang="en-US" dirty="0"/>
              <a:t>单击此处编辑标题样式</a:t>
            </a:r>
            <a:endParaRPr lang="zh-CN" altLang="en-US" dirty="0"/>
          </a:p>
        </p:txBody>
      </p:sp>
      <p:sp>
        <p:nvSpPr>
          <p:cNvPr id="7" name="内容占位符 25"/>
          <p:cNvSpPr>
            <a:spLocks noGrp="1"/>
          </p:cNvSpPr>
          <p:nvPr>
            <p:ph sz="quarter" idx="10"/>
          </p:nvPr>
        </p:nvSpPr>
        <p:spPr>
          <a:xfrm>
            <a:off x="8946863" y="4107201"/>
            <a:ext cx="2903311" cy="454025"/>
          </a:xfrm>
          <a:prstGeom prst="rect">
            <a:avLst/>
          </a:prstGeom>
        </p:spPr>
        <p:txBody>
          <a:bodyPr anchor="ctr"/>
          <a:lstStyle>
            <a:lvl1pPr marL="0" indent="0" algn="ctr">
              <a:lnSpc>
                <a:spcPct val="100000"/>
              </a:lnSpc>
              <a:buNone/>
              <a:defRPr sz="18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5460764" y="3997557"/>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9" name="图片占位符 14"/>
          <p:cNvSpPr>
            <a:spLocks noGrp="1"/>
          </p:cNvSpPr>
          <p:nvPr>
            <p:ph type="pic" sz="quarter" idx="12"/>
          </p:nvPr>
        </p:nvSpPr>
        <p:spPr>
          <a:xfrm>
            <a:off x="0" y="1415726"/>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10" name="图片 9"/>
          <p:cNvPicPr>
            <a:picLocks noChangeAspect="1"/>
          </p:cNvPicPr>
          <p:nvPr userDrawn="1"/>
        </p:nvPicPr>
        <p:blipFill>
          <a:blip r:embed="rId3"/>
          <a:stretch>
            <a:fillRect/>
          </a:stretch>
        </p:blipFill>
        <p:spPr>
          <a:xfrm>
            <a:off x="6524558" y="4706725"/>
            <a:ext cx="3935296" cy="209291"/>
          </a:xfrm>
          <a:prstGeom prst="rect">
            <a:avLst/>
          </a:prstGeom>
        </p:spPr>
      </p:pic>
      <p:pic>
        <p:nvPicPr>
          <p:cNvPr id="11" name="图片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22913" y="271357"/>
            <a:ext cx="2169174" cy="713098"/>
          </a:xfrm>
          <a:prstGeom prst="rect">
            <a:avLst/>
          </a:prstGeom>
        </p:spPr>
      </p:pic>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grpSp>
        <p:nvGrpSpPr>
          <p:cNvPr id="11" name="组合 10"/>
          <p:cNvGrpSpPr/>
          <p:nvPr userDrawn="1"/>
        </p:nvGrpSpPr>
        <p:grpSpPr>
          <a:xfrm>
            <a:off x="391884" y="2278063"/>
            <a:ext cx="4122059" cy="1462680"/>
            <a:chOff x="304800" y="2709636"/>
            <a:chExt cx="4122059" cy="1462680"/>
          </a:xfrm>
        </p:grpSpPr>
        <p:grpSp>
          <p:nvGrpSpPr>
            <p:cNvPr id="12" name="组合 11"/>
            <p:cNvGrpSpPr/>
            <p:nvPr/>
          </p:nvGrpSpPr>
          <p:grpSpPr>
            <a:xfrm>
              <a:off x="304800" y="2709636"/>
              <a:ext cx="4122059" cy="1462680"/>
              <a:chOff x="667656" y="1497651"/>
              <a:chExt cx="4122059" cy="1462680"/>
            </a:xfrm>
          </p:grpSpPr>
          <p:grpSp>
            <p:nvGrpSpPr>
              <p:cNvPr id="14" name="组合 13"/>
              <p:cNvGrpSpPr/>
              <p:nvPr/>
            </p:nvGrpSpPr>
            <p:grpSpPr>
              <a:xfrm>
                <a:off x="667656" y="1497651"/>
                <a:ext cx="4122059" cy="1438728"/>
                <a:chOff x="537028" y="1493158"/>
                <a:chExt cx="4122059" cy="1438728"/>
              </a:xfrm>
            </p:grpSpPr>
            <p:sp>
              <p:nvSpPr>
                <p:cNvPr id="17" name="矩形 16"/>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8" name="图片 17"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15" name="文本框 14"/>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endParaRPr kumimoji="0" lang="zh-CN" altLang="en-US" sz="5400" b="0" i="0" u="none" strike="noStrike" kern="0" cap="none" spc="0" normalizeH="0" baseline="0" noProof="0" dirty="0">
                  <a:ln>
                    <a:noFill/>
                  </a:ln>
                  <a:solidFill>
                    <a:schemeClr val="tx2"/>
                  </a:solidFill>
                  <a:effectLst/>
                  <a:uLnTx/>
                  <a:uFillTx/>
                  <a:latin typeface="+mj-ea"/>
                  <a:ea typeface="+mj-ea"/>
                </a:endParaRPr>
              </a:p>
            </p:txBody>
          </p:sp>
          <p:sp>
            <p:nvSpPr>
              <p:cNvPr id="16" name="矩形 15"/>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13" name="图片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9" name="图片占位符 6"/>
          <p:cNvSpPr>
            <a:spLocks noGrp="1"/>
          </p:cNvSpPr>
          <p:nvPr>
            <p:ph type="pic" sz="quarter" idx="10"/>
          </p:nvPr>
        </p:nvSpPr>
        <p:spPr>
          <a:xfrm>
            <a:off x="6095999" y="0"/>
            <a:ext cx="6096001" cy="6858000"/>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65.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grpSp>
        <p:nvGrpSpPr>
          <p:cNvPr id="3" name="组合 2"/>
          <p:cNvGrpSpPr/>
          <p:nvPr userDrawn="1"/>
        </p:nvGrpSpPr>
        <p:grpSpPr>
          <a:xfrm>
            <a:off x="4034971" y="689970"/>
            <a:ext cx="4122059" cy="1462680"/>
            <a:chOff x="304800" y="2709636"/>
            <a:chExt cx="4122059" cy="1462680"/>
          </a:xfrm>
        </p:grpSpPr>
        <p:grpSp>
          <p:nvGrpSpPr>
            <p:cNvPr id="4" name="组合 3"/>
            <p:cNvGrpSpPr/>
            <p:nvPr/>
          </p:nvGrpSpPr>
          <p:grpSpPr>
            <a:xfrm>
              <a:off x="304800" y="2709636"/>
              <a:ext cx="4122059" cy="1462680"/>
              <a:chOff x="667656" y="1497651"/>
              <a:chExt cx="4122059" cy="1462680"/>
            </a:xfrm>
          </p:grpSpPr>
          <p:grpSp>
            <p:nvGrpSpPr>
              <p:cNvPr id="6" name="组合 5"/>
              <p:cNvGrpSpPr/>
              <p:nvPr/>
            </p:nvGrpSpPr>
            <p:grpSpPr>
              <a:xfrm>
                <a:off x="667656" y="1497651"/>
                <a:ext cx="4122059" cy="1438728"/>
                <a:chOff x="537028" y="1493158"/>
                <a:chExt cx="4122059" cy="1438728"/>
              </a:xfrm>
            </p:grpSpPr>
            <p:sp>
              <p:nvSpPr>
                <p:cNvPr id="9" name="矩形 8"/>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0" name="图片 9"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7" name="文本框 6"/>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endParaRPr kumimoji="0" lang="zh-CN" altLang="en-US" sz="5400" b="0" i="0" u="none" strike="noStrike" kern="0" cap="none" spc="0" normalizeH="0" baseline="0" noProof="0" dirty="0">
                  <a:ln>
                    <a:noFill/>
                  </a:ln>
                  <a:solidFill>
                    <a:schemeClr val="tx2"/>
                  </a:solidFill>
                  <a:effectLst/>
                  <a:uLnTx/>
                  <a:uFillTx/>
                  <a:latin typeface="+mj-ea"/>
                  <a:ea typeface="+mj-ea"/>
                </a:endParaRPr>
              </a:p>
            </p:txBody>
          </p:sp>
          <p:sp>
            <p:nvSpPr>
              <p:cNvPr id="8" name="矩形 7"/>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1" name="图片占位符 6"/>
          <p:cNvSpPr>
            <a:spLocks noGrp="1"/>
          </p:cNvSpPr>
          <p:nvPr>
            <p:ph type="pic" sz="quarter" idx="10"/>
          </p:nvPr>
        </p:nvSpPr>
        <p:spPr>
          <a:xfrm>
            <a:off x="1" y="3240088"/>
            <a:ext cx="12192000" cy="3617912"/>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userDrawn="1">
  <p:cSld name="内页版式1">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pic>
        <p:nvPicPr>
          <p:cNvPr id="7" name="图片 6"/>
          <p:cNvPicPr>
            <a:picLocks noChangeAspect="1"/>
          </p:cNvPicPr>
          <p:nvPr userDrawn="1"/>
        </p:nvPicPr>
        <p:blipFill rotWithShape="1">
          <a:blip r:embed="rId2" cstate="print"/>
          <a:srcRect r="1346"/>
          <a:stretch>
            <a:fillRect/>
          </a:stretch>
        </p:blipFill>
        <p:spPr>
          <a:xfrm>
            <a:off x="516" y="6149854"/>
            <a:ext cx="12191484" cy="411617"/>
          </a:xfrm>
          <a:prstGeom prst="rect">
            <a:avLst/>
          </a:prstGeom>
        </p:spPr>
      </p:pic>
      <p:pic>
        <p:nvPicPr>
          <p:cNvPr id="13" name="图片 12" descr="文本&#10;&#10;中度可信度描述已自动生成"/>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553162" y="263409"/>
            <a:ext cx="2305463" cy="757902"/>
          </a:xfrm>
          <a:prstGeom prst="rect">
            <a:avLst/>
          </a:prstGeom>
        </p:spPr>
      </p:pic>
      <p:sp>
        <p:nvSpPr>
          <p:cNvPr id="8" name="矩形 7"/>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userDrawn="1">
  <p:cSld name="内页版式2">
    <p:spTree>
      <p:nvGrpSpPr>
        <p:cNvPr id="1" name=""/>
        <p:cNvGrpSpPr/>
        <p:nvPr/>
      </p:nvGrpSpPr>
      <p:grpSpPr>
        <a:xfrm>
          <a:off x="0" y="0"/>
          <a:ext cx="0" cy="0"/>
          <a:chOff x="0" y="0"/>
          <a:chExt cx="0" cy="0"/>
        </a:xfrm>
      </p:grpSpPr>
      <p:sp>
        <p:nvSpPr>
          <p:cNvPr id="9" name="矩形 8"/>
          <p:cNvSpPr/>
          <p:nvPr userDrawn="1"/>
        </p:nvSpPr>
        <p:spPr>
          <a:xfrm>
            <a:off x="0" y="0"/>
            <a:ext cx="12191483" cy="685800"/>
          </a:xfrm>
          <a:prstGeom prst="rect">
            <a:avLst/>
          </a:prstGeom>
          <a:solidFill>
            <a:schemeClr val="tx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sp>
        <p:nvSpPr>
          <p:cNvPr id="2" name="标题 1"/>
          <p:cNvSpPr>
            <a:spLocks noGrp="1"/>
          </p:cNvSpPr>
          <p:nvPr>
            <p:ph type="title"/>
          </p:nvPr>
        </p:nvSpPr>
        <p:spPr>
          <a:xfrm>
            <a:off x="927468" y="85609"/>
            <a:ext cx="6895732" cy="538838"/>
          </a:xfrm>
          <a:prstGeom prst="rect">
            <a:avLst/>
          </a:prstGeom>
        </p:spPr>
        <p:txBody>
          <a:bodyPr anchor="ctr">
            <a:normAutofit/>
          </a:bodyPr>
          <a:lstStyle>
            <a:lvl1pPr>
              <a:lnSpc>
                <a:spcPct val="100000"/>
              </a:lnSpc>
              <a:defRPr sz="3200">
                <a:solidFill>
                  <a:schemeClr val="bg1"/>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034104"/>
            <a:ext cx="11429264" cy="4761859"/>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pic>
        <p:nvPicPr>
          <p:cNvPr id="10" name="图片 9" descr="图片包含 户外, 标牌, 黑色&#10;&#10;自动生成的说明"/>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pic>
        <p:nvPicPr>
          <p:cNvPr id="12" name="图片 11"/>
          <p:cNvPicPr>
            <a:picLocks noChangeAspect="1"/>
          </p:cNvPicPr>
          <p:nvPr userDrawn="1"/>
        </p:nvPicPr>
        <p:blipFill rotWithShape="1">
          <a:blip r:embed="rId3" cstate="print">
            <a:extLst>
              <a:ext uri="{BEBA8EAE-BF5A-486C-A8C5-ECC9F3942E4B}">
                <a14:imgProps xmlns:a14="http://schemas.microsoft.com/office/drawing/2010/main">
                  <a14:imgLayer r:embed="rId4">
                    <a14:imgEffect>
                      <a14:brightnessContrast bright="100000"/>
                    </a14:imgEffect>
                    <a14:imgEffect>
                      <a14:sharpenSoften amount="100000"/>
                    </a14:imgEffect>
                  </a14:imgLayer>
                </a14:imgProps>
              </a:ext>
            </a:extLst>
          </a:blip>
          <a:srcRect l="73973" r="3197"/>
          <a:stretch>
            <a:fillRect/>
          </a:stretch>
        </p:blipFill>
        <p:spPr>
          <a:xfrm>
            <a:off x="9046840" y="274621"/>
            <a:ext cx="2821309" cy="411617"/>
          </a:xfrm>
          <a:prstGeom prst="rect">
            <a:avLst/>
          </a:prstGeom>
        </p:spPr>
      </p:pic>
      <p:sp>
        <p:nvSpPr>
          <p:cNvPr id="13" name="文本框 12"/>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14" name="文本框 13"/>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15" name="直接连接符 14"/>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userDrawn="1">
  <p:cSld name="内页版式3">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3" name="矩形 2"/>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pic>
        <p:nvPicPr>
          <p:cNvPr id="8" name="图片 7"/>
          <p:cNvPicPr>
            <a:picLocks noChangeAspect="1"/>
          </p:cNvPicPr>
          <p:nvPr userDrawn="1"/>
        </p:nvPicPr>
        <p:blipFill rotWithShape="1">
          <a:blip r:embed="rId2" cstate="print"/>
          <a:srcRect l="74359" r="1346"/>
          <a:stretch>
            <a:fillRect/>
          </a:stretch>
        </p:blipFill>
        <p:spPr>
          <a:xfrm>
            <a:off x="8870172" y="360363"/>
            <a:ext cx="3002280" cy="411617"/>
          </a:xfrm>
          <a:prstGeom prst="rect">
            <a:avLst/>
          </a:prstGeom>
        </p:spPr>
      </p:pic>
      <p:sp>
        <p:nvSpPr>
          <p:cNvPr id="9" name="矩形 8"/>
          <p:cNvSpPr/>
          <p:nvPr userDrawn="1"/>
        </p:nvSpPr>
        <p:spPr>
          <a:xfrm>
            <a:off x="360362" y="6446383"/>
            <a:ext cx="11460164" cy="411617"/>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solidFill>
                <a:schemeClr val="tx2"/>
              </a:solidFill>
            </a:endParaRPr>
          </a:p>
        </p:txBody>
      </p:sp>
      <p:sp>
        <p:nvSpPr>
          <p:cNvPr id="10" name="文本框 9"/>
          <p:cNvSpPr txBox="1"/>
          <p:nvPr userDrawn="1"/>
        </p:nvSpPr>
        <p:spPr>
          <a:xfrm>
            <a:off x="10118489" y="6484482"/>
            <a:ext cx="1692143" cy="338554"/>
          </a:xfrm>
          <a:prstGeom prst="rect">
            <a:avLst/>
          </a:prstGeom>
          <a:noFill/>
        </p:spPr>
        <p:txBody>
          <a:bodyPr wrap="square" rtlCol="0" anchor="ctr">
            <a:spAutoFit/>
          </a:bodyPr>
          <a:lstStyle/>
          <a:p>
            <a:pPr algn="ctr"/>
            <a:r>
              <a:rPr lang="en-US" altLang="zh-CN" sz="1600" i="1" dirty="0">
                <a:solidFill>
                  <a:schemeClr val="bg1"/>
                </a:solidFill>
              </a:rPr>
              <a:t>www.sjtu.edu.cn </a:t>
            </a:r>
            <a:endParaRPr lang="zh-CN" altLang="en-US" sz="1400" i="1" dirty="0">
              <a:solidFill>
                <a:schemeClr val="bg1"/>
              </a:solidFill>
            </a:endParaRPr>
          </a:p>
        </p:txBody>
      </p:sp>
      <p:sp>
        <p:nvSpPr>
          <p:cNvPr id="11" name="文本框 10"/>
          <p:cNvSpPr txBox="1"/>
          <p:nvPr userDrawn="1"/>
        </p:nvSpPr>
        <p:spPr>
          <a:xfrm>
            <a:off x="360364" y="6497182"/>
            <a:ext cx="2223180" cy="338554"/>
          </a:xfrm>
          <a:prstGeom prst="rect">
            <a:avLst/>
          </a:prstGeom>
          <a:noFill/>
        </p:spPr>
        <p:txBody>
          <a:bodyPr wrap="square" rtlCol="0" anchor="ctr">
            <a:spAutoFit/>
          </a:bodyPr>
          <a:lstStyle/>
          <a:p>
            <a:pPr algn="ctr"/>
            <a:r>
              <a:rPr lang="zh-CN" altLang="en-US" sz="1600" dirty="0">
                <a:solidFill>
                  <a:schemeClr val="bg1"/>
                </a:solidFill>
              </a:rPr>
              <a:t>饮水思源   爱国荣校</a:t>
            </a:r>
            <a:endParaRPr lang="zh-CN" altLang="en-US" sz="1600" dirty="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userDrawn="1">
  <p:cSld name="过渡页1">
    <p:spTree>
      <p:nvGrpSpPr>
        <p:cNvPr id="1" name=""/>
        <p:cNvGrpSpPr/>
        <p:nvPr/>
      </p:nvGrpSpPr>
      <p:grpSpPr>
        <a:xfrm>
          <a:off x="0" y="0"/>
          <a:ext cx="0" cy="0"/>
          <a:chOff x="0" y="0"/>
          <a:chExt cx="0" cy="0"/>
        </a:xfrm>
      </p:grpSpPr>
      <p:sp>
        <p:nvSpPr>
          <p:cNvPr id="13" name="标题 1"/>
          <p:cNvSpPr>
            <a:spLocks noGrp="1"/>
          </p:cNvSpPr>
          <p:nvPr>
            <p:ph type="title" hasCustomPrompt="1"/>
          </p:nvPr>
        </p:nvSpPr>
        <p:spPr>
          <a:xfrm>
            <a:off x="1439862" y="1355320"/>
            <a:ext cx="8796337" cy="1060855"/>
          </a:xfrm>
          <a:prstGeom prst="rect">
            <a:avLst/>
          </a:prstGeom>
          <a:noFill/>
          <a:effectLst/>
        </p:spPr>
        <p:txBody>
          <a:bodyPr anchor="ctr">
            <a:noAutofit/>
          </a:bodyPr>
          <a:lstStyle>
            <a:lvl1pPr algn="l">
              <a:lnSpc>
                <a:spcPct val="100000"/>
              </a:lnSpc>
              <a:defRPr sz="6000" b="0">
                <a:solidFill>
                  <a:schemeClr val="tx2"/>
                </a:solidFill>
                <a:effectLst/>
              </a:defRPr>
            </a:lvl1pPr>
          </a:lstStyle>
          <a:p>
            <a:r>
              <a:rPr lang="zh-CN" altLang="en-US" dirty="0"/>
              <a:t>单击此处编辑标题样式</a:t>
            </a:r>
            <a:endParaRPr lang="zh-CN" altLang="en-US" dirty="0"/>
          </a:p>
        </p:txBody>
      </p:sp>
      <p:pic>
        <p:nvPicPr>
          <p:cNvPr id="15" name="图片 14"/>
          <p:cNvPicPr>
            <a:picLocks noChangeAspect="1"/>
          </p:cNvPicPr>
          <p:nvPr userDrawn="1"/>
        </p:nvPicPr>
        <p:blipFill rotWithShape="1">
          <a:blip r:embed="rId2" cstate="print"/>
          <a:srcRect r="1346"/>
          <a:stretch>
            <a:fillRect/>
          </a:stretch>
        </p:blipFill>
        <p:spPr>
          <a:xfrm>
            <a:off x="516" y="5781221"/>
            <a:ext cx="12191484" cy="411617"/>
          </a:xfrm>
          <a:prstGeom prst="rect">
            <a:avLst/>
          </a:prstGeom>
        </p:spPr>
      </p:pic>
      <p:sp>
        <p:nvSpPr>
          <p:cNvPr id="16" name="矩形 15"/>
          <p:cNvSpPr/>
          <p:nvPr userDrawn="1"/>
        </p:nvSpPr>
        <p:spPr>
          <a:xfrm>
            <a:off x="0" y="1523797"/>
            <a:ext cx="360363" cy="723900"/>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endParaRPr lang="zh-CN" altLang="en-US" dirty="0"/>
          </a:p>
        </p:txBody>
      </p:sp>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userDrawn="1">
  <p:cSld name="过渡页2">
    <p:spTree>
      <p:nvGrpSpPr>
        <p:cNvPr id="1" name=""/>
        <p:cNvGrpSpPr/>
        <p:nvPr/>
      </p:nvGrpSpPr>
      <p:grpSpPr>
        <a:xfrm>
          <a:off x="0" y="0"/>
          <a:ext cx="0" cy="0"/>
          <a:chOff x="0" y="0"/>
          <a:chExt cx="0" cy="0"/>
        </a:xfrm>
      </p:grpSpPr>
      <p:pic>
        <p:nvPicPr>
          <p:cNvPr id="3" name="图片 2"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 name="矩形 3"/>
          <p:cNvSpPr/>
          <p:nvPr userDrawn="1"/>
        </p:nvSpPr>
        <p:spPr>
          <a:xfrm rot="16200000">
            <a:off x="6051000" y="-2616750"/>
            <a:ext cx="90000" cy="12192000"/>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6"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tx2"/>
                </a:solidFill>
              </a:defRPr>
            </a:lvl1pPr>
          </a:lstStyle>
          <a:p>
            <a:r>
              <a:rPr lang="zh-CN" altLang="en-US" dirty="0"/>
              <a:t>单击此处编辑母版标题样式</a:t>
            </a:r>
            <a:endParaRPr lang="zh-CN" altLang="en-US" dirty="0"/>
          </a:p>
        </p:txBody>
      </p:sp>
      <p:pic>
        <p:nvPicPr>
          <p:cNvPr id="7" name="图片 6"/>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8"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71.xml><?xml version="1.0" encoding="utf-8"?>
<p:sldLayout xmlns:a="http://schemas.openxmlformats.org/drawingml/2006/main" xmlns:r="http://schemas.openxmlformats.org/officeDocument/2006/relationships" xmlns:p="http://schemas.openxmlformats.org/presentationml/2006/main" preserve="1" userDrawn="1">
  <p:cSld name="封底1">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pic>
        <p:nvPicPr>
          <p:cNvPr id="16" name="图片 15" descr="文本&#10;&#10;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175242" y="806450"/>
            <a:ext cx="3841516" cy="2692400"/>
          </a:xfrm>
          <a:prstGeom prst="rect">
            <a:avLst/>
          </a:prstGeom>
        </p:spPr>
      </p:pic>
      <p:sp>
        <p:nvSpPr>
          <p:cNvPr id="17" name="标题 1"/>
          <p:cNvSpPr>
            <a:spLocks noGrp="1"/>
          </p:cNvSpPr>
          <p:nvPr>
            <p:ph type="title" hasCustomPrompt="1"/>
          </p:nvPr>
        </p:nvSpPr>
        <p:spPr>
          <a:xfrm>
            <a:off x="2351313" y="3700057"/>
            <a:ext cx="7561943"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endParaRPr lang="zh-CN" altLang="en-US" dirty="0"/>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72.xml><?xml version="1.0" encoding="utf-8"?>
<p:sldLayout xmlns:a="http://schemas.openxmlformats.org/drawingml/2006/main" xmlns:r="http://schemas.openxmlformats.org/officeDocument/2006/relationships" xmlns:p="http://schemas.openxmlformats.org/presentationml/2006/main" preserve="1" userDrawn="1">
  <p:cSld name="封底2">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pic>
        <p:nvPicPr>
          <p:cNvPr id="3" name="图片 2" descr="文本&#10;&#10;中度可信度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73315" y="1918497"/>
            <a:ext cx="4717143" cy="1550721"/>
          </a:xfrm>
          <a:prstGeom prst="rect">
            <a:avLst/>
          </a:prstGeom>
        </p:spPr>
      </p:pic>
      <p:sp>
        <p:nvSpPr>
          <p:cNvPr id="12" name="标题 1"/>
          <p:cNvSpPr>
            <a:spLocks noGrp="1"/>
          </p:cNvSpPr>
          <p:nvPr>
            <p:ph type="title" hasCustomPrompt="1"/>
          </p:nvPr>
        </p:nvSpPr>
        <p:spPr>
          <a:xfrm>
            <a:off x="6096001" y="2179233"/>
            <a:ext cx="5613400"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73.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tx2"/>
        </a:solidFill>
        <a:effectLst/>
      </p:bgPr>
    </p:bg>
    <p:spTree>
      <p:nvGrpSpPr>
        <p:cNvPr id="1" name=""/>
        <p:cNvGrpSpPr/>
        <p:nvPr/>
      </p:nvGrpSpPr>
      <p:grpSpPr>
        <a:xfrm>
          <a:off x="0" y="0"/>
          <a:ext cx="0" cy="0"/>
          <a:chOff x="0" y="0"/>
          <a:chExt cx="0" cy="0"/>
        </a:xfrm>
      </p:grpSpPr>
      <p:sp>
        <p:nvSpPr>
          <p:cNvPr id="9" name="流程图: 离页连接符 8"/>
          <p:cNvSpPr/>
          <p:nvPr userDrawn="1"/>
        </p:nvSpPr>
        <p:spPr>
          <a:xfrm>
            <a:off x="3419386" y="0"/>
            <a:ext cx="5353229" cy="5219695"/>
          </a:xfrm>
          <a:prstGeom prst="flowChartOffpageConnector">
            <a:avLst/>
          </a:prstGeom>
          <a:solidFill>
            <a:srgbClr val="FFFFFF"/>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sp>
        <p:nvSpPr>
          <p:cNvPr id="10" name="文本占位符 31"/>
          <p:cNvSpPr txBox="1"/>
          <p:nvPr userDrawn="1"/>
        </p:nvSpPr>
        <p:spPr>
          <a:xfrm>
            <a:off x="2952571" y="2609847"/>
            <a:ext cx="6286859" cy="598488"/>
          </a:xfrm>
          <a:prstGeom prst="rect">
            <a:avLst/>
          </a:prstGeom>
        </p:spPr>
        <p:txBody>
          <a:bodyPr anchor="ctr"/>
          <a:lstStyle>
            <a:lvl1pPr marL="0" indent="0" algn="ctr" defTabSz="967740" rtl="0" eaLnBrk="1" latinLnBrk="0" hangingPunct="1">
              <a:lnSpc>
                <a:spcPct val="100000"/>
              </a:lnSpc>
              <a:spcBef>
                <a:spcPts val="1060"/>
              </a:spcBef>
              <a:buFontTx/>
              <a:buNone/>
              <a:defRPr sz="5400" b="1" kern="1200" spc="600">
                <a:solidFill>
                  <a:schemeClr val="accent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5400" b="1" i="0" u="none" strike="noStrike" kern="1200" cap="none" spc="600" normalizeH="0" baseline="0" noProof="0" dirty="0">
              <a:ln>
                <a:noFill/>
              </a:ln>
              <a:solidFill>
                <a:srgbClr val="C8161E"/>
              </a:solidFill>
              <a:effectLst/>
              <a:uLnTx/>
              <a:uFillTx/>
              <a:latin typeface="Arial" panose="020B0604020202090204"/>
              <a:ea typeface="微软雅黑"/>
              <a:cs typeface="+mn-cs"/>
            </a:endParaRPr>
          </a:p>
        </p:txBody>
      </p:sp>
      <p:pic>
        <p:nvPicPr>
          <p:cNvPr id="11" name="图片 10"/>
          <p:cNvPicPr>
            <a:picLocks noChangeAspect="1"/>
          </p:cNvPicPr>
          <p:nvPr userDrawn="1"/>
        </p:nvPicPr>
        <p:blipFill rotWithShape="1">
          <a:blip r:embed="rId2">
            <a:alphaModFix amt="20000"/>
            <a:duotone>
              <a:srgbClr val="ED7D31">
                <a:shade val="45000"/>
                <a:satMod val="135000"/>
              </a:srgbClr>
              <a:prstClr val="white"/>
            </a:duotone>
          </a:blip>
          <a:srcRect t="9831" b="36385"/>
          <a:stretch>
            <a:fillRect/>
          </a:stretch>
        </p:blipFill>
        <p:spPr>
          <a:xfrm>
            <a:off x="3352562" y="6146610"/>
            <a:ext cx="5486876" cy="406590"/>
          </a:xfrm>
          <a:prstGeom prst="rect">
            <a:avLst/>
          </a:prstGeom>
        </p:spPr>
      </p:pic>
      <p:pic>
        <p:nvPicPr>
          <p:cNvPr id="12" name="图片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3" name="任意多边形: 形状 12"/>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rgbClr val="FFFFFF"/>
          </a:solidFill>
          <a:ln w="12700" cap="flat" cmpd="sng" algn="ctr">
            <a:solidFill>
              <a:srgbClr val="FFFFFF"/>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4" name="图片 13" descr="图片包含 建筑物&#10;&#10;自动生成的说明"/>
          <p:cNvPicPr>
            <a:picLocks noChangeAspect="1"/>
          </p:cNvPicPr>
          <p:nvPr userDrawn="1"/>
        </p:nvPicPr>
        <p:blipFill>
          <a:blip r:embed="rId4">
            <a:alphaModFix amt="20000"/>
            <a:duotone>
              <a:prstClr val="black"/>
              <a:srgbClr val="C8161E">
                <a:tint val="45000"/>
                <a:satMod val="400000"/>
              </a:srgb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
        <p:nvSpPr>
          <p:cNvPr id="15" name="文本占位符 31"/>
          <p:cNvSpPr>
            <a:spLocks noGrp="1"/>
          </p:cNvSpPr>
          <p:nvPr>
            <p:ph type="body" sz="quarter" idx="11"/>
          </p:nvPr>
        </p:nvSpPr>
        <p:spPr>
          <a:xfrm>
            <a:off x="3104971" y="2762247"/>
            <a:ext cx="6286859" cy="598488"/>
          </a:xfrm>
          <a:prstGeom prst="rect">
            <a:avLst/>
          </a:prstGeom>
        </p:spPr>
        <p:txBody>
          <a:bodyPr anchor="ctr"/>
          <a:lstStyle>
            <a:lvl1pPr marL="0" indent="0" algn="ctr">
              <a:lnSpc>
                <a:spcPct val="100000"/>
              </a:lnSpc>
              <a:buNone/>
              <a:defRPr sz="4800" b="1" spc="600">
                <a:solidFill>
                  <a:schemeClr val="tx2"/>
                </a:solidFill>
              </a:defRPr>
            </a:lvl1pPr>
          </a:lstStyle>
          <a:p>
            <a:pPr lvl="0"/>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74.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75.xml><?xml version="1.0" encoding="utf-8"?>
<p:sldLayout xmlns:a="http://schemas.openxmlformats.org/drawingml/2006/main" xmlns:r="http://schemas.openxmlformats.org/officeDocument/2006/relationships" xmlns:p="http://schemas.openxmlformats.org/presentationml/2006/main" preserve="1" userDrawn="1">
  <p:cSld name="封面1">
    <p:spTree>
      <p:nvGrpSpPr>
        <p:cNvPr id="1" name=""/>
        <p:cNvGrpSpPr/>
        <p:nvPr/>
      </p:nvGrpSpPr>
      <p:grpSpPr>
        <a:xfrm>
          <a:off x="0" y="0"/>
          <a:ext cx="0" cy="0"/>
          <a:chOff x="0" y="0"/>
          <a:chExt cx="0" cy="0"/>
        </a:xfrm>
      </p:grpSpPr>
      <p:pic>
        <p:nvPicPr>
          <p:cNvPr id="4" name="图片 3" descr="图片包含 建筑物&#10;&#10;自动生成的说明"/>
          <p:cNvPicPr>
            <a:picLocks noChangeAspect="1"/>
          </p:cNvPicPr>
          <p:nvPr userDrawn="1"/>
        </p:nvPicPr>
        <p:blipFill>
          <a:blip r:embed="rId2">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sp>
        <p:nvSpPr>
          <p:cNvPr id="6"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lnSpc>
                <a:spcPct val="100000"/>
              </a:lnSpc>
              <a:defRPr sz="5400" b="1">
                <a:solidFill>
                  <a:schemeClr val="tx2"/>
                </a:solidFill>
              </a:defRPr>
            </a:lvl1pPr>
          </a:lstStyle>
          <a:p>
            <a:r>
              <a:rPr lang="zh-CN" altLang="en-US" dirty="0"/>
              <a:t>单击此处编辑标题样式</a:t>
            </a:r>
            <a:endParaRPr lang="zh-CN" altLang="en-US" dirty="0"/>
          </a:p>
        </p:txBody>
      </p:sp>
      <p:sp>
        <p:nvSpPr>
          <p:cNvPr id="7" name="内容占位符 25"/>
          <p:cNvSpPr>
            <a:spLocks noGrp="1"/>
          </p:cNvSpPr>
          <p:nvPr>
            <p:ph sz="quarter" idx="10"/>
          </p:nvPr>
        </p:nvSpPr>
        <p:spPr>
          <a:xfrm>
            <a:off x="4644345" y="5196924"/>
            <a:ext cx="2903311" cy="454025"/>
          </a:xfrm>
          <a:prstGeom prst="rect">
            <a:avLst/>
          </a:prstGeom>
        </p:spPr>
        <p:txBody>
          <a:bodyPr anchor="ctr"/>
          <a:lstStyle>
            <a:lvl1pPr marL="0" indent="0" algn="ctr">
              <a:lnSpc>
                <a:spcPct val="100000"/>
              </a:lnSpc>
              <a:buNone/>
              <a:defRPr sz="20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pic>
        <p:nvPicPr>
          <p:cNvPr id="9" name="图片 8"/>
          <p:cNvPicPr>
            <a:picLocks noChangeAspect="1"/>
          </p:cNvPicPr>
          <p:nvPr userDrawn="1"/>
        </p:nvPicPr>
        <p:blipFill rotWithShape="1">
          <a:blip r:embed="rId4" cstate="print"/>
          <a:srcRect l="74359" r="1346"/>
          <a:stretch>
            <a:fillRect/>
          </a:stretch>
        </p:blipFill>
        <p:spPr>
          <a:xfrm>
            <a:off x="8870172" y="356842"/>
            <a:ext cx="3002280" cy="411617"/>
          </a:xfrm>
          <a:prstGeom prst="rect">
            <a:avLst/>
          </a:prstGeom>
        </p:spPr>
      </p:pic>
      <p:grpSp>
        <p:nvGrpSpPr>
          <p:cNvPr id="10" name="组合 9"/>
          <p:cNvGrpSpPr/>
          <p:nvPr userDrawn="1"/>
        </p:nvGrpSpPr>
        <p:grpSpPr>
          <a:xfrm>
            <a:off x="2328587" y="6244170"/>
            <a:ext cx="7554800" cy="406590"/>
            <a:chOff x="2328587" y="6073254"/>
            <a:chExt cx="7554800" cy="406590"/>
          </a:xfrm>
        </p:grpSpPr>
        <p:pic>
          <p:nvPicPr>
            <p:cNvPr id="11" name="图片 10"/>
            <p:cNvPicPr>
              <a:picLocks noChangeAspect="1"/>
            </p:cNvPicPr>
            <p:nvPr userDrawn="1"/>
          </p:nvPicPr>
          <p:blipFill rotWithShape="1">
            <a:blip r:embed="rId5">
              <a:alphaModFix amt="50000"/>
            </a:blip>
            <a:srcRect t="9831" b="36385"/>
            <a:stretch>
              <a:fillRect/>
            </a:stretch>
          </p:blipFill>
          <p:spPr>
            <a:xfrm>
              <a:off x="3352562" y="6073254"/>
              <a:ext cx="5486876" cy="406590"/>
            </a:xfrm>
            <a:prstGeom prst="rect">
              <a:avLst/>
            </a:prstGeom>
          </p:spPr>
        </p:pic>
        <p:sp>
          <p:nvSpPr>
            <p:cNvPr id="12" name="椭圆 11"/>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p:nvPr userDrawn="1"/>
          </p:nvCxnSpPr>
          <p:spPr>
            <a:xfrm>
              <a:off x="23285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89833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grpSp>
      <p:cxnSp>
        <p:nvCxnSpPr>
          <p:cNvPr id="15" name="直接连接符 14"/>
          <p:cNvCxnSpPr/>
          <p:nvPr userDrawn="1"/>
        </p:nvCxnSpPr>
        <p:spPr>
          <a:xfrm>
            <a:off x="2046000" y="1712549"/>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nvCxnSpPr>
        <p:spPr>
          <a:xfrm>
            <a:off x="2046000" y="3428810"/>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7" name="图片占位符 6"/>
          <p:cNvSpPr>
            <a:spLocks noGrp="1"/>
          </p:cNvSpPr>
          <p:nvPr>
            <p:ph type="pic" sz="quarter" idx="10"/>
          </p:nvPr>
        </p:nvSpPr>
        <p:spPr>
          <a:xfrm>
            <a:off x="0" y="1"/>
            <a:ext cx="12192000" cy="3990974"/>
          </a:xfrm>
          <a:prstGeom prst="rect">
            <a:avLst/>
          </a:prstGeom>
        </p:spPr>
        <p:txBody>
          <a:bodyPr anchor="ctr"/>
          <a:lstStyle>
            <a:lvl1pPr marL="0" indent="0" algn="ctr">
              <a:buNone/>
              <a:defRPr/>
            </a:lvl1pPr>
          </a:lstStyle>
          <a:p>
            <a:endParaRPr lang="zh-CN" altLang="en-US" dirty="0"/>
          </a:p>
        </p:txBody>
      </p:sp>
      <p:sp>
        <p:nvSpPr>
          <p:cNvPr id="8" name="内容占位符 25"/>
          <p:cNvSpPr>
            <a:spLocks noGrp="1"/>
          </p:cNvSpPr>
          <p:nvPr>
            <p:ph sz="quarter" idx="11"/>
          </p:nvPr>
        </p:nvSpPr>
        <p:spPr>
          <a:xfrm>
            <a:off x="888484" y="6091547"/>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9" name="文本占位符 31"/>
          <p:cNvSpPr>
            <a:spLocks noGrp="1"/>
          </p:cNvSpPr>
          <p:nvPr>
            <p:ph type="body" sz="quarter" idx="12"/>
          </p:nvPr>
        </p:nvSpPr>
        <p:spPr>
          <a:xfrm>
            <a:off x="888484" y="5337593"/>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10" name="标题 1"/>
          <p:cNvSpPr>
            <a:spLocks noGrp="1"/>
          </p:cNvSpPr>
          <p:nvPr>
            <p:ph type="title" hasCustomPrompt="1"/>
          </p:nvPr>
        </p:nvSpPr>
        <p:spPr>
          <a:xfrm>
            <a:off x="888484" y="4121272"/>
            <a:ext cx="7798316" cy="1060855"/>
          </a:xfrm>
          <a:prstGeom prst="rect">
            <a:avLst/>
          </a:prstGeom>
          <a:noFill/>
          <a:effectLst/>
        </p:spPr>
        <p:txBody>
          <a:bodyPr anchor="ctr">
            <a:noAutofit/>
          </a:bodyPr>
          <a:lstStyle>
            <a:lvl1pPr algn="l">
              <a:lnSpc>
                <a:spcPct val="100000"/>
              </a:lnSpc>
              <a:defRPr sz="4800" b="0">
                <a:solidFill>
                  <a:schemeClr val="tx2"/>
                </a:solidFill>
                <a:effectLst/>
              </a:defRPr>
            </a:lvl1pPr>
          </a:lstStyle>
          <a:p>
            <a:r>
              <a:rPr lang="zh-CN" altLang="en-US" dirty="0"/>
              <a:t>单击此处编辑标题样式</a:t>
            </a:r>
            <a:endParaRPr lang="zh-CN" altLang="en-US" dirty="0"/>
          </a:p>
        </p:txBody>
      </p:sp>
      <p:pic>
        <p:nvPicPr>
          <p:cNvPr id="5" name="图片 4"/>
          <p:cNvPicPr>
            <a:picLocks noChangeAspect="1"/>
          </p:cNvPicPr>
          <p:nvPr userDrawn="1"/>
        </p:nvPicPr>
        <p:blipFill rotWithShape="1">
          <a:blip r:embed="rId2" cstate="print"/>
          <a:srcRect l="74359" r="1346"/>
          <a:stretch>
            <a:fillRect/>
          </a:stretch>
        </p:blipFill>
        <p:spPr>
          <a:xfrm>
            <a:off x="8870172" y="6192838"/>
            <a:ext cx="3002280" cy="411617"/>
          </a:xfrm>
          <a:prstGeom prst="rect">
            <a:avLst/>
          </a:prstGeom>
        </p:spPr>
      </p:pic>
      <p:cxnSp>
        <p:nvCxnSpPr>
          <p:cNvPr id="11" name="直接连接符 10"/>
          <p:cNvCxnSpPr/>
          <p:nvPr userDrawn="1"/>
        </p:nvCxnSpPr>
        <p:spPr>
          <a:xfrm>
            <a:off x="-80735" y="4049349"/>
            <a:ext cx="12272735" cy="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77.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endParaRPr lang="zh-CN" altLang="en-US" dirty="0"/>
          </a:p>
        </p:txBody>
      </p:sp>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userDrawn="1">
  <p:cSld name="封面3-dark">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矩形 1"/>
          <p:cNvSpPr/>
          <p:nvPr userDrawn="1"/>
        </p:nvSpPr>
        <p:spPr>
          <a:xfrm>
            <a:off x="-19050" y="0"/>
            <a:ext cx="6115050" cy="6858000"/>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p>
        </p:txBody>
      </p:sp>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bg1"/>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bg1"/>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bg1"/>
                </a:solidFill>
                <a:effectLst/>
              </a:defRPr>
            </a:lvl1pPr>
          </a:lstStyle>
          <a:p>
            <a:r>
              <a:rPr lang="zh-CN" altLang="en-US" dirty="0"/>
              <a:t>单击此处编辑标题样式</a:t>
            </a:r>
            <a:endParaRPr lang="zh-CN" altLang="en-US" dirty="0"/>
          </a:p>
        </p:txBody>
      </p:sp>
      <p:pic>
        <p:nvPicPr>
          <p:cNvPr id="7" name="图片 6"/>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4" cstate="print">
            <a:extLst>
              <a:ext uri="{BEBA8EAE-BF5A-486C-A8C5-ECC9F3942E4B}">
                <a14:imgProps xmlns:a14="http://schemas.microsoft.com/office/drawing/2010/main">
                  <a14:imgLayer r:embed="rId5">
                    <a14:imgEffect>
                      <a14:brightnessContrast bright="100000"/>
                    </a14:imgEffect>
                  </a14:imgLayer>
                </a14:imgProps>
              </a:ext>
            </a:extLst>
          </a:blip>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79.xml><?xml version="1.0" encoding="utf-8"?>
<p:sldLayout xmlns:a="http://schemas.openxmlformats.org/drawingml/2006/main" xmlns:r="http://schemas.openxmlformats.org/officeDocument/2006/relationships" xmlns:p="http://schemas.openxmlformats.org/presentationml/2006/main" preserve="1" userDrawn="1">
  <p:cSld name="封面4">
    <p:spTree>
      <p:nvGrpSpPr>
        <p:cNvPr id="1" name=""/>
        <p:cNvGrpSpPr/>
        <p:nvPr/>
      </p:nvGrpSpPr>
      <p:grpSpPr>
        <a:xfrm>
          <a:off x="0" y="0"/>
          <a:ext cx="0" cy="0"/>
          <a:chOff x="0" y="0"/>
          <a:chExt cx="0" cy="0"/>
        </a:xfrm>
      </p:grpSpPr>
      <p:sp>
        <p:nvSpPr>
          <p:cNvPr id="4" name="等腰三角形 3"/>
          <p:cNvSpPr/>
          <p:nvPr userDrawn="1"/>
        </p:nvSpPr>
        <p:spPr>
          <a:xfrm>
            <a:off x="10515600" y="-25400"/>
            <a:ext cx="1676400" cy="6883400"/>
          </a:xfrm>
          <a:prstGeom prst="triangle">
            <a:avLst>
              <a:gd name="adj" fmla="val 99435"/>
            </a:avLst>
          </a:prstGeom>
          <a:gradFill>
            <a:gsLst>
              <a:gs pos="100000">
                <a:schemeClr val="accent4"/>
              </a:gs>
              <a:gs pos="62000">
                <a:schemeClr val="tx2"/>
              </a:gs>
            </a:gsLst>
            <a:lin ang="2700000" scaled="0"/>
          </a:gradFill>
          <a:ln w="12700" cap="flat" cmpd="sng" algn="ctr">
            <a:solidFill>
              <a:schemeClr val="bg1"/>
            </a:solidFill>
            <a:prstDash val="solid"/>
            <a:miter lim="800000"/>
          </a:ln>
          <a:effectLst/>
        </p:spPr>
        <p:txBody>
          <a:bodyPr rtlCol="0" anchor="ctr"/>
          <a:lstStyle/>
          <a:p>
            <a:pPr lvl="0" algn="just"/>
            <a:endParaRPr lang="zh-CN" altLang="en-US" dirty="0"/>
          </a:p>
        </p:txBody>
      </p:sp>
      <p:sp>
        <p:nvSpPr>
          <p:cNvPr id="5"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6"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7"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endParaRPr lang="zh-CN" altLang="en-US" dirty="0"/>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9" name="图片 8"/>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sp>
        <p:nvSpPr>
          <p:cNvPr id="10" name="图片占位符 6"/>
          <p:cNvSpPr>
            <a:spLocks noGrp="1"/>
          </p:cNvSpPr>
          <p:nvPr>
            <p:ph type="pic" sz="quarter" idx="10"/>
          </p:nvPr>
        </p:nvSpPr>
        <p:spPr>
          <a:xfrm>
            <a:off x="5859400" y="0"/>
            <a:ext cx="6146801" cy="6858000"/>
          </a:xfrm>
          <a:prstGeom prst="parallelogram">
            <a:avLst>
              <a:gd name="adj" fmla="val 28125"/>
            </a:avLst>
          </a:prstGeom>
          <a:effectLst>
            <a:outerShdw blurRad="50800" dist="38100" dir="2700000" algn="tl" rotWithShape="0">
              <a:prstClr val="black">
                <a:alpha val="40000"/>
              </a:prstClr>
            </a:outerShdw>
          </a:effectLst>
        </p:spPr>
        <p:txBody>
          <a:bodyPr anchor="ctr"/>
          <a:lstStyle>
            <a:lvl1pPr marL="0" indent="0" algn="ctr">
              <a:buNone/>
              <a:defRPr/>
            </a:lvl1pPr>
          </a:lstStyle>
          <a:p>
            <a:endParaRPr lang="zh-CN" altLang="en-US" dirty="0"/>
          </a:p>
        </p:txBody>
      </p:sp>
      <p:cxnSp>
        <p:nvCxnSpPr>
          <p:cNvPr id="11" name="直接连接符 10"/>
          <p:cNvCxnSpPr/>
          <p:nvPr userDrawn="1"/>
        </p:nvCxnSpPr>
        <p:spPr>
          <a:xfrm flipH="1">
            <a:off x="5710548" y="-25400"/>
            <a:ext cx="1737055" cy="68834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封面3-dark">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矩形 1"/>
          <p:cNvSpPr/>
          <p:nvPr userDrawn="1"/>
        </p:nvSpPr>
        <p:spPr>
          <a:xfrm>
            <a:off x="-19050" y="0"/>
            <a:ext cx="6115050" cy="6858000"/>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p>
        </p:txBody>
      </p:sp>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bg1"/>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bg1"/>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bg1"/>
                </a:solidFill>
                <a:effectLst/>
              </a:defRPr>
            </a:lvl1pPr>
          </a:lstStyle>
          <a:p>
            <a:r>
              <a:rPr lang="zh-CN" altLang="en-US" dirty="0"/>
              <a:t>单击此处编辑标题样式</a:t>
            </a:r>
            <a:endParaRPr lang="zh-CN" altLang="en-US" dirty="0"/>
          </a:p>
        </p:txBody>
      </p:sp>
      <p:pic>
        <p:nvPicPr>
          <p:cNvPr id="7" name="图片 6"/>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4" cstate="print">
            <a:extLst>
              <a:ext uri="{BEBA8EAE-BF5A-486C-A8C5-ECC9F3942E4B}">
                <a14:imgProps xmlns:a14="http://schemas.microsoft.com/office/drawing/2010/main">
                  <a14:imgLayer r:embed="rId5">
                    <a14:imgEffect>
                      <a14:brightnessContrast bright="100000"/>
                    </a14:imgEffect>
                  </a14:imgLayer>
                </a14:imgProps>
              </a:ext>
            </a:extLst>
          </a:blip>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80.xml><?xml version="1.0" encoding="utf-8"?>
<p:sldLayout xmlns:a="http://schemas.openxmlformats.org/drawingml/2006/main" xmlns:r="http://schemas.openxmlformats.org/officeDocument/2006/relationships" xmlns:p="http://schemas.openxmlformats.org/presentationml/2006/main" preserve="1" userDrawn="1">
  <p:cSld name="封面5">
    <p:spTree>
      <p:nvGrpSpPr>
        <p:cNvPr id="1" name=""/>
        <p:cNvGrpSpPr/>
        <p:nvPr/>
      </p:nvGrpSpPr>
      <p:grpSpPr>
        <a:xfrm>
          <a:off x="0" y="0"/>
          <a:ext cx="0" cy="0"/>
          <a:chOff x="0" y="0"/>
          <a:chExt cx="0" cy="0"/>
        </a:xfrm>
      </p:grpSpPr>
      <p:pic>
        <p:nvPicPr>
          <p:cNvPr id="6" name="图片 5" descr="图片包含 建筑物&#10;&#10;自动生成的说明"/>
          <p:cNvPicPr>
            <a:picLocks noChangeAspect="1"/>
          </p:cNvPicPr>
          <p:nvPr userDrawn="1"/>
        </p:nvPicPr>
        <p:blipFill>
          <a:blip r:embed="rId2" cstate="print">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144710" y="2394097"/>
            <a:ext cx="8047290" cy="2590938"/>
          </a:xfrm>
          <a:prstGeom prst="rect">
            <a:avLst/>
          </a:prstGeom>
        </p:spPr>
      </p:pic>
      <p:sp>
        <p:nvSpPr>
          <p:cNvPr id="5" name="标题 1"/>
          <p:cNvSpPr>
            <a:spLocks noGrp="1"/>
          </p:cNvSpPr>
          <p:nvPr>
            <p:ph type="title" hasCustomPrompt="1"/>
          </p:nvPr>
        </p:nvSpPr>
        <p:spPr>
          <a:xfrm>
            <a:off x="5460763" y="2407580"/>
            <a:ext cx="6426437" cy="1060855"/>
          </a:xfrm>
          <a:prstGeom prst="rect">
            <a:avLst/>
          </a:prstGeom>
          <a:noFill/>
          <a:effectLst/>
        </p:spPr>
        <p:txBody>
          <a:bodyPr anchor="ctr">
            <a:noAutofit/>
          </a:bodyPr>
          <a:lstStyle>
            <a:lvl1pPr algn="ctr">
              <a:defRPr sz="4000" b="1">
                <a:solidFill>
                  <a:schemeClr val="tx2"/>
                </a:solidFill>
              </a:defRPr>
            </a:lvl1pPr>
          </a:lstStyle>
          <a:p>
            <a:r>
              <a:rPr lang="zh-CN" altLang="en-US" dirty="0"/>
              <a:t>单击此处编辑标题样式</a:t>
            </a:r>
            <a:endParaRPr lang="zh-CN" altLang="en-US" dirty="0"/>
          </a:p>
        </p:txBody>
      </p:sp>
      <p:sp>
        <p:nvSpPr>
          <p:cNvPr id="7" name="内容占位符 25"/>
          <p:cNvSpPr>
            <a:spLocks noGrp="1"/>
          </p:cNvSpPr>
          <p:nvPr>
            <p:ph sz="quarter" idx="10"/>
          </p:nvPr>
        </p:nvSpPr>
        <p:spPr>
          <a:xfrm>
            <a:off x="8946863" y="4107201"/>
            <a:ext cx="2903311" cy="454025"/>
          </a:xfrm>
          <a:prstGeom prst="rect">
            <a:avLst/>
          </a:prstGeom>
        </p:spPr>
        <p:txBody>
          <a:bodyPr anchor="ctr"/>
          <a:lstStyle>
            <a:lvl1pPr marL="0" indent="0" algn="ctr">
              <a:lnSpc>
                <a:spcPct val="100000"/>
              </a:lnSpc>
              <a:buNone/>
              <a:defRPr sz="18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5460764" y="3997557"/>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9" name="图片占位符 14"/>
          <p:cNvSpPr>
            <a:spLocks noGrp="1"/>
          </p:cNvSpPr>
          <p:nvPr>
            <p:ph type="pic" sz="quarter" idx="12"/>
          </p:nvPr>
        </p:nvSpPr>
        <p:spPr>
          <a:xfrm>
            <a:off x="0" y="1415726"/>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10" name="图片 9"/>
          <p:cNvPicPr>
            <a:picLocks noChangeAspect="1"/>
          </p:cNvPicPr>
          <p:nvPr userDrawn="1"/>
        </p:nvPicPr>
        <p:blipFill>
          <a:blip r:embed="rId3"/>
          <a:stretch>
            <a:fillRect/>
          </a:stretch>
        </p:blipFill>
        <p:spPr>
          <a:xfrm>
            <a:off x="6524558" y="4706725"/>
            <a:ext cx="3935296" cy="209291"/>
          </a:xfrm>
          <a:prstGeom prst="rect">
            <a:avLst/>
          </a:prstGeom>
        </p:spPr>
      </p:pic>
      <p:pic>
        <p:nvPicPr>
          <p:cNvPr id="11" name="图片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22913" y="271357"/>
            <a:ext cx="2169174" cy="713098"/>
          </a:xfrm>
          <a:prstGeom prst="rect">
            <a:avLst/>
          </a:prstGeom>
        </p:spPr>
      </p:pic>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81.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grpSp>
        <p:nvGrpSpPr>
          <p:cNvPr id="11" name="组合 10"/>
          <p:cNvGrpSpPr/>
          <p:nvPr userDrawn="1"/>
        </p:nvGrpSpPr>
        <p:grpSpPr>
          <a:xfrm>
            <a:off x="391884" y="2278063"/>
            <a:ext cx="4122059" cy="1462680"/>
            <a:chOff x="304800" y="2709636"/>
            <a:chExt cx="4122059" cy="1462680"/>
          </a:xfrm>
        </p:grpSpPr>
        <p:grpSp>
          <p:nvGrpSpPr>
            <p:cNvPr id="12" name="组合 11"/>
            <p:cNvGrpSpPr/>
            <p:nvPr/>
          </p:nvGrpSpPr>
          <p:grpSpPr>
            <a:xfrm>
              <a:off x="304800" y="2709636"/>
              <a:ext cx="4122059" cy="1462680"/>
              <a:chOff x="667656" y="1497651"/>
              <a:chExt cx="4122059" cy="1462680"/>
            </a:xfrm>
          </p:grpSpPr>
          <p:grpSp>
            <p:nvGrpSpPr>
              <p:cNvPr id="14" name="组合 13"/>
              <p:cNvGrpSpPr/>
              <p:nvPr/>
            </p:nvGrpSpPr>
            <p:grpSpPr>
              <a:xfrm>
                <a:off x="667656" y="1497651"/>
                <a:ext cx="4122059" cy="1438728"/>
                <a:chOff x="537028" y="1493158"/>
                <a:chExt cx="4122059" cy="1438728"/>
              </a:xfrm>
            </p:grpSpPr>
            <p:sp>
              <p:nvSpPr>
                <p:cNvPr id="17" name="矩形 16"/>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8" name="图片 17"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15" name="文本框 14"/>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endParaRPr kumimoji="0" lang="zh-CN" altLang="en-US" sz="5400" b="0" i="0" u="none" strike="noStrike" kern="0" cap="none" spc="0" normalizeH="0" baseline="0" noProof="0" dirty="0">
                  <a:ln>
                    <a:noFill/>
                  </a:ln>
                  <a:solidFill>
                    <a:schemeClr val="tx2"/>
                  </a:solidFill>
                  <a:effectLst/>
                  <a:uLnTx/>
                  <a:uFillTx/>
                  <a:latin typeface="+mj-ea"/>
                  <a:ea typeface="+mj-ea"/>
                </a:endParaRPr>
              </a:p>
            </p:txBody>
          </p:sp>
          <p:sp>
            <p:nvSpPr>
              <p:cNvPr id="16" name="矩形 15"/>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13" name="图片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9" name="图片占位符 6"/>
          <p:cNvSpPr>
            <a:spLocks noGrp="1"/>
          </p:cNvSpPr>
          <p:nvPr>
            <p:ph type="pic" sz="quarter" idx="10"/>
          </p:nvPr>
        </p:nvSpPr>
        <p:spPr>
          <a:xfrm>
            <a:off x="6095999" y="0"/>
            <a:ext cx="6096001" cy="6858000"/>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82.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grpSp>
        <p:nvGrpSpPr>
          <p:cNvPr id="3" name="组合 2"/>
          <p:cNvGrpSpPr/>
          <p:nvPr userDrawn="1"/>
        </p:nvGrpSpPr>
        <p:grpSpPr>
          <a:xfrm>
            <a:off x="4034971" y="689970"/>
            <a:ext cx="4122059" cy="1462680"/>
            <a:chOff x="304800" y="2709636"/>
            <a:chExt cx="4122059" cy="1462680"/>
          </a:xfrm>
        </p:grpSpPr>
        <p:grpSp>
          <p:nvGrpSpPr>
            <p:cNvPr id="4" name="组合 3"/>
            <p:cNvGrpSpPr/>
            <p:nvPr/>
          </p:nvGrpSpPr>
          <p:grpSpPr>
            <a:xfrm>
              <a:off x="304800" y="2709636"/>
              <a:ext cx="4122059" cy="1462680"/>
              <a:chOff x="667656" y="1497651"/>
              <a:chExt cx="4122059" cy="1462680"/>
            </a:xfrm>
          </p:grpSpPr>
          <p:grpSp>
            <p:nvGrpSpPr>
              <p:cNvPr id="6" name="组合 5"/>
              <p:cNvGrpSpPr/>
              <p:nvPr/>
            </p:nvGrpSpPr>
            <p:grpSpPr>
              <a:xfrm>
                <a:off x="667656" y="1497651"/>
                <a:ext cx="4122059" cy="1438728"/>
                <a:chOff x="537028" y="1493158"/>
                <a:chExt cx="4122059" cy="1438728"/>
              </a:xfrm>
            </p:grpSpPr>
            <p:sp>
              <p:nvSpPr>
                <p:cNvPr id="9" name="矩形 8"/>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0" name="图片 9"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7" name="文本框 6"/>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endParaRPr kumimoji="0" lang="zh-CN" altLang="en-US" sz="5400" b="0" i="0" u="none" strike="noStrike" kern="0" cap="none" spc="0" normalizeH="0" baseline="0" noProof="0" dirty="0">
                  <a:ln>
                    <a:noFill/>
                  </a:ln>
                  <a:solidFill>
                    <a:schemeClr val="tx2"/>
                  </a:solidFill>
                  <a:effectLst/>
                  <a:uLnTx/>
                  <a:uFillTx/>
                  <a:latin typeface="+mj-ea"/>
                  <a:ea typeface="+mj-ea"/>
                </a:endParaRPr>
              </a:p>
            </p:txBody>
          </p:sp>
          <p:sp>
            <p:nvSpPr>
              <p:cNvPr id="8" name="矩形 7"/>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1" name="图片占位符 6"/>
          <p:cNvSpPr>
            <a:spLocks noGrp="1"/>
          </p:cNvSpPr>
          <p:nvPr>
            <p:ph type="pic" sz="quarter" idx="10"/>
          </p:nvPr>
        </p:nvSpPr>
        <p:spPr>
          <a:xfrm>
            <a:off x="1" y="3240088"/>
            <a:ext cx="12192000" cy="3617912"/>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83.xml><?xml version="1.0" encoding="utf-8"?>
<p:sldLayout xmlns:a="http://schemas.openxmlformats.org/drawingml/2006/main" xmlns:r="http://schemas.openxmlformats.org/officeDocument/2006/relationships" xmlns:p="http://schemas.openxmlformats.org/presentationml/2006/main" preserve="1" userDrawn="1">
  <p:cSld name="内页版式1">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pic>
        <p:nvPicPr>
          <p:cNvPr id="7" name="图片 6"/>
          <p:cNvPicPr>
            <a:picLocks noChangeAspect="1"/>
          </p:cNvPicPr>
          <p:nvPr userDrawn="1"/>
        </p:nvPicPr>
        <p:blipFill rotWithShape="1">
          <a:blip r:embed="rId2" cstate="print"/>
          <a:srcRect r="1346"/>
          <a:stretch>
            <a:fillRect/>
          </a:stretch>
        </p:blipFill>
        <p:spPr>
          <a:xfrm>
            <a:off x="516" y="6149854"/>
            <a:ext cx="12191484" cy="411617"/>
          </a:xfrm>
          <a:prstGeom prst="rect">
            <a:avLst/>
          </a:prstGeom>
        </p:spPr>
      </p:pic>
      <p:pic>
        <p:nvPicPr>
          <p:cNvPr id="13" name="图片 12" descr="文本&#10;&#10;中度可信度描述已自动生成"/>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553162" y="263409"/>
            <a:ext cx="2305463" cy="757902"/>
          </a:xfrm>
          <a:prstGeom prst="rect">
            <a:avLst/>
          </a:prstGeom>
        </p:spPr>
      </p:pic>
      <p:sp>
        <p:nvSpPr>
          <p:cNvPr id="8" name="矩形 7"/>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84.xml><?xml version="1.0" encoding="utf-8"?>
<p:sldLayout xmlns:a="http://schemas.openxmlformats.org/drawingml/2006/main" xmlns:r="http://schemas.openxmlformats.org/officeDocument/2006/relationships" xmlns:p="http://schemas.openxmlformats.org/presentationml/2006/main" preserve="1" userDrawn="1">
  <p:cSld name="内页版式2">
    <p:spTree>
      <p:nvGrpSpPr>
        <p:cNvPr id="1" name=""/>
        <p:cNvGrpSpPr/>
        <p:nvPr/>
      </p:nvGrpSpPr>
      <p:grpSpPr>
        <a:xfrm>
          <a:off x="0" y="0"/>
          <a:ext cx="0" cy="0"/>
          <a:chOff x="0" y="0"/>
          <a:chExt cx="0" cy="0"/>
        </a:xfrm>
      </p:grpSpPr>
      <p:sp>
        <p:nvSpPr>
          <p:cNvPr id="9" name="矩形 8"/>
          <p:cNvSpPr/>
          <p:nvPr userDrawn="1"/>
        </p:nvSpPr>
        <p:spPr>
          <a:xfrm>
            <a:off x="0" y="0"/>
            <a:ext cx="12191483" cy="685800"/>
          </a:xfrm>
          <a:prstGeom prst="rect">
            <a:avLst/>
          </a:prstGeom>
          <a:solidFill>
            <a:schemeClr val="tx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sp>
        <p:nvSpPr>
          <p:cNvPr id="2" name="标题 1"/>
          <p:cNvSpPr>
            <a:spLocks noGrp="1"/>
          </p:cNvSpPr>
          <p:nvPr>
            <p:ph type="title"/>
          </p:nvPr>
        </p:nvSpPr>
        <p:spPr>
          <a:xfrm>
            <a:off x="927468" y="85609"/>
            <a:ext cx="6895732" cy="538838"/>
          </a:xfrm>
          <a:prstGeom prst="rect">
            <a:avLst/>
          </a:prstGeom>
        </p:spPr>
        <p:txBody>
          <a:bodyPr anchor="ctr">
            <a:normAutofit/>
          </a:bodyPr>
          <a:lstStyle>
            <a:lvl1pPr>
              <a:lnSpc>
                <a:spcPct val="100000"/>
              </a:lnSpc>
              <a:defRPr sz="3200">
                <a:solidFill>
                  <a:schemeClr val="bg1"/>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034104"/>
            <a:ext cx="11429264" cy="4761859"/>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pic>
        <p:nvPicPr>
          <p:cNvPr id="10" name="图片 9" descr="图片包含 户外, 标牌, 黑色&#10;&#10;自动生成的说明"/>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pic>
        <p:nvPicPr>
          <p:cNvPr id="12" name="图片 11"/>
          <p:cNvPicPr>
            <a:picLocks noChangeAspect="1"/>
          </p:cNvPicPr>
          <p:nvPr userDrawn="1"/>
        </p:nvPicPr>
        <p:blipFill rotWithShape="1">
          <a:blip r:embed="rId3" cstate="print">
            <a:extLst>
              <a:ext uri="{BEBA8EAE-BF5A-486C-A8C5-ECC9F3942E4B}">
                <a14:imgProps xmlns:a14="http://schemas.microsoft.com/office/drawing/2010/main">
                  <a14:imgLayer r:embed="rId4">
                    <a14:imgEffect>
                      <a14:brightnessContrast bright="100000"/>
                    </a14:imgEffect>
                    <a14:imgEffect>
                      <a14:sharpenSoften amount="100000"/>
                    </a14:imgEffect>
                  </a14:imgLayer>
                </a14:imgProps>
              </a:ext>
            </a:extLst>
          </a:blip>
          <a:srcRect l="73973" r="3197"/>
          <a:stretch>
            <a:fillRect/>
          </a:stretch>
        </p:blipFill>
        <p:spPr>
          <a:xfrm>
            <a:off x="9046840" y="274621"/>
            <a:ext cx="2821309" cy="411617"/>
          </a:xfrm>
          <a:prstGeom prst="rect">
            <a:avLst/>
          </a:prstGeom>
        </p:spPr>
      </p:pic>
      <p:sp>
        <p:nvSpPr>
          <p:cNvPr id="13" name="文本框 12"/>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14" name="文本框 13"/>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15" name="直接连接符 14"/>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85.xml><?xml version="1.0" encoding="utf-8"?>
<p:sldLayout xmlns:a="http://schemas.openxmlformats.org/drawingml/2006/main" xmlns:r="http://schemas.openxmlformats.org/officeDocument/2006/relationships" xmlns:p="http://schemas.openxmlformats.org/presentationml/2006/main" preserve="1" userDrawn="1">
  <p:cSld name="内页版式3">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3" name="矩形 2"/>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pic>
        <p:nvPicPr>
          <p:cNvPr id="8" name="图片 7"/>
          <p:cNvPicPr>
            <a:picLocks noChangeAspect="1"/>
          </p:cNvPicPr>
          <p:nvPr userDrawn="1"/>
        </p:nvPicPr>
        <p:blipFill rotWithShape="1">
          <a:blip r:embed="rId2" cstate="print"/>
          <a:srcRect l="74359" r="1346"/>
          <a:stretch>
            <a:fillRect/>
          </a:stretch>
        </p:blipFill>
        <p:spPr>
          <a:xfrm>
            <a:off x="8870172" y="360363"/>
            <a:ext cx="3002280" cy="411617"/>
          </a:xfrm>
          <a:prstGeom prst="rect">
            <a:avLst/>
          </a:prstGeom>
        </p:spPr>
      </p:pic>
      <p:sp>
        <p:nvSpPr>
          <p:cNvPr id="9" name="矩形 8"/>
          <p:cNvSpPr/>
          <p:nvPr userDrawn="1"/>
        </p:nvSpPr>
        <p:spPr>
          <a:xfrm>
            <a:off x="360362" y="6446383"/>
            <a:ext cx="11460164" cy="411617"/>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solidFill>
                <a:schemeClr val="tx2"/>
              </a:solidFill>
            </a:endParaRPr>
          </a:p>
        </p:txBody>
      </p:sp>
      <p:sp>
        <p:nvSpPr>
          <p:cNvPr id="10" name="文本框 9"/>
          <p:cNvSpPr txBox="1"/>
          <p:nvPr userDrawn="1"/>
        </p:nvSpPr>
        <p:spPr>
          <a:xfrm>
            <a:off x="10118489" y="6484482"/>
            <a:ext cx="1692143" cy="338554"/>
          </a:xfrm>
          <a:prstGeom prst="rect">
            <a:avLst/>
          </a:prstGeom>
          <a:noFill/>
        </p:spPr>
        <p:txBody>
          <a:bodyPr wrap="square" rtlCol="0" anchor="ctr">
            <a:spAutoFit/>
          </a:bodyPr>
          <a:lstStyle/>
          <a:p>
            <a:pPr algn="ctr"/>
            <a:r>
              <a:rPr lang="en-US" altLang="zh-CN" sz="1600" i="1" dirty="0">
                <a:solidFill>
                  <a:schemeClr val="bg1"/>
                </a:solidFill>
              </a:rPr>
              <a:t>www.sjtu.edu.cn </a:t>
            </a:r>
            <a:endParaRPr lang="zh-CN" altLang="en-US" sz="1400" i="1" dirty="0">
              <a:solidFill>
                <a:schemeClr val="bg1"/>
              </a:solidFill>
            </a:endParaRPr>
          </a:p>
        </p:txBody>
      </p:sp>
      <p:sp>
        <p:nvSpPr>
          <p:cNvPr id="11" name="文本框 10"/>
          <p:cNvSpPr txBox="1"/>
          <p:nvPr userDrawn="1"/>
        </p:nvSpPr>
        <p:spPr>
          <a:xfrm>
            <a:off x="360364" y="6497182"/>
            <a:ext cx="2223180" cy="338554"/>
          </a:xfrm>
          <a:prstGeom prst="rect">
            <a:avLst/>
          </a:prstGeom>
          <a:noFill/>
        </p:spPr>
        <p:txBody>
          <a:bodyPr wrap="square" rtlCol="0" anchor="ctr">
            <a:spAutoFit/>
          </a:bodyPr>
          <a:lstStyle/>
          <a:p>
            <a:pPr algn="ctr"/>
            <a:r>
              <a:rPr lang="zh-CN" altLang="en-US" sz="1600" dirty="0">
                <a:solidFill>
                  <a:schemeClr val="bg1"/>
                </a:solidFill>
              </a:rPr>
              <a:t>饮水思源   爱国荣校</a:t>
            </a:r>
            <a:endParaRPr lang="zh-CN" altLang="en-US" sz="1600" dirty="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86.xml><?xml version="1.0" encoding="utf-8"?>
<p:sldLayout xmlns:a="http://schemas.openxmlformats.org/drawingml/2006/main" xmlns:r="http://schemas.openxmlformats.org/officeDocument/2006/relationships" xmlns:p="http://schemas.openxmlformats.org/presentationml/2006/main" preserve="1" userDrawn="1">
  <p:cSld name="过渡页1">
    <p:spTree>
      <p:nvGrpSpPr>
        <p:cNvPr id="1" name=""/>
        <p:cNvGrpSpPr/>
        <p:nvPr/>
      </p:nvGrpSpPr>
      <p:grpSpPr>
        <a:xfrm>
          <a:off x="0" y="0"/>
          <a:ext cx="0" cy="0"/>
          <a:chOff x="0" y="0"/>
          <a:chExt cx="0" cy="0"/>
        </a:xfrm>
      </p:grpSpPr>
      <p:sp>
        <p:nvSpPr>
          <p:cNvPr id="13" name="标题 1"/>
          <p:cNvSpPr>
            <a:spLocks noGrp="1"/>
          </p:cNvSpPr>
          <p:nvPr>
            <p:ph type="title" hasCustomPrompt="1"/>
          </p:nvPr>
        </p:nvSpPr>
        <p:spPr>
          <a:xfrm>
            <a:off x="1439862" y="1355320"/>
            <a:ext cx="8796337" cy="1060855"/>
          </a:xfrm>
          <a:prstGeom prst="rect">
            <a:avLst/>
          </a:prstGeom>
          <a:noFill/>
          <a:effectLst/>
        </p:spPr>
        <p:txBody>
          <a:bodyPr anchor="ctr">
            <a:noAutofit/>
          </a:bodyPr>
          <a:lstStyle>
            <a:lvl1pPr algn="l">
              <a:lnSpc>
                <a:spcPct val="100000"/>
              </a:lnSpc>
              <a:defRPr sz="6000" b="0">
                <a:solidFill>
                  <a:schemeClr val="tx2"/>
                </a:solidFill>
                <a:effectLst/>
              </a:defRPr>
            </a:lvl1pPr>
          </a:lstStyle>
          <a:p>
            <a:r>
              <a:rPr lang="zh-CN" altLang="en-US" dirty="0"/>
              <a:t>单击此处编辑标题样式</a:t>
            </a:r>
            <a:endParaRPr lang="zh-CN" altLang="en-US" dirty="0"/>
          </a:p>
        </p:txBody>
      </p:sp>
      <p:pic>
        <p:nvPicPr>
          <p:cNvPr id="15" name="图片 14"/>
          <p:cNvPicPr>
            <a:picLocks noChangeAspect="1"/>
          </p:cNvPicPr>
          <p:nvPr userDrawn="1"/>
        </p:nvPicPr>
        <p:blipFill rotWithShape="1">
          <a:blip r:embed="rId2" cstate="print"/>
          <a:srcRect r="1346"/>
          <a:stretch>
            <a:fillRect/>
          </a:stretch>
        </p:blipFill>
        <p:spPr>
          <a:xfrm>
            <a:off x="516" y="5781221"/>
            <a:ext cx="12191484" cy="411617"/>
          </a:xfrm>
          <a:prstGeom prst="rect">
            <a:avLst/>
          </a:prstGeom>
        </p:spPr>
      </p:pic>
      <p:sp>
        <p:nvSpPr>
          <p:cNvPr id="16" name="矩形 15"/>
          <p:cNvSpPr/>
          <p:nvPr userDrawn="1"/>
        </p:nvSpPr>
        <p:spPr>
          <a:xfrm>
            <a:off x="0" y="1523797"/>
            <a:ext cx="360363" cy="723900"/>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87.xml><?xml version="1.0" encoding="utf-8"?>
<p:sldLayout xmlns:a="http://schemas.openxmlformats.org/drawingml/2006/main" xmlns:r="http://schemas.openxmlformats.org/officeDocument/2006/relationships" xmlns:p="http://schemas.openxmlformats.org/presentationml/2006/main" preserve="1" userDrawn="1">
  <p:cSld name="过渡页2">
    <p:spTree>
      <p:nvGrpSpPr>
        <p:cNvPr id="1" name=""/>
        <p:cNvGrpSpPr/>
        <p:nvPr/>
      </p:nvGrpSpPr>
      <p:grpSpPr>
        <a:xfrm>
          <a:off x="0" y="0"/>
          <a:ext cx="0" cy="0"/>
          <a:chOff x="0" y="0"/>
          <a:chExt cx="0" cy="0"/>
        </a:xfrm>
      </p:grpSpPr>
      <p:pic>
        <p:nvPicPr>
          <p:cNvPr id="3" name="图片 2"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 name="矩形 3"/>
          <p:cNvSpPr/>
          <p:nvPr userDrawn="1"/>
        </p:nvSpPr>
        <p:spPr>
          <a:xfrm rot="16200000">
            <a:off x="6051000" y="-2616750"/>
            <a:ext cx="90000" cy="12192000"/>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6"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tx2"/>
                </a:solidFill>
              </a:defRPr>
            </a:lvl1pPr>
          </a:lstStyle>
          <a:p>
            <a:r>
              <a:rPr lang="zh-CN" altLang="en-US" dirty="0"/>
              <a:t>单击此处编辑母版标题样式</a:t>
            </a:r>
            <a:endParaRPr lang="zh-CN" altLang="en-US" dirty="0"/>
          </a:p>
        </p:txBody>
      </p:sp>
      <p:pic>
        <p:nvPicPr>
          <p:cNvPr id="7" name="图片 6"/>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8"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88.xml><?xml version="1.0" encoding="utf-8"?>
<p:sldLayout xmlns:a="http://schemas.openxmlformats.org/drawingml/2006/main" xmlns:r="http://schemas.openxmlformats.org/officeDocument/2006/relationships" xmlns:p="http://schemas.openxmlformats.org/presentationml/2006/main" preserve="1" userDrawn="1">
  <p:cSld name="封底1">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pic>
        <p:nvPicPr>
          <p:cNvPr id="16" name="图片 15" descr="文本&#10;&#10;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175242" y="806450"/>
            <a:ext cx="3841516" cy="2692400"/>
          </a:xfrm>
          <a:prstGeom prst="rect">
            <a:avLst/>
          </a:prstGeom>
        </p:spPr>
      </p:pic>
      <p:sp>
        <p:nvSpPr>
          <p:cNvPr id="17" name="标题 1"/>
          <p:cNvSpPr>
            <a:spLocks noGrp="1"/>
          </p:cNvSpPr>
          <p:nvPr>
            <p:ph type="title" hasCustomPrompt="1"/>
          </p:nvPr>
        </p:nvSpPr>
        <p:spPr>
          <a:xfrm>
            <a:off x="2351313" y="3700057"/>
            <a:ext cx="7561943"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endParaRPr lang="zh-CN" altLang="en-US" dirty="0"/>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89.xml><?xml version="1.0" encoding="utf-8"?>
<p:sldLayout xmlns:a="http://schemas.openxmlformats.org/drawingml/2006/main" xmlns:r="http://schemas.openxmlformats.org/officeDocument/2006/relationships" xmlns:p="http://schemas.openxmlformats.org/presentationml/2006/main" preserve="1" userDrawn="1">
  <p:cSld name="封底2">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pic>
        <p:nvPicPr>
          <p:cNvPr id="3" name="图片 2" descr="文本&#10;&#10;中度可信度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73315" y="1918497"/>
            <a:ext cx="4717143" cy="1550721"/>
          </a:xfrm>
          <a:prstGeom prst="rect">
            <a:avLst/>
          </a:prstGeom>
        </p:spPr>
      </p:pic>
      <p:sp>
        <p:nvSpPr>
          <p:cNvPr id="12" name="标题 1"/>
          <p:cNvSpPr>
            <a:spLocks noGrp="1"/>
          </p:cNvSpPr>
          <p:nvPr>
            <p:ph type="title" hasCustomPrompt="1"/>
          </p:nvPr>
        </p:nvSpPr>
        <p:spPr>
          <a:xfrm>
            <a:off x="6096001" y="2179233"/>
            <a:ext cx="5613400"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封面4">
    <p:spTree>
      <p:nvGrpSpPr>
        <p:cNvPr id="1" name=""/>
        <p:cNvGrpSpPr/>
        <p:nvPr/>
      </p:nvGrpSpPr>
      <p:grpSpPr>
        <a:xfrm>
          <a:off x="0" y="0"/>
          <a:ext cx="0" cy="0"/>
          <a:chOff x="0" y="0"/>
          <a:chExt cx="0" cy="0"/>
        </a:xfrm>
      </p:grpSpPr>
      <p:sp>
        <p:nvSpPr>
          <p:cNvPr id="4" name="等腰三角形 3"/>
          <p:cNvSpPr/>
          <p:nvPr userDrawn="1"/>
        </p:nvSpPr>
        <p:spPr>
          <a:xfrm>
            <a:off x="10515600" y="-25400"/>
            <a:ext cx="1676400" cy="6883400"/>
          </a:xfrm>
          <a:prstGeom prst="triangle">
            <a:avLst>
              <a:gd name="adj" fmla="val 99435"/>
            </a:avLst>
          </a:prstGeom>
          <a:gradFill>
            <a:gsLst>
              <a:gs pos="100000">
                <a:schemeClr val="accent4"/>
              </a:gs>
              <a:gs pos="62000">
                <a:schemeClr val="tx2"/>
              </a:gs>
            </a:gsLst>
            <a:lin ang="2700000" scaled="0"/>
          </a:gradFill>
          <a:ln w="12700" cap="flat" cmpd="sng" algn="ctr">
            <a:solidFill>
              <a:schemeClr val="bg1"/>
            </a:solidFill>
            <a:prstDash val="solid"/>
            <a:miter lim="800000"/>
          </a:ln>
          <a:effectLst/>
        </p:spPr>
        <p:txBody>
          <a:bodyPr rtlCol="0" anchor="ctr"/>
          <a:lstStyle/>
          <a:p>
            <a:pPr lvl="0" algn="just"/>
            <a:endParaRPr lang="zh-CN" altLang="en-US" dirty="0"/>
          </a:p>
        </p:txBody>
      </p:sp>
      <p:sp>
        <p:nvSpPr>
          <p:cNvPr id="5"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6"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7"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endParaRPr lang="zh-CN" altLang="en-US" dirty="0"/>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9" name="图片 8"/>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sp>
        <p:nvSpPr>
          <p:cNvPr id="10" name="图片占位符 6"/>
          <p:cNvSpPr>
            <a:spLocks noGrp="1"/>
          </p:cNvSpPr>
          <p:nvPr>
            <p:ph type="pic" sz="quarter" idx="10"/>
          </p:nvPr>
        </p:nvSpPr>
        <p:spPr>
          <a:xfrm>
            <a:off x="5859400" y="0"/>
            <a:ext cx="6146801" cy="6858000"/>
          </a:xfrm>
          <a:prstGeom prst="parallelogram">
            <a:avLst>
              <a:gd name="adj" fmla="val 28125"/>
            </a:avLst>
          </a:prstGeom>
          <a:effectLst>
            <a:outerShdw blurRad="50800" dist="38100" dir="2700000" algn="tl" rotWithShape="0">
              <a:prstClr val="black">
                <a:alpha val="40000"/>
              </a:prstClr>
            </a:outerShdw>
          </a:effectLst>
        </p:spPr>
        <p:txBody>
          <a:bodyPr anchor="ctr"/>
          <a:lstStyle>
            <a:lvl1pPr marL="0" indent="0" algn="ctr">
              <a:buNone/>
              <a:defRPr/>
            </a:lvl1pPr>
          </a:lstStyle>
          <a:p>
            <a:endParaRPr lang="zh-CN" altLang="en-US" dirty="0"/>
          </a:p>
        </p:txBody>
      </p:sp>
      <p:cxnSp>
        <p:nvCxnSpPr>
          <p:cNvPr id="11" name="直接连接符 10"/>
          <p:cNvCxnSpPr/>
          <p:nvPr userDrawn="1"/>
        </p:nvCxnSpPr>
        <p:spPr>
          <a:xfrm flipH="1">
            <a:off x="5710548" y="-25400"/>
            <a:ext cx="1737055" cy="68834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90.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tx2"/>
        </a:solidFill>
        <a:effectLst/>
      </p:bgPr>
    </p:bg>
    <p:spTree>
      <p:nvGrpSpPr>
        <p:cNvPr id="1" name=""/>
        <p:cNvGrpSpPr/>
        <p:nvPr/>
      </p:nvGrpSpPr>
      <p:grpSpPr>
        <a:xfrm>
          <a:off x="0" y="0"/>
          <a:ext cx="0" cy="0"/>
          <a:chOff x="0" y="0"/>
          <a:chExt cx="0" cy="0"/>
        </a:xfrm>
      </p:grpSpPr>
      <p:sp>
        <p:nvSpPr>
          <p:cNvPr id="9" name="流程图: 离页连接符 8"/>
          <p:cNvSpPr/>
          <p:nvPr userDrawn="1"/>
        </p:nvSpPr>
        <p:spPr>
          <a:xfrm>
            <a:off x="3419386" y="0"/>
            <a:ext cx="5353229" cy="5219695"/>
          </a:xfrm>
          <a:prstGeom prst="flowChartOffpageConnector">
            <a:avLst/>
          </a:prstGeom>
          <a:solidFill>
            <a:srgbClr val="FFFFFF"/>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sp>
        <p:nvSpPr>
          <p:cNvPr id="10" name="文本占位符 31"/>
          <p:cNvSpPr txBox="1"/>
          <p:nvPr userDrawn="1"/>
        </p:nvSpPr>
        <p:spPr>
          <a:xfrm>
            <a:off x="2952571" y="2609847"/>
            <a:ext cx="6286859" cy="598488"/>
          </a:xfrm>
          <a:prstGeom prst="rect">
            <a:avLst/>
          </a:prstGeom>
        </p:spPr>
        <p:txBody>
          <a:bodyPr anchor="ctr"/>
          <a:lstStyle>
            <a:lvl1pPr marL="0" indent="0" algn="ctr" defTabSz="967740" rtl="0" eaLnBrk="1" latinLnBrk="0" hangingPunct="1">
              <a:lnSpc>
                <a:spcPct val="100000"/>
              </a:lnSpc>
              <a:spcBef>
                <a:spcPts val="1060"/>
              </a:spcBef>
              <a:buFontTx/>
              <a:buNone/>
              <a:defRPr sz="5400" b="1" kern="1200" spc="600">
                <a:solidFill>
                  <a:schemeClr val="accent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5400" b="1" i="0" u="none" strike="noStrike" kern="1200" cap="none" spc="600" normalizeH="0" baseline="0" noProof="0" dirty="0">
              <a:ln>
                <a:noFill/>
              </a:ln>
              <a:solidFill>
                <a:srgbClr val="C8161E"/>
              </a:solidFill>
              <a:effectLst/>
              <a:uLnTx/>
              <a:uFillTx/>
              <a:latin typeface="Arial" panose="020B0604020202090204"/>
              <a:ea typeface="微软雅黑"/>
              <a:cs typeface="+mn-cs"/>
            </a:endParaRPr>
          </a:p>
        </p:txBody>
      </p:sp>
      <p:pic>
        <p:nvPicPr>
          <p:cNvPr id="11" name="图片 10"/>
          <p:cNvPicPr>
            <a:picLocks noChangeAspect="1"/>
          </p:cNvPicPr>
          <p:nvPr userDrawn="1"/>
        </p:nvPicPr>
        <p:blipFill rotWithShape="1">
          <a:blip r:embed="rId2">
            <a:alphaModFix amt="20000"/>
            <a:duotone>
              <a:srgbClr val="ED7D31">
                <a:shade val="45000"/>
                <a:satMod val="135000"/>
              </a:srgbClr>
              <a:prstClr val="white"/>
            </a:duotone>
          </a:blip>
          <a:srcRect t="9831" b="36385"/>
          <a:stretch>
            <a:fillRect/>
          </a:stretch>
        </p:blipFill>
        <p:spPr>
          <a:xfrm>
            <a:off x="3352562" y="6146610"/>
            <a:ext cx="5486876" cy="406590"/>
          </a:xfrm>
          <a:prstGeom prst="rect">
            <a:avLst/>
          </a:prstGeom>
        </p:spPr>
      </p:pic>
      <p:pic>
        <p:nvPicPr>
          <p:cNvPr id="12" name="图片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3" name="任意多边形: 形状 12"/>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rgbClr val="FFFFFF"/>
          </a:solidFill>
          <a:ln w="12700" cap="flat" cmpd="sng" algn="ctr">
            <a:solidFill>
              <a:srgbClr val="FFFFFF"/>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4" name="图片 13" descr="图片包含 建筑物&#10;&#10;自动生成的说明"/>
          <p:cNvPicPr>
            <a:picLocks noChangeAspect="1"/>
          </p:cNvPicPr>
          <p:nvPr userDrawn="1"/>
        </p:nvPicPr>
        <p:blipFill>
          <a:blip r:embed="rId4">
            <a:alphaModFix amt="20000"/>
            <a:duotone>
              <a:prstClr val="black"/>
              <a:srgbClr val="C8161E">
                <a:tint val="45000"/>
                <a:satMod val="400000"/>
              </a:srgb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
        <p:nvSpPr>
          <p:cNvPr id="15" name="文本占位符 31"/>
          <p:cNvSpPr>
            <a:spLocks noGrp="1"/>
          </p:cNvSpPr>
          <p:nvPr>
            <p:ph type="body" sz="quarter" idx="11"/>
          </p:nvPr>
        </p:nvSpPr>
        <p:spPr>
          <a:xfrm>
            <a:off x="3104971" y="2762247"/>
            <a:ext cx="6286859" cy="598488"/>
          </a:xfrm>
          <a:prstGeom prst="rect">
            <a:avLst/>
          </a:prstGeom>
        </p:spPr>
        <p:txBody>
          <a:bodyPr anchor="ctr"/>
          <a:lstStyle>
            <a:lvl1pPr marL="0" indent="0" algn="ctr">
              <a:lnSpc>
                <a:spcPct val="100000"/>
              </a:lnSpc>
              <a:buNone/>
              <a:defRPr sz="4800" b="1" spc="600">
                <a:solidFill>
                  <a:schemeClr val="tx2"/>
                </a:solidFill>
              </a:defRPr>
            </a:lvl1pPr>
          </a:lstStyle>
          <a:p>
            <a:pPr lvl="0"/>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91.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92.xml><?xml version="1.0" encoding="utf-8"?>
<p:sldLayout xmlns:a="http://schemas.openxmlformats.org/drawingml/2006/main" xmlns:r="http://schemas.openxmlformats.org/officeDocument/2006/relationships" xmlns:p="http://schemas.openxmlformats.org/presentationml/2006/main" preserve="1" userDrawn="1">
  <p:cSld name="封面1">
    <p:spTree>
      <p:nvGrpSpPr>
        <p:cNvPr id="1" name=""/>
        <p:cNvGrpSpPr/>
        <p:nvPr/>
      </p:nvGrpSpPr>
      <p:grpSpPr>
        <a:xfrm>
          <a:off x="0" y="0"/>
          <a:ext cx="0" cy="0"/>
          <a:chOff x="0" y="0"/>
          <a:chExt cx="0" cy="0"/>
        </a:xfrm>
      </p:grpSpPr>
      <p:pic>
        <p:nvPicPr>
          <p:cNvPr id="4" name="图片 3" descr="图片包含 建筑物&#10;&#10;自动生成的说明"/>
          <p:cNvPicPr>
            <a:picLocks noChangeAspect="1"/>
          </p:cNvPicPr>
          <p:nvPr userDrawn="1"/>
        </p:nvPicPr>
        <p:blipFill>
          <a:blip r:embed="rId2">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sp>
        <p:nvSpPr>
          <p:cNvPr id="6"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lnSpc>
                <a:spcPct val="100000"/>
              </a:lnSpc>
              <a:defRPr sz="5400" b="1">
                <a:solidFill>
                  <a:schemeClr val="tx2"/>
                </a:solidFill>
              </a:defRPr>
            </a:lvl1pPr>
          </a:lstStyle>
          <a:p>
            <a:r>
              <a:rPr lang="zh-CN" altLang="en-US" dirty="0"/>
              <a:t>单击此处编辑标题样式</a:t>
            </a:r>
            <a:endParaRPr lang="zh-CN" altLang="en-US" dirty="0"/>
          </a:p>
        </p:txBody>
      </p:sp>
      <p:sp>
        <p:nvSpPr>
          <p:cNvPr id="7" name="内容占位符 25"/>
          <p:cNvSpPr>
            <a:spLocks noGrp="1"/>
          </p:cNvSpPr>
          <p:nvPr>
            <p:ph sz="quarter" idx="10"/>
          </p:nvPr>
        </p:nvSpPr>
        <p:spPr>
          <a:xfrm>
            <a:off x="4644345" y="5196924"/>
            <a:ext cx="2903311" cy="454025"/>
          </a:xfrm>
          <a:prstGeom prst="rect">
            <a:avLst/>
          </a:prstGeom>
        </p:spPr>
        <p:txBody>
          <a:bodyPr anchor="ctr"/>
          <a:lstStyle>
            <a:lvl1pPr marL="0" indent="0" algn="ctr">
              <a:lnSpc>
                <a:spcPct val="100000"/>
              </a:lnSpc>
              <a:buNone/>
              <a:defRPr sz="20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pic>
        <p:nvPicPr>
          <p:cNvPr id="9" name="图片 8"/>
          <p:cNvPicPr>
            <a:picLocks noChangeAspect="1"/>
          </p:cNvPicPr>
          <p:nvPr userDrawn="1"/>
        </p:nvPicPr>
        <p:blipFill rotWithShape="1">
          <a:blip r:embed="rId4" cstate="print"/>
          <a:srcRect l="74359" r="1346"/>
          <a:stretch>
            <a:fillRect/>
          </a:stretch>
        </p:blipFill>
        <p:spPr>
          <a:xfrm>
            <a:off x="8870172" y="356842"/>
            <a:ext cx="3002280" cy="411617"/>
          </a:xfrm>
          <a:prstGeom prst="rect">
            <a:avLst/>
          </a:prstGeom>
        </p:spPr>
      </p:pic>
      <p:grpSp>
        <p:nvGrpSpPr>
          <p:cNvPr id="10" name="组合 9"/>
          <p:cNvGrpSpPr/>
          <p:nvPr userDrawn="1"/>
        </p:nvGrpSpPr>
        <p:grpSpPr>
          <a:xfrm>
            <a:off x="2328587" y="6244170"/>
            <a:ext cx="7554800" cy="406590"/>
            <a:chOff x="2328587" y="6073254"/>
            <a:chExt cx="7554800" cy="406590"/>
          </a:xfrm>
        </p:grpSpPr>
        <p:pic>
          <p:nvPicPr>
            <p:cNvPr id="11" name="图片 10"/>
            <p:cNvPicPr>
              <a:picLocks noChangeAspect="1"/>
            </p:cNvPicPr>
            <p:nvPr userDrawn="1"/>
          </p:nvPicPr>
          <p:blipFill rotWithShape="1">
            <a:blip r:embed="rId5">
              <a:alphaModFix amt="50000"/>
            </a:blip>
            <a:srcRect t="9831" b="36385"/>
            <a:stretch>
              <a:fillRect/>
            </a:stretch>
          </p:blipFill>
          <p:spPr>
            <a:xfrm>
              <a:off x="3352562" y="6073254"/>
              <a:ext cx="5486876" cy="406590"/>
            </a:xfrm>
            <a:prstGeom prst="rect">
              <a:avLst/>
            </a:prstGeom>
          </p:spPr>
        </p:pic>
        <p:sp>
          <p:nvSpPr>
            <p:cNvPr id="12" name="椭圆 11"/>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p:nvPr userDrawn="1"/>
          </p:nvCxnSpPr>
          <p:spPr>
            <a:xfrm>
              <a:off x="23285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89833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grpSp>
      <p:cxnSp>
        <p:nvCxnSpPr>
          <p:cNvPr id="15" name="直接连接符 14"/>
          <p:cNvCxnSpPr/>
          <p:nvPr userDrawn="1"/>
        </p:nvCxnSpPr>
        <p:spPr>
          <a:xfrm>
            <a:off x="2046000" y="1712549"/>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nvCxnSpPr>
        <p:spPr>
          <a:xfrm>
            <a:off x="2046000" y="3428810"/>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93.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7" name="图片占位符 6"/>
          <p:cNvSpPr>
            <a:spLocks noGrp="1"/>
          </p:cNvSpPr>
          <p:nvPr>
            <p:ph type="pic" sz="quarter" idx="10"/>
          </p:nvPr>
        </p:nvSpPr>
        <p:spPr>
          <a:xfrm>
            <a:off x="0" y="1"/>
            <a:ext cx="12192000" cy="3990974"/>
          </a:xfrm>
          <a:prstGeom prst="rect">
            <a:avLst/>
          </a:prstGeom>
        </p:spPr>
        <p:txBody>
          <a:bodyPr anchor="ctr"/>
          <a:lstStyle>
            <a:lvl1pPr marL="0" indent="0" algn="ctr">
              <a:buNone/>
              <a:defRPr/>
            </a:lvl1pPr>
          </a:lstStyle>
          <a:p>
            <a:endParaRPr lang="zh-CN" altLang="en-US" dirty="0"/>
          </a:p>
        </p:txBody>
      </p:sp>
      <p:sp>
        <p:nvSpPr>
          <p:cNvPr id="8" name="内容占位符 25"/>
          <p:cNvSpPr>
            <a:spLocks noGrp="1"/>
          </p:cNvSpPr>
          <p:nvPr>
            <p:ph sz="quarter" idx="11"/>
          </p:nvPr>
        </p:nvSpPr>
        <p:spPr>
          <a:xfrm>
            <a:off x="888484" y="6091547"/>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9" name="文本占位符 31"/>
          <p:cNvSpPr>
            <a:spLocks noGrp="1"/>
          </p:cNvSpPr>
          <p:nvPr>
            <p:ph type="body" sz="quarter" idx="12"/>
          </p:nvPr>
        </p:nvSpPr>
        <p:spPr>
          <a:xfrm>
            <a:off x="888484" y="5337593"/>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10" name="标题 1"/>
          <p:cNvSpPr>
            <a:spLocks noGrp="1"/>
          </p:cNvSpPr>
          <p:nvPr>
            <p:ph type="title" hasCustomPrompt="1"/>
          </p:nvPr>
        </p:nvSpPr>
        <p:spPr>
          <a:xfrm>
            <a:off x="888484" y="4121272"/>
            <a:ext cx="7798316" cy="1060855"/>
          </a:xfrm>
          <a:prstGeom prst="rect">
            <a:avLst/>
          </a:prstGeom>
          <a:noFill/>
          <a:effectLst/>
        </p:spPr>
        <p:txBody>
          <a:bodyPr anchor="ctr">
            <a:noAutofit/>
          </a:bodyPr>
          <a:lstStyle>
            <a:lvl1pPr algn="l">
              <a:lnSpc>
                <a:spcPct val="100000"/>
              </a:lnSpc>
              <a:defRPr sz="4800" b="0">
                <a:solidFill>
                  <a:schemeClr val="tx2"/>
                </a:solidFill>
                <a:effectLst/>
              </a:defRPr>
            </a:lvl1pPr>
          </a:lstStyle>
          <a:p>
            <a:r>
              <a:rPr lang="zh-CN" altLang="en-US" dirty="0"/>
              <a:t>单击此处编辑标题样式</a:t>
            </a:r>
            <a:endParaRPr lang="zh-CN" altLang="en-US" dirty="0"/>
          </a:p>
        </p:txBody>
      </p:sp>
      <p:pic>
        <p:nvPicPr>
          <p:cNvPr id="5" name="图片 4"/>
          <p:cNvPicPr>
            <a:picLocks noChangeAspect="1"/>
          </p:cNvPicPr>
          <p:nvPr userDrawn="1"/>
        </p:nvPicPr>
        <p:blipFill rotWithShape="1">
          <a:blip r:embed="rId2" cstate="print"/>
          <a:srcRect l="74359" r="1346"/>
          <a:stretch>
            <a:fillRect/>
          </a:stretch>
        </p:blipFill>
        <p:spPr>
          <a:xfrm>
            <a:off x="8870172" y="6192838"/>
            <a:ext cx="3002280" cy="411617"/>
          </a:xfrm>
          <a:prstGeom prst="rect">
            <a:avLst/>
          </a:prstGeom>
        </p:spPr>
      </p:pic>
      <p:cxnSp>
        <p:nvCxnSpPr>
          <p:cNvPr id="11" name="直接连接符 10"/>
          <p:cNvCxnSpPr/>
          <p:nvPr userDrawn="1"/>
        </p:nvCxnSpPr>
        <p:spPr>
          <a:xfrm>
            <a:off x="-80735" y="4049349"/>
            <a:ext cx="12272735" cy="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94.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endParaRPr lang="zh-CN" altLang="en-US" dirty="0"/>
          </a:p>
        </p:txBody>
      </p:sp>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95.xml><?xml version="1.0" encoding="utf-8"?>
<p:sldLayout xmlns:a="http://schemas.openxmlformats.org/drawingml/2006/main" xmlns:r="http://schemas.openxmlformats.org/officeDocument/2006/relationships" xmlns:p="http://schemas.openxmlformats.org/presentationml/2006/main" preserve="1" userDrawn="1">
  <p:cSld name="封面3-dark">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矩形 1"/>
          <p:cNvSpPr/>
          <p:nvPr userDrawn="1"/>
        </p:nvSpPr>
        <p:spPr>
          <a:xfrm>
            <a:off x="-19050" y="0"/>
            <a:ext cx="6115050" cy="6858000"/>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p>
        </p:txBody>
      </p:sp>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bg1"/>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bg1"/>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bg1"/>
                </a:solidFill>
                <a:effectLst/>
              </a:defRPr>
            </a:lvl1pPr>
          </a:lstStyle>
          <a:p>
            <a:r>
              <a:rPr lang="zh-CN" altLang="en-US" dirty="0"/>
              <a:t>单击此处编辑标题样式</a:t>
            </a:r>
            <a:endParaRPr lang="zh-CN" altLang="en-US" dirty="0"/>
          </a:p>
        </p:txBody>
      </p:sp>
      <p:pic>
        <p:nvPicPr>
          <p:cNvPr id="7" name="图片 6"/>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4" cstate="print">
            <a:extLst>
              <a:ext uri="{BEBA8EAE-BF5A-486C-A8C5-ECC9F3942E4B}">
                <a14:imgProps xmlns:a14="http://schemas.microsoft.com/office/drawing/2010/main">
                  <a14:imgLayer r:embed="rId5">
                    <a14:imgEffect>
                      <a14:brightnessContrast bright="100000"/>
                    </a14:imgEffect>
                  </a14:imgLayer>
                </a14:imgProps>
              </a:ext>
            </a:extLst>
          </a:blip>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96.xml><?xml version="1.0" encoding="utf-8"?>
<p:sldLayout xmlns:a="http://schemas.openxmlformats.org/drawingml/2006/main" xmlns:r="http://schemas.openxmlformats.org/officeDocument/2006/relationships" xmlns:p="http://schemas.openxmlformats.org/presentationml/2006/main" preserve="1" userDrawn="1">
  <p:cSld name="封面4">
    <p:spTree>
      <p:nvGrpSpPr>
        <p:cNvPr id="1" name=""/>
        <p:cNvGrpSpPr/>
        <p:nvPr/>
      </p:nvGrpSpPr>
      <p:grpSpPr>
        <a:xfrm>
          <a:off x="0" y="0"/>
          <a:ext cx="0" cy="0"/>
          <a:chOff x="0" y="0"/>
          <a:chExt cx="0" cy="0"/>
        </a:xfrm>
      </p:grpSpPr>
      <p:sp>
        <p:nvSpPr>
          <p:cNvPr id="4" name="等腰三角形 3"/>
          <p:cNvSpPr/>
          <p:nvPr userDrawn="1"/>
        </p:nvSpPr>
        <p:spPr>
          <a:xfrm>
            <a:off x="10515600" y="-25400"/>
            <a:ext cx="1676400" cy="6883400"/>
          </a:xfrm>
          <a:prstGeom prst="triangle">
            <a:avLst>
              <a:gd name="adj" fmla="val 99435"/>
            </a:avLst>
          </a:prstGeom>
          <a:gradFill>
            <a:gsLst>
              <a:gs pos="100000">
                <a:schemeClr val="accent4"/>
              </a:gs>
              <a:gs pos="62000">
                <a:schemeClr val="tx2"/>
              </a:gs>
            </a:gsLst>
            <a:lin ang="2700000" scaled="0"/>
          </a:gradFill>
          <a:ln w="12700" cap="flat" cmpd="sng" algn="ctr">
            <a:solidFill>
              <a:schemeClr val="bg1"/>
            </a:solidFill>
            <a:prstDash val="solid"/>
            <a:miter lim="800000"/>
          </a:ln>
          <a:effectLst/>
        </p:spPr>
        <p:txBody>
          <a:bodyPr rtlCol="0" anchor="ctr"/>
          <a:lstStyle/>
          <a:p>
            <a:pPr lvl="0" algn="just"/>
            <a:endParaRPr lang="zh-CN" altLang="en-US" dirty="0"/>
          </a:p>
        </p:txBody>
      </p:sp>
      <p:sp>
        <p:nvSpPr>
          <p:cNvPr id="5"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6"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7"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endParaRPr lang="zh-CN" altLang="en-US" dirty="0"/>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9" name="图片 8"/>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sp>
        <p:nvSpPr>
          <p:cNvPr id="10" name="图片占位符 6"/>
          <p:cNvSpPr>
            <a:spLocks noGrp="1"/>
          </p:cNvSpPr>
          <p:nvPr>
            <p:ph type="pic" sz="quarter" idx="10"/>
          </p:nvPr>
        </p:nvSpPr>
        <p:spPr>
          <a:xfrm>
            <a:off x="5859400" y="0"/>
            <a:ext cx="6146801" cy="6858000"/>
          </a:xfrm>
          <a:prstGeom prst="parallelogram">
            <a:avLst>
              <a:gd name="adj" fmla="val 28125"/>
            </a:avLst>
          </a:prstGeom>
          <a:effectLst>
            <a:outerShdw blurRad="50800" dist="38100" dir="2700000" algn="tl" rotWithShape="0">
              <a:prstClr val="black">
                <a:alpha val="40000"/>
              </a:prstClr>
            </a:outerShdw>
          </a:effectLst>
        </p:spPr>
        <p:txBody>
          <a:bodyPr anchor="ctr"/>
          <a:lstStyle>
            <a:lvl1pPr marL="0" indent="0" algn="ctr">
              <a:buNone/>
              <a:defRPr/>
            </a:lvl1pPr>
          </a:lstStyle>
          <a:p>
            <a:endParaRPr lang="zh-CN" altLang="en-US" dirty="0"/>
          </a:p>
        </p:txBody>
      </p:sp>
      <p:cxnSp>
        <p:nvCxnSpPr>
          <p:cNvPr id="11" name="直接连接符 10"/>
          <p:cNvCxnSpPr/>
          <p:nvPr userDrawn="1"/>
        </p:nvCxnSpPr>
        <p:spPr>
          <a:xfrm flipH="1">
            <a:off x="5710548" y="-25400"/>
            <a:ext cx="1737055" cy="68834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97.xml><?xml version="1.0" encoding="utf-8"?>
<p:sldLayout xmlns:a="http://schemas.openxmlformats.org/drawingml/2006/main" xmlns:r="http://schemas.openxmlformats.org/officeDocument/2006/relationships" xmlns:p="http://schemas.openxmlformats.org/presentationml/2006/main" preserve="1" userDrawn="1">
  <p:cSld name="封面5">
    <p:spTree>
      <p:nvGrpSpPr>
        <p:cNvPr id="1" name=""/>
        <p:cNvGrpSpPr/>
        <p:nvPr/>
      </p:nvGrpSpPr>
      <p:grpSpPr>
        <a:xfrm>
          <a:off x="0" y="0"/>
          <a:ext cx="0" cy="0"/>
          <a:chOff x="0" y="0"/>
          <a:chExt cx="0" cy="0"/>
        </a:xfrm>
      </p:grpSpPr>
      <p:pic>
        <p:nvPicPr>
          <p:cNvPr id="6" name="图片 5" descr="图片包含 建筑物&#10;&#10;自动生成的说明"/>
          <p:cNvPicPr>
            <a:picLocks noChangeAspect="1"/>
          </p:cNvPicPr>
          <p:nvPr userDrawn="1"/>
        </p:nvPicPr>
        <p:blipFill>
          <a:blip r:embed="rId2" cstate="print">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144710" y="2394097"/>
            <a:ext cx="8047290" cy="2590938"/>
          </a:xfrm>
          <a:prstGeom prst="rect">
            <a:avLst/>
          </a:prstGeom>
        </p:spPr>
      </p:pic>
      <p:sp>
        <p:nvSpPr>
          <p:cNvPr id="5" name="标题 1"/>
          <p:cNvSpPr>
            <a:spLocks noGrp="1"/>
          </p:cNvSpPr>
          <p:nvPr>
            <p:ph type="title" hasCustomPrompt="1"/>
          </p:nvPr>
        </p:nvSpPr>
        <p:spPr>
          <a:xfrm>
            <a:off x="5460763" y="2407580"/>
            <a:ext cx="6426437" cy="1060855"/>
          </a:xfrm>
          <a:prstGeom prst="rect">
            <a:avLst/>
          </a:prstGeom>
          <a:noFill/>
          <a:effectLst/>
        </p:spPr>
        <p:txBody>
          <a:bodyPr anchor="ctr">
            <a:noAutofit/>
          </a:bodyPr>
          <a:lstStyle>
            <a:lvl1pPr algn="ctr">
              <a:defRPr sz="4000" b="1">
                <a:solidFill>
                  <a:schemeClr val="tx2"/>
                </a:solidFill>
              </a:defRPr>
            </a:lvl1pPr>
          </a:lstStyle>
          <a:p>
            <a:r>
              <a:rPr lang="zh-CN" altLang="en-US" dirty="0"/>
              <a:t>单击此处编辑标题样式</a:t>
            </a:r>
            <a:endParaRPr lang="zh-CN" altLang="en-US" dirty="0"/>
          </a:p>
        </p:txBody>
      </p:sp>
      <p:sp>
        <p:nvSpPr>
          <p:cNvPr id="7" name="内容占位符 25"/>
          <p:cNvSpPr>
            <a:spLocks noGrp="1"/>
          </p:cNvSpPr>
          <p:nvPr>
            <p:ph sz="quarter" idx="10"/>
          </p:nvPr>
        </p:nvSpPr>
        <p:spPr>
          <a:xfrm>
            <a:off x="8946863" y="4107201"/>
            <a:ext cx="2903311" cy="454025"/>
          </a:xfrm>
          <a:prstGeom prst="rect">
            <a:avLst/>
          </a:prstGeom>
        </p:spPr>
        <p:txBody>
          <a:bodyPr anchor="ctr"/>
          <a:lstStyle>
            <a:lvl1pPr marL="0" indent="0" algn="ctr">
              <a:lnSpc>
                <a:spcPct val="100000"/>
              </a:lnSpc>
              <a:buNone/>
              <a:defRPr sz="18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5460764" y="3997557"/>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9" name="图片占位符 14"/>
          <p:cNvSpPr>
            <a:spLocks noGrp="1"/>
          </p:cNvSpPr>
          <p:nvPr>
            <p:ph type="pic" sz="quarter" idx="12"/>
          </p:nvPr>
        </p:nvSpPr>
        <p:spPr>
          <a:xfrm>
            <a:off x="0" y="1415726"/>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10" name="图片 9"/>
          <p:cNvPicPr>
            <a:picLocks noChangeAspect="1"/>
          </p:cNvPicPr>
          <p:nvPr userDrawn="1"/>
        </p:nvPicPr>
        <p:blipFill>
          <a:blip r:embed="rId3"/>
          <a:stretch>
            <a:fillRect/>
          </a:stretch>
        </p:blipFill>
        <p:spPr>
          <a:xfrm>
            <a:off x="6524558" y="4706725"/>
            <a:ext cx="3935296" cy="209291"/>
          </a:xfrm>
          <a:prstGeom prst="rect">
            <a:avLst/>
          </a:prstGeom>
        </p:spPr>
      </p:pic>
      <p:pic>
        <p:nvPicPr>
          <p:cNvPr id="11" name="图片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22913" y="271357"/>
            <a:ext cx="2169174" cy="713098"/>
          </a:xfrm>
          <a:prstGeom prst="rect">
            <a:avLst/>
          </a:prstGeom>
        </p:spPr>
      </p:pic>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98.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grpSp>
        <p:nvGrpSpPr>
          <p:cNvPr id="11" name="组合 10"/>
          <p:cNvGrpSpPr/>
          <p:nvPr userDrawn="1"/>
        </p:nvGrpSpPr>
        <p:grpSpPr>
          <a:xfrm>
            <a:off x="391884" y="2278063"/>
            <a:ext cx="4122059" cy="1462680"/>
            <a:chOff x="304800" y="2709636"/>
            <a:chExt cx="4122059" cy="1462680"/>
          </a:xfrm>
        </p:grpSpPr>
        <p:grpSp>
          <p:nvGrpSpPr>
            <p:cNvPr id="12" name="组合 11"/>
            <p:cNvGrpSpPr/>
            <p:nvPr/>
          </p:nvGrpSpPr>
          <p:grpSpPr>
            <a:xfrm>
              <a:off x="304800" y="2709636"/>
              <a:ext cx="4122059" cy="1462680"/>
              <a:chOff x="667656" y="1497651"/>
              <a:chExt cx="4122059" cy="1462680"/>
            </a:xfrm>
          </p:grpSpPr>
          <p:grpSp>
            <p:nvGrpSpPr>
              <p:cNvPr id="14" name="组合 13"/>
              <p:cNvGrpSpPr/>
              <p:nvPr/>
            </p:nvGrpSpPr>
            <p:grpSpPr>
              <a:xfrm>
                <a:off x="667656" y="1497651"/>
                <a:ext cx="4122059" cy="1438728"/>
                <a:chOff x="537028" y="1493158"/>
                <a:chExt cx="4122059" cy="1438728"/>
              </a:xfrm>
            </p:grpSpPr>
            <p:sp>
              <p:nvSpPr>
                <p:cNvPr id="17" name="矩形 16"/>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8" name="图片 17"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15" name="文本框 14"/>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endParaRPr kumimoji="0" lang="zh-CN" altLang="en-US" sz="5400" b="0" i="0" u="none" strike="noStrike" kern="0" cap="none" spc="0" normalizeH="0" baseline="0" noProof="0" dirty="0">
                  <a:ln>
                    <a:noFill/>
                  </a:ln>
                  <a:solidFill>
                    <a:schemeClr val="tx2"/>
                  </a:solidFill>
                  <a:effectLst/>
                  <a:uLnTx/>
                  <a:uFillTx/>
                  <a:latin typeface="+mj-ea"/>
                  <a:ea typeface="+mj-ea"/>
                </a:endParaRPr>
              </a:p>
            </p:txBody>
          </p:sp>
          <p:sp>
            <p:nvSpPr>
              <p:cNvPr id="16" name="矩形 15"/>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13" name="图片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9" name="图片占位符 6"/>
          <p:cNvSpPr>
            <a:spLocks noGrp="1"/>
          </p:cNvSpPr>
          <p:nvPr>
            <p:ph type="pic" sz="quarter" idx="10"/>
          </p:nvPr>
        </p:nvSpPr>
        <p:spPr>
          <a:xfrm>
            <a:off x="6095999" y="0"/>
            <a:ext cx="6096001" cy="6858000"/>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99.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grpSp>
        <p:nvGrpSpPr>
          <p:cNvPr id="3" name="组合 2"/>
          <p:cNvGrpSpPr/>
          <p:nvPr userDrawn="1"/>
        </p:nvGrpSpPr>
        <p:grpSpPr>
          <a:xfrm>
            <a:off x="4034971" y="689970"/>
            <a:ext cx="4122059" cy="1462680"/>
            <a:chOff x="304800" y="2709636"/>
            <a:chExt cx="4122059" cy="1462680"/>
          </a:xfrm>
        </p:grpSpPr>
        <p:grpSp>
          <p:nvGrpSpPr>
            <p:cNvPr id="4" name="组合 3"/>
            <p:cNvGrpSpPr/>
            <p:nvPr/>
          </p:nvGrpSpPr>
          <p:grpSpPr>
            <a:xfrm>
              <a:off x="304800" y="2709636"/>
              <a:ext cx="4122059" cy="1462680"/>
              <a:chOff x="667656" y="1497651"/>
              <a:chExt cx="4122059" cy="1462680"/>
            </a:xfrm>
          </p:grpSpPr>
          <p:grpSp>
            <p:nvGrpSpPr>
              <p:cNvPr id="6" name="组合 5"/>
              <p:cNvGrpSpPr/>
              <p:nvPr/>
            </p:nvGrpSpPr>
            <p:grpSpPr>
              <a:xfrm>
                <a:off x="667656" y="1497651"/>
                <a:ext cx="4122059" cy="1438728"/>
                <a:chOff x="537028" y="1493158"/>
                <a:chExt cx="4122059" cy="1438728"/>
              </a:xfrm>
            </p:grpSpPr>
            <p:sp>
              <p:nvSpPr>
                <p:cNvPr id="9" name="矩形 8"/>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0" name="图片 9"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7" name="文本框 6"/>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endParaRPr kumimoji="0" lang="zh-CN" altLang="en-US" sz="5400" b="0" i="0" u="none" strike="noStrike" kern="0" cap="none" spc="0" normalizeH="0" baseline="0" noProof="0" dirty="0">
                  <a:ln>
                    <a:noFill/>
                  </a:ln>
                  <a:solidFill>
                    <a:schemeClr val="tx2"/>
                  </a:solidFill>
                  <a:effectLst/>
                  <a:uLnTx/>
                  <a:uFillTx/>
                  <a:latin typeface="+mj-ea"/>
                  <a:ea typeface="+mj-ea"/>
                </a:endParaRPr>
              </a:p>
            </p:txBody>
          </p:sp>
          <p:sp>
            <p:nvSpPr>
              <p:cNvPr id="8" name="矩形 7"/>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1" name="图片占位符 6"/>
          <p:cNvSpPr>
            <a:spLocks noGrp="1"/>
          </p:cNvSpPr>
          <p:nvPr>
            <p:ph type="pic" sz="quarter" idx="10"/>
          </p:nvPr>
        </p:nvSpPr>
        <p:spPr>
          <a:xfrm>
            <a:off x="1" y="3240088"/>
            <a:ext cx="12192000" cy="3617912"/>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封面3-dark">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矩形 1"/>
          <p:cNvSpPr/>
          <p:nvPr userDrawn="1"/>
        </p:nvSpPr>
        <p:spPr>
          <a:xfrm>
            <a:off x="-19050" y="0"/>
            <a:ext cx="6115050" cy="6858000"/>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p>
        </p:txBody>
      </p:sp>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bg1"/>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bg1"/>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bg1"/>
                </a:solidFill>
                <a:effectLst/>
              </a:defRPr>
            </a:lvl1pPr>
          </a:lstStyle>
          <a:p>
            <a:r>
              <a:rPr lang="zh-CN" altLang="en-US" dirty="0"/>
              <a:t>单击此处编辑标题样式</a:t>
            </a:r>
            <a:endParaRPr lang="zh-CN" altLang="en-US" dirty="0"/>
          </a:p>
        </p:txBody>
      </p:sp>
      <p:pic>
        <p:nvPicPr>
          <p:cNvPr id="7" name="图片 6"/>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4" cstate="print">
            <a:extLst>
              <a:ext uri="{BEBA8EAE-BF5A-486C-A8C5-ECC9F3942E4B}">
                <a14:imgProps xmlns:a14="http://schemas.microsoft.com/office/drawing/2010/main">
                  <a14:imgLayer r:embed="rId5">
                    <a14:imgEffect>
                      <a14:brightnessContrast bright="100000"/>
                    </a14:imgEffect>
                  </a14:imgLayer>
                </a14:imgProps>
              </a:ext>
            </a:extLst>
          </a:blip>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封面5">
    <p:spTree>
      <p:nvGrpSpPr>
        <p:cNvPr id="1" name=""/>
        <p:cNvGrpSpPr/>
        <p:nvPr/>
      </p:nvGrpSpPr>
      <p:grpSpPr>
        <a:xfrm>
          <a:off x="0" y="0"/>
          <a:ext cx="0" cy="0"/>
          <a:chOff x="0" y="0"/>
          <a:chExt cx="0" cy="0"/>
        </a:xfrm>
      </p:grpSpPr>
      <p:pic>
        <p:nvPicPr>
          <p:cNvPr id="6" name="图片 5" descr="图片包含 建筑物&#10;&#10;自动生成的说明"/>
          <p:cNvPicPr>
            <a:picLocks noChangeAspect="1"/>
          </p:cNvPicPr>
          <p:nvPr userDrawn="1"/>
        </p:nvPicPr>
        <p:blipFill>
          <a:blip r:embed="rId2" cstate="print">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144710" y="2394097"/>
            <a:ext cx="8047290" cy="2590938"/>
          </a:xfrm>
          <a:prstGeom prst="rect">
            <a:avLst/>
          </a:prstGeom>
        </p:spPr>
      </p:pic>
      <p:sp>
        <p:nvSpPr>
          <p:cNvPr id="5" name="标题 1"/>
          <p:cNvSpPr>
            <a:spLocks noGrp="1"/>
          </p:cNvSpPr>
          <p:nvPr>
            <p:ph type="title" hasCustomPrompt="1"/>
          </p:nvPr>
        </p:nvSpPr>
        <p:spPr>
          <a:xfrm>
            <a:off x="5460763" y="2407580"/>
            <a:ext cx="6426437" cy="1060855"/>
          </a:xfrm>
          <a:prstGeom prst="rect">
            <a:avLst/>
          </a:prstGeom>
          <a:noFill/>
          <a:effectLst/>
        </p:spPr>
        <p:txBody>
          <a:bodyPr anchor="ctr">
            <a:noAutofit/>
          </a:bodyPr>
          <a:lstStyle>
            <a:lvl1pPr algn="ctr">
              <a:defRPr sz="4000" b="1">
                <a:solidFill>
                  <a:schemeClr val="tx2"/>
                </a:solidFill>
              </a:defRPr>
            </a:lvl1pPr>
          </a:lstStyle>
          <a:p>
            <a:r>
              <a:rPr lang="zh-CN" altLang="en-US" dirty="0"/>
              <a:t>单击此处编辑标题样式</a:t>
            </a:r>
            <a:endParaRPr lang="zh-CN" altLang="en-US" dirty="0"/>
          </a:p>
        </p:txBody>
      </p:sp>
      <p:sp>
        <p:nvSpPr>
          <p:cNvPr id="7" name="内容占位符 25"/>
          <p:cNvSpPr>
            <a:spLocks noGrp="1"/>
          </p:cNvSpPr>
          <p:nvPr>
            <p:ph sz="quarter" idx="10"/>
          </p:nvPr>
        </p:nvSpPr>
        <p:spPr>
          <a:xfrm>
            <a:off x="8946863" y="4107201"/>
            <a:ext cx="2903311" cy="454025"/>
          </a:xfrm>
          <a:prstGeom prst="rect">
            <a:avLst/>
          </a:prstGeom>
        </p:spPr>
        <p:txBody>
          <a:bodyPr anchor="ctr"/>
          <a:lstStyle>
            <a:lvl1pPr marL="0" indent="0" algn="ctr">
              <a:lnSpc>
                <a:spcPct val="100000"/>
              </a:lnSpc>
              <a:buNone/>
              <a:defRPr sz="18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5460764" y="3997557"/>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9" name="图片占位符 14"/>
          <p:cNvSpPr>
            <a:spLocks noGrp="1"/>
          </p:cNvSpPr>
          <p:nvPr>
            <p:ph type="pic" sz="quarter" idx="12"/>
          </p:nvPr>
        </p:nvSpPr>
        <p:spPr>
          <a:xfrm>
            <a:off x="0" y="1415726"/>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10" name="图片 9"/>
          <p:cNvPicPr>
            <a:picLocks noChangeAspect="1"/>
          </p:cNvPicPr>
          <p:nvPr userDrawn="1"/>
        </p:nvPicPr>
        <p:blipFill>
          <a:blip r:embed="rId3"/>
          <a:stretch>
            <a:fillRect/>
          </a:stretch>
        </p:blipFill>
        <p:spPr>
          <a:xfrm>
            <a:off x="6524558" y="4706725"/>
            <a:ext cx="3935296" cy="209291"/>
          </a:xfrm>
          <a:prstGeom prst="rect">
            <a:avLst/>
          </a:prstGeom>
        </p:spPr>
      </p:pic>
      <p:pic>
        <p:nvPicPr>
          <p:cNvPr id="11" name="图片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22913" y="271357"/>
            <a:ext cx="2169174" cy="713098"/>
          </a:xfrm>
          <a:prstGeom prst="rect">
            <a:avLst/>
          </a:prstGeom>
        </p:spPr>
      </p:pic>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00.xml><?xml version="1.0" encoding="utf-8"?>
<p:sldLayout xmlns:a="http://schemas.openxmlformats.org/drawingml/2006/main" xmlns:r="http://schemas.openxmlformats.org/officeDocument/2006/relationships" xmlns:p="http://schemas.openxmlformats.org/presentationml/2006/main" preserve="1" userDrawn="1">
  <p:cSld name="内页版式1">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pic>
        <p:nvPicPr>
          <p:cNvPr id="7" name="图片 6"/>
          <p:cNvPicPr>
            <a:picLocks noChangeAspect="1"/>
          </p:cNvPicPr>
          <p:nvPr userDrawn="1"/>
        </p:nvPicPr>
        <p:blipFill rotWithShape="1">
          <a:blip r:embed="rId2" cstate="print"/>
          <a:srcRect r="1346"/>
          <a:stretch>
            <a:fillRect/>
          </a:stretch>
        </p:blipFill>
        <p:spPr>
          <a:xfrm>
            <a:off x="516" y="6149854"/>
            <a:ext cx="12191484" cy="411617"/>
          </a:xfrm>
          <a:prstGeom prst="rect">
            <a:avLst/>
          </a:prstGeom>
        </p:spPr>
      </p:pic>
      <p:pic>
        <p:nvPicPr>
          <p:cNvPr id="13" name="图片 12" descr="文本&#10;&#10;中度可信度描述已自动生成"/>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553162" y="263409"/>
            <a:ext cx="2305463" cy="757902"/>
          </a:xfrm>
          <a:prstGeom prst="rect">
            <a:avLst/>
          </a:prstGeom>
        </p:spPr>
      </p:pic>
      <p:sp>
        <p:nvSpPr>
          <p:cNvPr id="8" name="矩形 7"/>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01.xml><?xml version="1.0" encoding="utf-8"?>
<p:sldLayout xmlns:a="http://schemas.openxmlformats.org/drawingml/2006/main" xmlns:r="http://schemas.openxmlformats.org/officeDocument/2006/relationships" xmlns:p="http://schemas.openxmlformats.org/presentationml/2006/main" preserve="1" userDrawn="1">
  <p:cSld name="内页版式2">
    <p:spTree>
      <p:nvGrpSpPr>
        <p:cNvPr id="1" name=""/>
        <p:cNvGrpSpPr/>
        <p:nvPr/>
      </p:nvGrpSpPr>
      <p:grpSpPr>
        <a:xfrm>
          <a:off x="0" y="0"/>
          <a:ext cx="0" cy="0"/>
          <a:chOff x="0" y="0"/>
          <a:chExt cx="0" cy="0"/>
        </a:xfrm>
      </p:grpSpPr>
      <p:sp>
        <p:nvSpPr>
          <p:cNvPr id="9" name="矩形 8"/>
          <p:cNvSpPr/>
          <p:nvPr userDrawn="1"/>
        </p:nvSpPr>
        <p:spPr>
          <a:xfrm>
            <a:off x="0" y="0"/>
            <a:ext cx="12191483" cy="685800"/>
          </a:xfrm>
          <a:prstGeom prst="rect">
            <a:avLst/>
          </a:prstGeom>
          <a:solidFill>
            <a:schemeClr val="tx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sp>
        <p:nvSpPr>
          <p:cNvPr id="2" name="标题 1"/>
          <p:cNvSpPr>
            <a:spLocks noGrp="1"/>
          </p:cNvSpPr>
          <p:nvPr>
            <p:ph type="title"/>
          </p:nvPr>
        </p:nvSpPr>
        <p:spPr>
          <a:xfrm>
            <a:off x="927468" y="85609"/>
            <a:ext cx="6895732" cy="538838"/>
          </a:xfrm>
          <a:prstGeom prst="rect">
            <a:avLst/>
          </a:prstGeom>
        </p:spPr>
        <p:txBody>
          <a:bodyPr anchor="ctr">
            <a:normAutofit/>
          </a:bodyPr>
          <a:lstStyle>
            <a:lvl1pPr>
              <a:lnSpc>
                <a:spcPct val="100000"/>
              </a:lnSpc>
              <a:defRPr sz="3200">
                <a:solidFill>
                  <a:schemeClr val="bg1"/>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034104"/>
            <a:ext cx="11429264" cy="4761859"/>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pic>
        <p:nvPicPr>
          <p:cNvPr id="10" name="图片 9" descr="图片包含 户外, 标牌, 黑色&#10;&#10;自动生成的说明"/>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pic>
        <p:nvPicPr>
          <p:cNvPr id="12" name="图片 11"/>
          <p:cNvPicPr>
            <a:picLocks noChangeAspect="1"/>
          </p:cNvPicPr>
          <p:nvPr userDrawn="1"/>
        </p:nvPicPr>
        <p:blipFill rotWithShape="1">
          <a:blip r:embed="rId3" cstate="print">
            <a:extLst>
              <a:ext uri="{BEBA8EAE-BF5A-486C-A8C5-ECC9F3942E4B}">
                <a14:imgProps xmlns:a14="http://schemas.microsoft.com/office/drawing/2010/main">
                  <a14:imgLayer r:embed="rId4">
                    <a14:imgEffect>
                      <a14:brightnessContrast bright="100000"/>
                    </a14:imgEffect>
                    <a14:imgEffect>
                      <a14:sharpenSoften amount="100000"/>
                    </a14:imgEffect>
                  </a14:imgLayer>
                </a14:imgProps>
              </a:ext>
            </a:extLst>
          </a:blip>
          <a:srcRect l="73973" r="3197"/>
          <a:stretch>
            <a:fillRect/>
          </a:stretch>
        </p:blipFill>
        <p:spPr>
          <a:xfrm>
            <a:off x="9046840" y="274621"/>
            <a:ext cx="2821309" cy="411617"/>
          </a:xfrm>
          <a:prstGeom prst="rect">
            <a:avLst/>
          </a:prstGeom>
        </p:spPr>
      </p:pic>
      <p:sp>
        <p:nvSpPr>
          <p:cNvPr id="13" name="文本框 12"/>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14" name="文本框 13"/>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15" name="直接连接符 14"/>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02.xml><?xml version="1.0" encoding="utf-8"?>
<p:sldLayout xmlns:a="http://schemas.openxmlformats.org/drawingml/2006/main" xmlns:r="http://schemas.openxmlformats.org/officeDocument/2006/relationships" xmlns:p="http://schemas.openxmlformats.org/presentationml/2006/main" preserve="1" userDrawn="1">
  <p:cSld name="内页版式3">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3" name="矩形 2"/>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pic>
        <p:nvPicPr>
          <p:cNvPr id="8" name="图片 7"/>
          <p:cNvPicPr>
            <a:picLocks noChangeAspect="1"/>
          </p:cNvPicPr>
          <p:nvPr userDrawn="1"/>
        </p:nvPicPr>
        <p:blipFill rotWithShape="1">
          <a:blip r:embed="rId2" cstate="print"/>
          <a:srcRect l="74359" r="1346"/>
          <a:stretch>
            <a:fillRect/>
          </a:stretch>
        </p:blipFill>
        <p:spPr>
          <a:xfrm>
            <a:off x="8870172" y="360363"/>
            <a:ext cx="3002280" cy="411617"/>
          </a:xfrm>
          <a:prstGeom prst="rect">
            <a:avLst/>
          </a:prstGeom>
        </p:spPr>
      </p:pic>
      <p:sp>
        <p:nvSpPr>
          <p:cNvPr id="9" name="矩形 8"/>
          <p:cNvSpPr/>
          <p:nvPr userDrawn="1"/>
        </p:nvSpPr>
        <p:spPr>
          <a:xfrm>
            <a:off x="360362" y="6446383"/>
            <a:ext cx="11460164" cy="411617"/>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solidFill>
                <a:schemeClr val="tx2"/>
              </a:solidFill>
            </a:endParaRPr>
          </a:p>
        </p:txBody>
      </p:sp>
      <p:sp>
        <p:nvSpPr>
          <p:cNvPr id="10" name="文本框 9"/>
          <p:cNvSpPr txBox="1"/>
          <p:nvPr userDrawn="1"/>
        </p:nvSpPr>
        <p:spPr>
          <a:xfrm>
            <a:off x="10118489" y="6484482"/>
            <a:ext cx="1692143" cy="338554"/>
          </a:xfrm>
          <a:prstGeom prst="rect">
            <a:avLst/>
          </a:prstGeom>
          <a:noFill/>
        </p:spPr>
        <p:txBody>
          <a:bodyPr wrap="square" rtlCol="0" anchor="ctr">
            <a:spAutoFit/>
          </a:bodyPr>
          <a:lstStyle/>
          <a:p>
            <a:pPr algn="ctr"/>
            <a:r>
              <a:rPr lang="en-US" altLang="zh-CN" sz="1600" i="1" dirty="0">
                <a:solidFill>
                  <a:schemeClr val="bg1"/>
                </a:solidFill>
              </a:rPr>
              <a:t>www.sjtu.edu.cn </a:t>
            </a:r>
            <a:endParaRPr lang="zh-CN" altLang="en-US" sz="1400" i="1" dirty="0">
              <a:solidFill>
                <a:schemeClr val="bg1"/>
              </a:solidFill>
            </a:endParaRPr>
          </a:p>
        </p:txBody>
      </p:sp>
      <p:sp>
        <p:nvSpPr>
          <p:cNvPr id="11" name="文本框 10"/>
          <p:cNvSpPr txBox="1"/>
          <p:nvPr userDrawn="1"/>
        </p:nvSpPr>
        <p:spPr>
          <a:xfrm>
            <a:off x="360364" y="6497182"/>
            <a:ext cx="2223180" cy="338554"/>
          </a:xfrm>
          <a:prstGeom prst="rect">
            <a:avLst/>
          </a:prstGeom>
          <a:noFill/>
        </p:spPr>
        <p:txBody>
          <a:bodyPr wrap="square" rtlCol="0" anchor="ctr">
            <a:spAutoFit/>
          </a:bodyPr>
          <a:lstStyle/>
          <a:p>
            <a:pPr algn="ctr"/>
            <a:r>
              <a:rPr lang="zh-CN" altLang="en-US" sz="1600" dirty="0">
                <a:solidFill>
                  <a:schemeClr val="bg1"/>
                </a:solidFill>
              </a:rPr>
              <a:t>饮水思源   爱国荣校</a:t>
            </a:r>
            <a:endParaRPr lang="zh-CN" altLang="en-US" sz="1600" dirty="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03.xml><?xml version="1.0" encoding="utf-8"?>
<p:sldLayout xmlns:a="http://schemas.openxmlformats.org/drawingml/2006/main" xmlns:r="http://schemas.openxmlformats.org/officeDocument/2006/relationships" xmlns:p="http://schemas.openxmlformats.org/presentationml/2006/main" preserve="1" userDrawn="1">
  <p:cSld name="过渡页1">
    <p:spTree>
      <p:nvGrpSpPr>
        <p:cNvPr id="1" name=""/>
        <p:cNvGrpSpPr/>
        <p:nvPr/>
      </p:nvGrpSpPr>
      <p:grpSpPr>
        <a:xfrm>
          <a:off x="0" y="0"/>
          <a:ext cx="0" cy="0"/>
          <a:chOff x="0" y="0"/>
          <a:chExt cx="0" cy="0"/>
        </a:xfrm>
      </p:grpSpPr>
      <p:sp>
        <p:nvSpPr>
          <p:cNvPr id="13" name="标题 1"/>
          <p:cNvSpPr>
            <a:spLocks noGrp="1"/>
          </p:cNvSpPr>
          <p:nvPr>
            <p:ph type="title" hasCustomPrompt="1"/>
          </p:nvPr>
        </p:nvSpPr>
        <p:spPr>
          <a:xfrm>
            <a:off x="1439862" y="1355320"/>
            <a:ext cx="8796337" cy="1060855"/>
          </a:xfrm>
          <a:prstGeom prst="rect">
            <a:avLst/>
          </a:prstGeom>
          <a:noFill/>
          <a:effectLst/>
        </p:spPr>
        <p:txBody>
          <a:bodyPr anchor="ctr">
            <a:noAutofit/>
          </a:bodyPr>
          <a:lstStyle>
            <a:lvl1pPr algn="l">
              <a:lnSpc>
                <a:spcPct val="100000"/>
              </a:lnSpc>
              <a:defRPr sz="6000" b="0">
                <a:solidFill>
                  <a:schemeClr val="tx2"/>
                </a:solidFill>
                <a:effectLst/>
              </a:defRPr>
            </a:lvl1pPr>
          </a:lstStyle>
          <a:p>
            <a:r>
              <a:rPr lang="zh-CN" altLang="en-US" dirty="0"/>
              <a:t>单击此处编辑标题样式</a:t>
            </a:r>
            <a:endParaRPr lang="zh-CN" altLang="en-US" dirty="0"/>
          </a:p>
        </p:txBody>
      </p:sp>
      <p:pic>
        <p:nvPicPr>
          <p:cNvPr id="15" name="图片 14"/>
          <p:cNvPicPr>
            <a:picLocks noChangeAspect="1"/>
          </p:cNvPicPr>
          <p:nvPr userDrawn="1"/>
        </p:nvPicPr>
        <p:blipFill rotWithShape="1">
          <a:blip r:embed="rId2" cstate="print"/>
          <a:srcRect r="1346"/>
          <a:stretch>
            <a:fillRect/>
          </a:stretch>
        </p:blipFill>
        <p:spPr>
          <a:xfrm>
            <a:off x="516" y="5781221"/>
            <a:ext cx="12191484" cy="411617"/>
          </a:xfrm>
          <a:prstGeom prst="rect">
            <a:avLst/>
          </a:prstGeom>
        </p:spPr>
      </p:pic>
      <p:sp>
        <p:nvSpPr>
          <p:cNvPr id="16" name="矩形 15"/>
          <p:cNvSpPr/>
          <p:nvPr userDrawn="1"/>
        </p:nvSpPr>
        <p:spPr>
          <a:xfrm>
            <a:off x="0" y="1523797"/>
            <a:ext cx="360363" cy="723900"/>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04.xml><?xml version="1.0" encoding="utf-8"?>
<p:sldLayout xmlns:a="http://schemas.openxmlformats.org/drawingml/2006/main" xmlns:r="http://schemas.openxmlformats.org/officeDocument/2006/relationships" xmlns:p="http://schemas.openxmlformats.org/presentationml/2006/main" preserve="1" userDrawn="1">
  <p:cSld name="过渡页2">
    <p:spTree>
      <p:nvGrpSpPr>
        <p:cNvPr id="1" name=""/>
        <p:cNvGrpSpPr/>
        <p:nvPr/>
      </p:nvGrpSpPr>
      <p:grpSpPr>
        <a:xfrm>
          <a:off x="0" y="0"/>
          <a:ext cx="0" cy="0"/>
          <a:chOff x="0" y="0"/>
          <a:chExt cx="0" cy="0"/>
        </a:xfrm>
      </p:grpSpPr>
      <p:pic>
        <p:nvPicPr>
          <p:cNvPr id="3" name="图片 2"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 name="矩形 3"/>
          <p:cNvSpPr/>
          <p:nvPr userDrawn="1"/>
        </p:nvSpPr>
        <p:spPr>
          <a:xfrm rot="16200000">
            <a:off x="6051000" y="-2616750"/>
            <a:ext cx="90000" cy="12192000"/>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6"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tx2"/>
                </a:solidFill>
              </a:defRPr>
            </a:lvl1pPr>
          </a:lstStyle>
          <a:p>
            <a:r>
              <a:rPr lang="zh-CN" altLang="en-US" dirty="0"/>
              <a:t>单击此处编辑母版标题样式</a:t>
            </a:r>
            <a:endParaRPr lang="zh-CN" altLang="en-US" dirty="0"/>
          </a:p>
        </p:txBody>
      </p:sp>
      <p:pic>
        <p:nvPicPr>
          <p:cNvPr id="7" name="图片 6"/>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8"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05.xml><?xml version="1.0" encoding="utf-8"?>
<p:sldLayout xmlns:a="http://schemas.openxmlformats.org/drawingml/2006/main" xmlns:r="http://schemas.openxmlformats.org/officeDocument/2006/relationships" xmlns:p="http://schemas.openxmlformats.org/presentationml/2006/main" preserve="1" userDrawn="1">
  <p:cSld name="封底1">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pic>
        <p:nvPicPr>
          <p:cNvPr id="16" name="图片 15" descr="文本&#10;&#10;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175242" y="806450"/>
            <a:ext cx="3841516" cy="2692400"/>
          </a:xfrm>
          <a:prstGeom prst="rect">
            <a:avLst/>
          </a:prstGeom>
        </p:spPr>
      </p:pic>
      <p:sp>
        <p:nvSpPr>
          <p:cNvPr id="17" name="标题 1"/>
          <p:cNvSpPr>
            <a:spLocks noGrp="1"/>
          </p:cNvSpPr>
          <p:nvPr>
            <p:ph type="title" hasCustomPrompt="1"/>
          </p:nvPr>
        </p:nvSpPr>
        <p:spPr>
          <a:xfrm>
            <a:off x="2351313" y="3700057"/>
            <a:ext cx="7561943"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endParaRPr lang="zh-CN" altLang="en-US" dirty="0"/>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06.xml><?xml version="1.0" encoding="utf-8"?>
<p:sldLayout xmlns:a="http://schemas.openxmlformats.org/drawingml/2006/main" xmlns:r="http://schemas.openxmlformats.org/officeDocument/2006/relationships" xmlns:p="http://schemas.openxmlformats.org/presentationml/2006/main" preserve="1" userDrawn="1">
  <p:cSld name="封底2">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pic>
        <p:nvPicPr>
          <p:cNvPr id="3" name="图片 2" descr="文本&#10;&#10;中度可信度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73315" y="1918497"/>
            <a:ext cx="4717143" cy="1550721"/>
          </a:xfrm>
          <a:prstGeom prst="rect">
            <a:avLst/>
          </a:prstGeom>
        </p:spPr>
      </p:pic>
      <p:sp>
        <p:nvSpPr>
          <p:cNvPr id="12" name="标题 1"/>
          <p:cNvSpPr>
            <a:spLocks noGrp="1"/>
          </p:cNvSpPr>
          <p:nvPr>
            <p:ph type="title" hasCustomPrompt="1"/>
          </p:nvPr>
        </p:nvSpPr>
        <p:spPr>
          <a:xfrm>
            <a:off x="6096001" y="2179233"/>
            <a:ext cx="5613400"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07.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tx2"/>
        </a:solidFill>
        <a:effectLst/>
      </p:bgPr>
    </p:bg>
    <p:spTree>
      <p:nvGrpSpPr>
        <p:cNvPr id="1" name=""/>
        <p:cNvGrpSpPr/>
        <p:nvPr/>
      </p:nvGrpSpPr>
      <p:grpSpPr>
        <a:xfrm>
          <a:off x="0" y="0"/>
          <a:ext cx="0" cy="0"/>
          <a:chOff x="0" y="0"/>
          <a:chExt cx="0" cy="0"/>
        </a:xfrm>
      </p:grpSpPr>
      <p:sp>
        <p:nvSpPr>
          <p:cNvPr id="9" name="流程图: 离页连接符 8"/>
          <p:cNvSpPr/>
          <p:nvPr userDrawn="1"/>
        </p:nvSpPr>
        <p:spPr>
          <a:xfrm>
            <a:off x="3419386" y="0"/>
            <a:ext cx="5353229" cy="5219695"/>
          </a:xfrm>
          <a:prstGeom prst="flowChartOffpageConnector">
            <a:avLst/>
          </a:prstGeom>
          <a:solidFill>
            <a:srgbClr val="FFFFFF"/>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sp>
        <p:nvSpPr>
          <p:cNvPr id="10" name="文本占位符 31"/>
          <p:cNvSpPr txBox="1"/>
          <p:nvPr userDrawn="1"/>
        </p:nvSpPr>
        <p:spPr>
          <a:xfrm>
            <a:off x="2952571" y="2609847"/>
            <a:ext cx="6286859" cy="598488"/>
          </a:xfrm>
          <a:prstGeom prst="rect">
            <a:avLst/>
          </a:prstGeom>
        </p:spPr>
        <p:txBody>
          <a:bodyPr anchor="ctr"/>
          <a:lstStyle>
            <a:lvl1pPr marL="0" indent="0" algn="ctr" defTabSz="967740" rtl="0" eaLnBrk="1" latinLnBrk="0" hangingPunct="1">
              <a:lnSpc>
                <a:spcPct val="100000"/>
              </a:lnSpc>
              <a:spcBef>
                <a:spcPts val="1060"/>
              </a:spcBef>
              <a:buFontTx/>
              <a:buNone/>
              <a:defRPr sz="5400" b="1" kern="1200" spc="600">
                <a:solidFill>
                  <a:schemeClr val="accent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5400" b="1" i="0" u="none" strike="noStrike" kern="1200" cap="none" spc="600" normalizeH="0" baseline="0" noProof="0" dirty="0">
              <a:ln>
                <a:noFill/>
              </a:ln>
              <a:solidFill>
                <a:srgbClr val="C8161E"/>
              </a:solidFill>
              <a:effectLst/>
              <a:uLnTx/>
              <a:uFillTx/>
              <a:latin typeface="Arial" panose="020B0604020202090204"/>
              <a:ea typeface="微软雅黑"/>
              <a:cs typeface="+mn-cs"/>
            </a:endParaRPr>
          </a:p>
        </p:txBody>
      </p:sp>
      <p:pic>
        <p:nvPicPr>
          <p:cNvPr id="11" name="图片 10"/>
          <p:cNvPicPr>
            <a:picLocks noChangeAspect="1"/>
          </p:cNvPicPr>
          <p:nvPr userDrawn="1"/>
        </p:nvPicPr>
        <p:blipFill rotWithShape="1">
          <a:blip r:embed="rId2">
            <a:alphaModFix amt="20000"/>
            <a:duotone>
              <a:srgbClr val="ED7D31">
                <a:shade val="45000"/>
                <a:satMod val="135000"/>
              </a:srgbClr>
              <a:prstClr val="white"/>
            </a:duotone>
          </a:blip>
          <a:srcRect t="9831" b="36385"/>
          <a:stretch>
            <a:fillRect/>
          </a:stretch>
        </p:blipFill>
        <p:spPr>
          <a:xfrm>
            <a:off x="3352562" y="6146610"/>
            <a:ext cx="5486876" cy="406590"/>
          </a:xfrm>
          <a:prstGeom prst="rect">
            <a:avLst/>
          </a:prstGeom>
        </p:spPr>
      </p:pic>
      <p:pic>
        <p:nvPicPr>
          <p:cNvPr id="12" name="图片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3" name="任意多边形: 形状 12"/>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rgbClr val="FFFFFF"/>
          </a:solidFill>
          <a:ln w="12700" cap="flat" cmpd="sng" algn="ctr">
            <a:solidFill>
              <a:srgbClr val="FFFFFF"/>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4" name="图片 13" descr="图片包含 建筑物&#10;&#10;自动生成的说明"/>
          <p:cNvPicPr>
            <a:picLocks noChangeAspect="1"/>
          </p:cNvPicPr>
          <p:nvPr userDrawn="1"/>
        </p:nvPicPr>
        <p:blipFill>
          <a:blip r:embed="rId4">
            <a:alphaModFix amt="20000"/>
            <a:duotone>
              <a:prstClr val="black"/>
              <a:srgbClr val="C8161E">
                <a:tint val="45000"/>
                <a:satMod val="400000"/>
              </a:srgb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
        <p:nvSpPr>
          <p:cNvPr id="15" name="文本占位符 31"/>
          <p:cNvSpPr>
            <a:spLocks noGrp="1"/>
          </p:cNvSpPr>
          <p:nvPr>
            <p:ph type="body" sz="quarter" idx="11"/>
          </p:nvPr>
        </p:nvSpPr>
        <p:spPr>
          <a:xfrm>
            <a:off x="3104971" y="2762247"/>
            <a:ext cx="6286859" cy="598488"/>
          </a:xfrm>
          <a:prstGeom prst="rect">
            <a:avLst/>
          </a:prstGeom>
        </p:spPr>
        <p:txBody>
          <a:bodyPr anchor="ctr"/>
          <a:lstStyle>
            <a:lvl1pPr marL="0" indent="0" algn="ctr">
              <a:lnSpc>
                <a:spcPct val="100000"/>
              </a:lnSpc>
              <a:buNone/>
              <a:defRPr sz="4800" b="1" spc="600">
                <a:solidFill>
                  <a:schemeClr val="tx2"/>
                </a:solidFill>
              </a:defRPr>
            </a:lvl1pPr>
          </a:lstStyle>
          <a:p>
            <a:pPr lvl="0"/>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08.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封面1">
    <p:spTree>
      <p:nvGrpSpPr>
        <p:cNvPr id="1" name=""/>
        <p:cNvGrpSpPr/>
        <p:nvPr/>
      </p:nvGrpSpPr>
      <p:grpSpPr>
        <a:xfrm>
          <a:off x="0" y="0"/>
          <a:ext cx="0" cy="0"/>
          <a:chOff x="0" y="0"/>
          <a:chExt cx="0" cy="0"/>
        </a:xfrm>
      </p:grpSpPr>
      <p:pic>
        <p:nvPicPr>
          <p:cNvPr id="4" name="图片 3" descr="图片包含 建筑物&#10;&#10;自动生成的说明"/>
          <p:cNvPicPr>
            <a:picLocks noChangeAspect="1"/>
          </p:cNvPicPr>
          <p:nvPr userDrawn="1"/>
        </p:nvPicPr>
        <p:blipFill>
          <a:blip r:embed="rId2">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sp>
        <p:nvSpPr>
          <p:cNvPr id="6"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lnSpc>
                <a:spcPct val="100000"/>
              </a:lnSpc>
              <a:defRPr sz="5400" b="1">
                <a:solidFill>
                  <a:schemeClr val="tx2"/>
                </a:solidFill>
              </a:defRPr>
            </a:lvl1pPr>
          </a:lstStyle>
          <a:p>
            <a:r>
              <a:rPr lang="zh-CN" altLang="en-US" dirty="0"/>
              <a:t>单击此处编辑标题样式</a:t>
            </a:r>
            <a:endParaRPr lang="zh-CN" altLang="en-US" dirty="0"/>
          </a:p>
        </p:txBody>
      </p:sp>
      <p:sp>
        <p:nvSpPr>
          <p:cNvPr id="7" name="内容占位符 25"/>
          <p:cNvSpPr>
            <a:spLocks noGrp="1"/>
          </p:cNvSpPr>
          <p:nvPr>
            <p:ph sz="quarter" idx="10"/>
          </p:nvPr>
        </p:nvSpPr>
        <p:spPr>
          <a:xfrm>
            <a:off x="4644345" y="5196924"/>
            <a:ext cx="2903311" cy="454025"/>
          </a:xfrm>
          <a:prstGeom prst="rect">
            <a:avLst/>
          </a:prstGeom>
        </p:spPr>
        <p:txBody>
          <a:bodyPr anchor="ctr"/>
          <a:lstStyle>
            <a:lvl1pPr marL="0" indent="0" algn="ctr">
              <a:lnSpc>
                <a:spcPct val="100000"/>
              </a:lnSpc>
              <a:buNone/>
              <a:defRPr sz="20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pic>
        <p:nvPicPr>
          <p:cNvPr id="9" name="图片 8"/>
          <p:cNvPicPr>
            <a:picLocks noChangeAspect="1"/>
          </p:cNvPicPr>
          <p:nvPr userDrawn="1"/>
        </p:nvPicPr>
        <p:blipFill rotWithShape="1">
          <a:blip r:embed="rId4" cstate="print"/>
          <a:srcRect l="74359" r="1346"/>
          <a:stretch>
            <a:fillRect/>
          </a:stretch>
        </p:blipFill>
        <p:spPr>
          <a:xfrm>
            <a:off x="8870172" y="356842"/>
            <a:ext cx="3002280" cy="411617"/>
          </a:xfrm>
          <a:prstGeom prst="rect">
            <a:avLst/>
          </a:prstGeom>
        </p:spPr>
      </p:pic>
      <p:grpSp>
        <p:nvGrpSpPr>
          <p:cNvPr id="10" name="组合 9"/>
          <p:cNvGrpSpPr/>
          <p:nvPr userDrawn="1"/>
        </p:nvGrpSpPr>
        <p:grpSpPr>
          <a:xfrm>
            <a:off x="2328587" y="6244170"/>
            <a:ext cx="7554800" cy="406590"/>
            <a:chOff x="2328587" y="6073254"/>
            <a:chExt cx="7554800" cy="406590"/>
          </a:xfrm>
        </p:grpSpPr>
        <p:pic>
          <p:nvPicPr>
            <p:cNvPr id="11" name="图片 10"/>
            <p:cNvPicPr>
              <a:picLocks noChangeAspect="1"/>
            </p:cNvPicPr>
            <p:nvPr userDrawn="1"/>
          </p:nvPicPr>
          <p:blipFill rotWithShape="1">
            <a:blip r:embed="rId5">
              <a:alphaModFix amt="50000"/>
            </a:blip>
            <a:srcRect t="9831" b="36385"/>
            <a:stretch>
              <a:fillRect/>
            </a:stretch>
          </p:blipFill>
          <p:spPr>
            <a:xfrm>
              <a:off x="3352562" y="6073254"/>
              <a:ext cx="5486876" cy="406590"/>
            </a:xfrm>
            <a:prstGeom prst="rect">
              <a:avLst/>
            </a:prstGeom>
          </p:spPr>
        </p:pic>
        <p:sp>
          <p:nvSpPr>
            <p:cNvPr id="12" name="椭圆 11"/>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p:nvPr userDrawn="1"/>
          </p:nvCxnSpPr>
          <p:spPr>
            <a:xfrm>
              <a:off x="23285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89833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grpSp>
      <p:cxnSp>
        <p:nvCxnSpPr>
          <p:cNvPr id="15" name="直接连接符 14"/>
          <p:cNvCxnSpPr/>
          <p:nvPr userDrawn="1"/>
        </p:nvCxnSpPr>
        <p:spPr>
          <a:xfrm>
            <a:off x="2046000" y="1712549"/>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nvCxnSpPr>
        <p:spPr>
          <a:xfrm>
            <a:off x="2046000" y="3428810"/>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grpSp>
        <p:nvGrpSpPr>
          <p:cNvPr id="11" name="组合 10"/>
          <p:cNvGrpSpPr/>
          <p:nvPr userDrawn="1"/>
        </p:nvGrpSpPr>
        <p:grpSpPr>
          <a:xfrm>
            <a:off x="391884" y="2278063"/>
            <a:ext cx="4122059" cy="1462680"/>
            <a:chOff x="304800" y="2709636"/>
            <a:chExt cx="4122059" cy="1462680"/>
          </a:xfrm>
        </p:grpSpPr>
        <p:grpSp>
          <p:nvGrpSpPr>
            <p:cNvPr id="12" name="组合 11"/>
            <p:cNvGrpSpPr/>
            <p:nvPr/>
          </p:nvGrpSpPr>
          <p:grpSpPr>
            <a:xfrm>
              <a:off x="304800" y="2709636"/>
              <a:ext cx="4122059" cy="1462680"/>
              <a:chOff x="667656" y="1497651"/>
              <a:chExt cx="4122059" cy="1462680"/>
            </a:xfrm>
          </p:grpSpPr>
          <p:grpSp>
            <p:nvGrpSpPr>
              <p:cNvPr id="14" name="组合 13"/>
              <p:cNvGrpSpPr/>
              <p:nvPr/>
            </p:nvGrpSpPr>
            <p:grpSpPr>
              <a:xfrm>
                <a:off x="667656" y="1497651"/>
                <a:ext cx="4122059" cy="1438728"/>
                <a:chOff x="537028" y="1493158"/>
                <a:chExt cx="4122059" cy="1438728"/>
              </a:xfrm>
            </p:grpSpPr>
            <p:sp>
              <p:nvSpPr>
                <p:cNvPr id="17" name="矩形 16"/>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8" name="图片 17"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15" name="文本框 14"/>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endParaRPr kumimoji="0" lang="zh-CN" altLang="en-US" sz="5400" b="0" i="0" u="none" strike="noStrike" kern="0" cap="none" spc="0" normalizeH="0" baseline="0" noProof="0" dirty="0">
                  <a:ln>
                    <a:noFill/>
                  </a:ln>
                  <a:solidFill>
                    <a:schemeClr val="tx2"/>
                  </a:solidFill>
                  <a:effectLst/>
                  <a:uLnTx/>
                  <a:uFillTx/>
                  <a:latin typeface="+mj-ea"/>
                  <a:ea typeface="+mj-ea"/>
                </a:endParaRPr>
              </a:p>
            </p:txBody>
          </p:sp>
          <p:sp>
            <p:nvSpPr>
              <p:cNvPr id="16" name="矩形 15"/>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13" name="图片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9" name="图片占位符 6"/>
          <p:cNvSpPr>
            <a:spLocks noGrp="1"/>
          </p:cNvSpPr>
          <p:nvPr>
            <p:ph type="pic" sz="quarter" idx="10"/>
          </p:nvPr>
        </p:nvSpPr>
        <p:spPr>
          <a:xfrm>
            <a:off x="6095999" y="0"/>
            <a:ext cx="6096001" cy="6858000"/>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7" name="图片占位符 6"/>
          <p:cNvSpPr>
            <a:spLocks noGrp="1"/>
          </p:cNvSpPr>
          <p:nvPr>
            <p:ph type="pic" sz="quarter" idx="10"/>
          </p:nvPr>
        </p:nvSpPr>
        <p:spPr>
          <a:xfrm>
            <a:off x="0" y="1"/>
            <a:ext cx="12192000" cy="3990974"/>
          </a:xfrm>
          <a:prstGeom prst="rect">
            <a:avLst/>
          </a:prstGeom>
        </p:spPr>
        <p:txBody>
          <a:bodyPr anchor="ctr"/>
          <a:lstStyle>
            <a:lvl1pPr marL="0" indent="0" algn="ctr">
              <a:buNone/>
              <a:defRPr/>
            </a:lvl1pPr>
          </a:lstStyle>
          <a:p>
            <a:endParaRPr lang="zh-CN" altLang="en-US" dirty="0"/>
          </a:p>
        </p:txBody>
      </p:sp>
      <p:sp>
        <p:nvSpPr>
          <p:cNvPr id="8" name="内容占位符 25"/>
          <p:cNvSpPr>
            <a:spLocks noGrp="1"/>
          </p:cNvSpPr>
          <p:nvPr>
            <p:ph sz="quarter" idx="11"/>
          </p:nvPr>
        </p:nvSpPr>
        <p:spPr>
          <a:xfrm>
            <a:off x="888484" y="6091547"/>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9" name="文本占位符 31"/>
          <p:cNvSpPr>
            <a:spLocks noGrp="1"/>
          </p:cNvSpPr>
          <p:nvPr>
            <p:ph type="body" sz="quarter" idx="12"/>
          </p:nvPr>
        </p:nvSpPr>
        <p:spPr>
          <a:xfrm>
            <a:off x="888484" y="5337593"/>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10" name="标题 1"/>
          <p:cNvSpPr>
            <a:spLocks noGrp="1"/>
          </p:cNvSpPr>
          <p:nvPr>
            <p:ph type="title" hasCustomPrompt="1"/>
          </p:nvPr>
        </p:nvSpPr>
        <p:spPr>
          <a:xfrm>
            <a:off x="888484" y="4121272"/>
            <a:ext cx="7798316" cy="1060855"/>
          </a:xfrm>
          <a:prstGeom prst="rect">
            <a:avLst/>
          </a:prstGeom>
          <a:noFill/>
          <a:effectLst/>
        </p:spPr>
        <p:txBody>
          <a:bodyPr anchor="ctr">
            <a:noAutofit/>
          </a:bodyPr>
          <a:lstStyle>
            <a:lvl1pPr algn="l">
              <a:lnSpc>
                <a:spcPct val="100000"/>
              </a:lnSpc>
              <a:defRPr sz="4800" b="0">
                <a:solidFill>
                  <a:schemeClr val="tx2"/>
                </a:solidFill>
                <a:effectLst/>
              </a:defRPr>
            </a:lvl1pPr>
          </a:lstStyle>
          <a:p>
            <a:r>
              <a:rPr lang="zh-CN" altLang="en-US" dirty="0"/>
              <a:t>单击此处编辑标题样式</a:t>
            </a:r>
            <a:endParaRPr lang="zh-CN" altLang="en-US" dirty="0"/>
          </a:p>
        </p:txBody>
      </p:sp>
      <p:pic>
        <p:nvPicPr>
          <p:cNvPr id="5" name="图片 4"/>
          <p:cNvPicPr>
            <a:picLocks noChangeAspect="1"/>
          </p:cNvPicPr>
          <p:nvPr userDrawn="1"/>
        </p:nvPicPr>
        <p:blipFill rotWithShape="1">
          <a:blip r:embed="rId2" cstate="print"/>
          <a:srcRect l="74359" r="1346"/>
          <a:stretch>
            <a:fillRect/>
          </a:stretch>
        </p:blipFill>
        <p:spPr>
          <a:xfrm>
            <a:off x="8870172" y="6192838"/>
            <a:ext cx="3002280" cy="411617"/>
          </a:xfrm>
          <a:prstGeom prst="rect">
            <a:avLst/>
          </a:prstGeom>
        </p:spPr>
      </p:pic>
      <p:cxnSp>
        <p:nvCxnSpPr>
          <p:cNvPr id="11" name="直接连接符 10"/>
          <p:cNvCxnSpPr/>
          <p:nvPr userDrawn="1"/>
        </p:nvCxnSpPr>
        <p:spPr>
          <a:xfrm>
            <a:off x="-80735" y="4049349"/>
            <a:ext cx="12272735" cy="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11.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endParaRPr lang="zh-CN" altLang="en-US" dirty="0"/>
          </a:p>
        </p:txBody>
      </p:sp>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封面3-dark">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矩形 1"/>
          <p:cNvSpPr/>
          <p:nvPr userDrawn="1"/>
        </p:nvSpPr>
        <p:spPr>
          <a:xfrm>
            <a:off x="-19050" y="0"/>
            <a:ext cx="6115050" cy="6858000"/>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p>
        </p:txBody>
      </p:sp>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bg1"/>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bg1"/>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bg1"/>
                </a:solidFill>
                <a:effectLst/>
              </a:defRPr>
            </a:lvl1pPr>
          </a:lstStyle>
          <a:p>
            <a:r>
              <a:rPr lang="zh-CN" altLang="en-US" dirty="0"/>
              <a:t>单击此处编辑标题样式</a:t>
            </a:r>
            <a:endParaRPr lang="zh-CN" altLang="en-US" dirty="0"/>
          </a:p>
        </p:txBody>
      </p:sp>
      <p:pic>
        <p:nvPicPr>
          <p:cNvPr id="7" name="图片 6"/>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4" cstate="print">
            <a:extLst>
              <a:ext uri="{BEBA8EAE-BF5A-486C-A8C5-ECC9F3942E4B}">
                <a14:imgProps xmlns:a14="http://schemas.microsoft.com/office/drawing/2010/main">
                  <a14:imgLayer r:embed="rId5">
                    <a14:imgEffect>
                      <a14:brightnessContrast bright="100000"/>
                    </a14:imgEffect>
                  </a14:imgLayer>
                </a14:imgProps>
              </a:ext>
            </a:extLst>
          </a:blip>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封面4">
    <p:spTree>
      <p:nvGrpSpPr>
        <p:cNvPr id="1" name=""/>
        <p:cNvGrpSpPr/>
        <p:nvPr/>
      </p:nvGrpSpPr>
      <p:grpSpPr>
        <a:xfrm>
          <a:off x="0" y="0"/>
          <a:ext cx="0" cy="0"/>
          <a:chOff x="0" y="0"/>
          <a:chExt cx="0" cy="0"/>
        </a:xfrm>
      </p:grpSpPr>
      <p:sp>
        <p:nvSpPr>
          <p:cNvPr id="4" name="等腰三角形 3"/>
          <p:cNvSpPr/>
          <p:nvPr userDrawn="1"/>
        </p:nvSpPr>
        <p:spPr>
          <a:xfrm>
            <a:off x="10515600" y="-25400"/>
            <a:ext cx="1676400" cy="6883400"/>
          </a:xfrm>
          <a:prstGeom prst="triangle">
            <a:avLst>
              <a:gd name="adj" fmla="val 99435"/>
            </a:avLst>
          </a:prstGeom>
          <a:gradFill>
            <a:gsLst>
              <a:gs pos="100000">
                <a:schemeClr val="accent4"/>
              </a:gs>
              <a:gs pos="62000">
                <a:schemeClr val="tx2"/>
              </a:gs>
            </a:gsLst>
            <a:lin ang="2700000" scaled="0"/>
          </a:gradFill>
          <a:ln w="12700" cap="flat" cmpd="sng" algn="ctr">
            <a:solidFill>
              <a:schemeClr val="bg1"/>
            </a:solidFill>
            <a:prstDash val="solid"/>
            <a:miter lim="800000"/>
          </a:ln>
          <a:effectLst/>
        </p:spPr>
        <p:txBody>
          <a:bodyPr rtlCol="0" anchor="ctr"/>
          <a:lstStyle/>
          <a:p>
            <a:pPr lvl="0" algn="just"/>
            <a:endParaRPr lang="zh-CN" altLang="en-US" dirty="0"/>
          </a:p>
        </p:txBody>
      </p:sp>
      <p:sp>
        <p:nvSpPr>
          <p:cNvPr id="5"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6"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7"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endParaRPr lang="zh-CN" altLang="en-US" dirty="0"/>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9" name="图片 8"/>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sp>
        <p:nvSpPr>
          <p:cNvPr id="10" name="图片占位符 6"/>
          <p:cNvSpPr>
            <a:spLocks noGrp="1"/>
          </p:cNvSpPr>
          <p:nvPr>
            <p:ph type="pic" sz="quarter" idx="10"/>
          </p:nvPr>
        </p:nvSpPr>
        <p:spPr>
          <a:xfrm>
            <a:off x="5859400" y="0"/>
            <a:ext cx="6146801" cy="6858000"/>
          </a:xfrm>
          <a:prstGeom prst="parallelogram">
            <a:avLst>
              <a:gd name="adj" fmla="val 28125"/>
            </a:avLst>
          </a:prstGeom>
          <a:effectLst>
            <a:outerShdw blurRad="50800" dist="38100" dir="2700000" algn="tl" rotWithShape="0">
              <a:prstClr val="black">
                <a:alpha val="40000"/>
              </a:prstClr>
            </a:outerShdw>
          </a:effectLst>
        </p:spPr>
        <p:txBody>
          <a:bodyPr anchor="ctr"/>
          <a:lstStyle>
            <a:lvl1pPr marL="0" indent="0" algn="ctr">
              <a:buNone/>
              <a:defRPr/>
            </a:lvl1pPr>
          </a:lstStyle>
          <a:p>
            <a:endParaRPr lang="zh-CN" altLang="en-US" dirty="0"/>
          </a:p>
        </p:txBody>
      </p:sp>
      <p:cxnSp>
        <p:nvCxnSpPr>
          <p:cNvPr id="11" name="直接连接符 10"/>
          <p:cNvCxnSpPr/>
          <p:nvPr userDrawn="1"/>
        </p:nvCxnSpPr>
        <p:spPr>
          <a:xfrm flipH="1">
            <a:off x="5710548" y="-25400"/>
            <a:ext cx="1737055" cy="68834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14.xml><?xml version="1.0" encoding="utf-8"?>
<p:sldLayout xmlns:a="http://schemas.openxmlformats.org/drawingml/2006/main" xmlns:r="http://schemas.openxmlformats.org/officeDocument/2006/relationships" xmlns:p="http://schemas.openxmlformats.org/presentationml/2006/main" preserve="1" userDrawn="1">
  <p:cSld name="封面5">
    <p:spTree>
      <p:nvGrpSpPr>
        <p:cNvPr id="1" name=""/>
        <p:cNvGrpSpPr/>
        <p:nvPr/>
      </p:nvGrpSpPr>
      <p:grpSpPr>
        <a:xfrm>
          <a:off x="0" y="0"/>
          <a:ext cx="0" cy="0"/>
          <a:chOff x="0" y="0"/>
          <a:chExt cx="0" cy="0"/>
        </a:xfrm>
      </p:grpSpPr>
      <p:pic>
        <p:nvPicPr>
          <p:cNvPr id="6" name="图片 5" descr="图片包含 建筑物&#10;&#10;自动生成的说明"/>
          <p:cNvPicPr>
            <a:picLocks noChangeAspect="1"/>
          </p:cNvPicPr>
          <p:nvPr userDrawn="1"/>
        </p:nvPicPr>
        <p:blipFill>
          <a:blip r:embed="rId2" cstate="print">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144710" y="2394097"/>
            <a:ext cx="8047290" cy="2590938"/>
          </a:xfrm>
          <a:prstGeom prst="rect">
            <a:avLst/>
          </a:prstGeom>
        </p:spPr>
      </p:pic>
      <p:sp>
        <p:nvSpPr>
          <p:cNvPr id="5" name="标题 1"/>
          <p:cNvSpPr>
            <a:spLocks noGrp="1"/>
          </p:cNvSpPr>
          <p:nvPr>
            <p:ph type="title" hasCustomPrompt="1"/>
          </p:nvPr>
        </p:nvSpPr>
        <p:spPr>
          <a:xfrm>
            <a:off x="5460763" y="2407580"/>
            <a:ext cx="6426437" cy="1060855"/>
          </a:xfrm>
          <a:prstGeom prst="rect">
            <a:avLst/>
          </a:prstGeom>
          <a:noFill/>
          <a:effectLst/>
        </p:spPr>
        <p:txBody>
          <a:bodyPr anchor="ctr">
            <a:noAutofit/>
          </a:bodyPr>
          <a:lstStyle>
            <a:lvl1pPr algn="ctr">
              <a:defRPr sz="4000" b="1">
                <a:solidFill>
                  <a:schemeClr val="tx2"/>
                </a:solidFill>
              </a:defRPr>
            </a:lvl1pPr>
          </a:lstStyle>
          <a:p>
            <a:r>
              <a:rPr lang="zh-CN" altLang="en-US" dirty="0"/>
              <a:t>单击此处编辑标题样式</a:t>
            </a:r>
            <a:endParaRPr lang="zh-CN" altLang="en-US" dirty="0"/>
          </a:p>
        </p:txBody>
      </p:sp>
      <p:sp>
        <p:nvSpPr>
          <p:cNvPr id="7" name="内容占位符 25"/>
          <p:cNvSpPr>
            <a:spLocks noGrp="1"/>
          </p:cNvSpPr>
          <p:nvPr>
            <p:ph sz="quarter" idx="10"/>
          </p:nvPr>
        </p:nvSpPr>
        <p:spPr>
          <a:xfrm>
            <a:off x="8946863" y="4107201"/>
            <a:ext cx="2903311" cy="454025"/>
          </a:xfrm>
          <a:prstGeom prst="rect">
            <a:avLst/>
          </a:prstGeom>
        </p:spPr>
        <p:txBody>
          <a:bodyPr anchor="ctr"/>
          <a:lstStyle>
            <a:lvl1pPr marL="0" indent="0" algn="ctr">
              <a:lnSpc>
                <a:spcPct val="100000"/>
              </a:lnSpc>
              <a:buNone/>
              <a:defRPr sz="18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5460764" y="3997557"/>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9" name="图片占位符 14"/>
          <p:cNvSpPr>
            <a:spLocks noGrp="1"/>
          </p:cNvSpPr>
          <p:nvPr>
            <p:ph type="pic" sz="quarter" idx="12"/>
          </p:nvPr>
        </p:nvSpPr>
        <p:spPr>
          <a:xfrm>
            <a:off x="0" y="1415726"/>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10" name="图片 9"/>
          <p:cNvPicPr>
            <a:picLocks noChangeAspect="1"/>
          </p:cNvPicPr>
          <p:nvPr userDrawn="1"/>
        </p:nvPicPr>
        <p:blipFill>
          <a:blip r:embed="rId3"/>
          <a:stretch>
            <a:fillRect/>
          </a:stretch>
        </p:blipFill>
        <p:spPr>
          <a:xfrm>
            <a:off x="6524558" y="4706725"/>
            <a:ext cx="3935296" cy="209291"/>
          </a:xfrm>
          <a:prstGeom prst="rect">
            <a:avLst/>
          </a:prstGeom>
        </p:spPr>
      </p:pic>
      <p:pic>
        <p:nvPicPr>
          <p:cNvPr id="11" name="图片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22913" y="271357"/>
            <a:ext cx="2169174" cy="713098"/>
          </a:xfrm>
          <a:prstGeom prst="rect">
            <a:avLst/>
          </a:prstGeom>
        </p:spPr>
      </p:pic>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15.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grpSp>
        <p:nvGrpSpPr>
          <p:cNvPr id="11" name="组合 10"/>
          <p:cNvGrpSpPr/>
          <p:nvPr userDrawn="1"/>
        </p:nvGrpSpPr>
        <p:grpSpPr>
          <a:xfrm>
            <a:off x="391884" y="2278063"/>
            <a:ext cx="4122059" cy="1462680"/>
            <a:chOff x="304800" y="2709636"/>
            <a:chExt cx="4122059" cy="1462680"/>
          </a:xfrm>
        </p:grpSpPr>
        <p:grpSp>
          <p:nvGrpSpPr>
            <p:cNvPr id="12" name="组合 11"/>
            <p:cNvGrpSpPr/>
            <p:nvPr/>
          </p:nvGrpSpPr>
          <p:grpSpPr>
            <a:xfrm>
              <a:off x="304800" y="2709636"/>
              <a:ext cx="4122059" cy="1462680"/>
              <a:chOff x="667656" y="1497651"/>
              <a:chExt cx="4122059" cy="1462680"/>
            </a:xfrm>
          </p:grpSpPr>
          <p:grpSp>
            <p:nvGrpSpPr>
              <p:cNvPr id="14" name="组合 13"/>
              <p:cNvGrpSpPr/>
              <p:nvPr/>
            </p:nvGrpSpPr>
            <p:grpSpPr>
              <a:xfrm>
                <a:off x="667656" y="1497651"/>
                <a:ext cx="4122059" cy="1438728"/>
                <a:chOff x="537028" y="1493158"/>
                <a:chExt cx="4122059" cy="1438728"/>
              </a:xfrm>
            </p:grpSpPr>
            <p:sp>
              <p:nvSpPr>
                <p:cNvPr id="17" name="矩形 16"/>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8" name="图片 17"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15" name="文本框 14"/>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endParaRPr kumimoji="0" lang="zh-CN" altLang="en-US" sz="5400" b="0" i="0" u="none" strike="noStrike" kern="0" cap="none" spc="0" normalizeH="0" baseline="0" noProof="0" dirty="0">
                  <a:ln>
                    <a:noFill/>
                  </a:ln>
                  <a:solidFill>
                    <a:schemeClr val="tx2"/>
                  </a:solidFill>
                  <a:effectLst/>
                  <a:uLnTx/>
                  <a:uFillTx/>
                  <a:latin typeface="+mj-ea"/>
                  <a:ea typeface="+mj-ea"/>
                </a:endParaRPr>
              </a:p>
            </p:txBody>
          </p:sp>
          <p:sp>
            <p:nvSpPr>
              <p:cNvPr id="16" name="矩形 15"/>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13" name="图片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9" name="图片占位符 6"/>
          <p:cNvSpPr>
            <a:spLocks noGrp="1"/>
          </p:cNvSpPr>
          <p:nvPr>
            <p:ph type="pic" sz="quarter" idx="10"/>
          </p:nvPr>
        </p:nvSpPr>
        <p:spPr>
          <a:xfrm>
            <a:off x="6095999" y="0"/>
            <a:ext cx="6096001" cy="6858000"/>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16.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grpSp>
        <p:nvGrpSpPr>
          <p:cNvPr id="3" name="组合 2"/>
          <p:cNvGrpSpPr/>
          <p:nvPr userDrawn="1"/>
        </p:nvGrpSpPr>
        <p:grpSpPr>
          <a:xfrm>
            <a:off x="4034971" y="689970"/>
            <a:ext cx="4122059" cy="1462680"/>
            <a:chOff x="304800" y="2709636"/>
            <a:chExt cx="4122059" cy="1462680"/>
          </a:xfrm>
        </p:grpSpPr>
        <p:grpSp>
          <p:nvGrpSpPr>
            <p:cNvPr id="4" name="组合 3"/>
            <p:cNvGrpSpPr/>
            <p:nvPr/>
          </p:nvGrpSpPr>
          <p:grpSpPr>
            <a:xfrm>
              <a:off x="304800" y="2709636"/>
              <a:ext cx="4122059" cy="1462680"/>
              <a:chOff x="667656" y="1497651"/>
              <a:chExt cx="4122059" cy="1462680"/>
            </a:xfrm>
          </p:grpSpPr>
          <p:grpSp>
            <p:nvGrpSpPr>
              <p:cNvPr id="6" name="组合 5"/>
              <p:cNvGrpSpPr/>
              <p:nvPr/>
            </p:nvGrpSpPr>
            <p:grpSpPr>
              <a:xfrm>
                <a:off x="667656" y="1497651"/>
                <a:ext cx="4122059" cy="1438728"/>
                <a:chOff x="537028" y="1493158"/>
                <a:chExt cx="4122059" cy="1438728"/>
              </a:xfrm>
            </p:grpSpPr>
            <p:sp>
              <p:nvSpPr>
                <p:cNvPr id="9" name="矩形 8"/>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0" name="图片 9"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7" name="文本框 6"/>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endParaRPr kumimoji="0" lang="zh-CN" altLang="en-US" sz="5400" b="0" i="0" u="none" strike="noStrike" kern="0" cap="none" spc="0" normalizeH="0" baseline="0" noProof="0" dirty="0">
                  <a:ln>
                    <a:noFill/>
                  </a:ln>
                  <a:solidFill>
                    <a:schemeClr val="tx2"/>
                  </a:solidFill>
                  <a:effectLst/>
                  <a:uLnTx/>
                  <a:uFillTx/>
                  <a:latin typeface="+mj-ea"/>
                  <a:ea typeface="+mj-ea"/>
                </a:endParaRPr>
              </a:p>
            </p:txBody>
          </p:sp>
          <p:sp>
            <p:nvSpPr>
              <p:cNvPr id="8" name="矩形 7"/>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1" name="图片占位符 6"/>
          <p:cNvSpPr>
            <a:spLocks noGrp="1"/>
          </p:cNvSpPr>
          <p:nvPr>
            <p:ph type="pic" sz="quarter" idx="10"/>
          </p:nvPr>
        </p:nvSpPr>
        <p:spPr>
          <a:xfrm>
            <a:off x="1" y="3240088"/>
            <a:ext cx="12192000" cy="3617912"/>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17.xml><?xml version="1.0" encoding="utf-8"?>
<p:sldLayout xmlns:a="http://schemas.openxmlformats.org/drawingml/2006/main" xmlns:r="http://schemas.openxmlformats.org/officeDocument/2006/relationships" xmlns:p="http://schemas.openxmlformats.org/presentationml/2006/main" preserve="1" userDrawn="1">
  <p:cSld name="内页版式1">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pic>
        <p:nvPicPr>
          <p:cNvPr id="7" name="图片 6"/>
          <p:cNvPicPr>
            <a:picLocks noChangeAspect="1"/>
          </p:cNvPicPr>
          <p:nvPr userDrawn="1"/>
        </p:nvPicPr>
        <p:blipFill rotWithShape="1">
          <a:blip r:embed="rId2" cstate="print"/>
          <a:srcRect r="1346"/>
          <a:stretch>
            <a:fillRect/>
          </a:stretch>
        </p:blipFill>
        <p:spPr>
          <a:xfrm>
            <a:off x="516" y="6149854"/>
            <a:ext cx="12191484" cy="411617"/>
          </a:xfrm>
          <a:prstGeom prst="rect">
            <a:avLst/>
          </a:prstGeom>
        </p:spPr>
      </p:pic>
      <p:pic>
        <p:nvPicPr>
          <p:cNvPr id="13" name="图片 12" descr="文本&#10;&#10;中度可信度描述已自动生成"/>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553162" y="263409"/>
            <a:ext cx="2305463" cy="757902"/>
          </a:xfrm>
          <a:prstGeom prst="rect">
            <a:avLst/>
          </a:prstGeom>
        </p:spPr>
      </p:pic>
      <p:sp>
        <p:nvSpPr>
          <p:cNvPr id="8" name="矩形 7"/>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18.xml><?xml version="1.0" encoding="utf-8"?>
<p:sldLayout xmlns:a="http://schemas.openxmlformats.org/drawingml/2006/main" xmlns:r="http://schemas.openxmlformats.org/officeDocument/2006/relationships" xmlns:p="http://schemas.openxmlformats.org/presentationml/2006/main" preserve="1" userDrawn="1">
  <p:cSld name="内页版式2">
    <p:spTree>
      <p:nvGrpSpPr>
        <p:cNvPr id="1" name=""/>
        <p:cNvGrpSpPr/>
        <p:nvPr/>
      </p:nvGrpSpPr>
      <p:grpSpPr>
        <a:xfrm>
          <a:off x="0" y="0"/>
          <a:ext cx="0" cy="0"/>
          <a:chOff x="0" y="0"/>
          <a:chExt cx="0" cy="0"/>
        </a:xfrm>
      </p:grpSpPr>
      <p:sp>
        <p:nvSpPr>
          <p:cNvPr id="9" name="矩形 8"/>
          <p:cNvSpPr/>
          <p:nvPr userDrawn="1"/>
        </p:nvSpPr>
        <p:spPr>
          <a:xfrm>
            <a:off x="0" y="0"/>
            <a:ext cx="12191483" cy="685800"/>
          </a:xfrm>
          <a:prstGeom prst="rect">
            <a:avLst/>
          </a:prstGeom>
          <a:solidFill>
            <a:schemeClr val="tx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sp>
        <p:nvSpPr>
          <p:cNvPr id="2" name="标题 1"/>
          <p:cNvSpPr>
            <a:spLocks noGrp="1"/>
          </p:cNvSpPr>
          <p:nvPr>
            <p:ph type="title"/>
          </p:nvPr>
        </p:nvSpPr>
        <p:spPr>
          <a:xfrm>
            <a:off x="927468" y="85609"/>
            <a:ext cx="6895732" cy="538838"/>
          </a:xfrm>
          <a:prstGeom prst="rect">
            <a:avLst/>
          </a:prstGeom>
        </p:spPr>
        <p:txBody>
          <a:bodyPr anchor="ctr">
            <a:normAutofit/>
          </a:bodyPr>
          <a:lstStyle>
            <a:lvl1pPr>
              <a:lnSpc>
                <a:spcPct val="100000"/>
              </a:lnSpc>
              <a:defRPr sz="3200">
                <a:solidFill>
                  <a:schemeClr val="bg1"/>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034104"/>
            <a:ext cx="11429264" cy="4761859"/>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pic>
        <p:nvPicPr>
          <p:cNvPr id="10" name="图片 9" descr="图片包含 户外, 标牌, 黑色&#10;&#10;自动生成的说明"/>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pic>
        <p:nvPicPr>
          <p:cNvPr id="12" name="图片 11"/>
          <p:cNvPicPr>
            <a:picLocks noChangeAspect="1"/>
          </p:cNvPicPr>
          <p:nvPr userDrawn="1"/>
        </p:nvPicPr>
        <p:blipFill rotWithShape="1">
          <a:blip r:embed="rId3" cstate="print">
            <a:extLst>
              <a:ext uri="{BEBA8EAE-BF5A-486C-A8C5-ECC9F3942E4B}">
                <a14:imgProps xmlns:a14="http://schemas.microsoft.com/office/drawing/2010/main">
                  <a14:imgLayer r:embed="rId4">
                    <a14:imgEffect>
                      <a14:brightnessContrast bright="100000"/>
                    </a14:imgEffect>
                    <a14:imgEffect>
                      <a14:sharpenSoften amount="100000"/>
                    </a14:imgEffect>
                  </a14:imgLayer>
                </a14:imgProps>
              </a:ext>
            </a:extLst>
          </a:blip>
          <a:srcRect l="73973" r="3197"/>
          <a:stretch>
            <a:fillRect/>
          </a:stretch>
        </p:blipFill>
        <p:spPr>
          <a:xfrm>
            <a:off x="9046840" y="274621"/>
            <a:ext cx="2821309" cy="411617"/>
          </a:xfrm>
          <a:prstGeom prst="rect">
            <a:avLst/>
          </a:prstGeom>
        </p:spPr>
      </p:pic>
      <p:sp>
        <p:nvSpPr>
          <p:cNvPr id="13" name="文本框 12"/>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14" name="文本框 13"/>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15" name="直接连接符 14"/>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19.xml><?xml version="1.0" encoding="utf-8"?>
<p:sldLayout xmlns:a="http://schemas.openxmlformats.org/drawingml/2006/main" xmlns:r="http://schemas.openxmlformats.org/officeDocument/2006/relationships" xmlns:p="http://schemas.openxmlformats.org/presentationml/2006/main" preserve="1" userDrawn="1">
  <p:cSld name="内页版式3">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3" name="矩形 2"/>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pic>
        <p:nvPicPr>
          <p:cNvPr id="8" name="图片 7"/>
          <p:cNvPicPr>
            <a:picLocks noChangeAspect="1"/>
          </p:cNvPicPr>
          <p:nvPr userDrawn="1"/>
        </p:nvPicPr>
        <p:blipFill rotWithShape="1">
          <a:blip r:embed="rId2" cstate="print"/>
          <a:srcRect l="74359" r="1346"/>
          <a:stretch>
            <a:fillRect/>
          </a:stretch>
        </p:blipFill>
        <p:spPr>
          <a:xfrm>
            <a:off x="8870172" y="360363"/>
            <a:ext cx="3002280" cy="411617"/>
          </a:xfrm>
          <a:prstGeom prst="rect">
            <a:avLst/>
          </a:prstGeom>
        </p:spPr>
      </p:pic>
      <p:sp>
        <p:nvSpPr>
          <p:cNvPr id="9" name="矩形 8"/>
          <p:cNvSpPr/>
          <p:nvPr userDrawn="1"/>
        </p:nvSpPr>
        <p:spPr>
          <a:xfrm>
            <a:off x="360362" y="6446383"/>
            <a:ext cx="11460164" cy="411617"/>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solidFill>
                <a:schemeClr val="tx2"/>
              </a:solidFill>
            </a:endParaRPr>
          </a:p>
        </p:txBody>
      </p:sp>
      <p:sp>
        <p:nvSpPr>
          <p:cNvPr id="10" name="文本框 9"/>
          <p:cNvSpPr txBox="1"/>
          <p:nvPr userDrawn="1"/>
        </p:nvSpPr>
        <p:spPr>
          <a:xfrm>
            <a:off x="10118489" y="6484482"/>
            <a:ext cx="1692143" cy="338554"/>
          </a:xfrm>
          <a:prstGeom prst="rect">
            <a:avLst/>
          </a:prstGeom>
          <a:noFill/>
        </p:spPr>
        <p:txBody>
          <a:bodyPr wrap="square" rtlCol="0" anchor="ctr">
            <a:spAutoFit/>
          </a:bodyPr>
          <a:lstStyle/>
          <a:p>
            <a:pPr algn="ctr"/>
            <a:r>
              <a:rPr lang="en-US" altLang="zh-CN" sz="1600" i="1" dirty="0">
                <a:solidFill>
                  <a:schemeClr val="bg1"/>
                </a:solidFill>
              </a:rPr>
              <a:t>www.sjtu.edu.cn </a:t>
            </a:r>
            <a:endParaRPr lang="zh-CN" altLang="en-US" sz="1400" i="1" dirty="0">
              <a:solidFill>
                <a:schemeClr val="bg1"/>
              </a:solidFill>
            </a:endParaRPr>
          </a:p>
        </p:txBody>
      </p:sp>
      <p:sp>
        <p:nvSpPr>
          <p:cNvPr id="11" name="文本框 10"/>
          <p:cNvSpPr txBox="1"/>
          <p:nvPr userDrawn="1"/>
        </p:nvSpPr>
        <p:spPr>
          <a:xfrm>
            <a:off x="360364" y="6497182"/>
            <a:ext cx="2223180" cy="338554"/>
          </a:xfrm>
          <a:prstGeom prst="rect">
            <a:avLst/>
          </a:prstGeom>
          <a:noFill/>
        </p:spPr>
        <p:txBody>
          <a:bodyPr wrap="square" rtlCol="0" anchor="ctr">
            <a:spAutoFit/>
          </a:bodyPr>
          <a:lstStyle/>
          <a:p>
            <a:pPr algn="ctr"/>
            <a:r>
              <a:rPr lang="zh-CN" altLang="en-US" sz="1600" dirty="0">
                <a:solidFill>
                  <a:schemeClr val="bg1"/>
                </a:solidFill>
              </a:rPr>
              <a:t>饮水思源   爱国荣校</a:t>
            </a:r>
            <a:endParaRPr lang="zh-CN" altLang="en-US" sz="1600" dirty="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grpSp>
        <p:nvGrpSpPr>
          <p:cNvPr id="3" name="组合 2"/>
          <p:cNvGrpSpPr/>
          <p:nvPr userDrawn="1"/>
        </p:nvGrpSpPr>
        <p:grpSpPr>
          <a:xfrm>
            <a:off x="4034971" y="689970"/>
            <a:ext cx="4122059" cy="1462680"/>
            <a:chOff x="304800" y="2709636"/>
            <a:chExt cx="4122059" cy="1462680"/>
          </a:xfrm>
        </p:grpSpPr>
        <p:grpSp>
          <p:nvGrpSpPr>
            <p:cNvPr id="4" name="组合 3"/>
            <p:cNvGrpSpPr/>
            <p:nvPr/>
          </p:nvGrpSpPr>
          <p:grpSpPr>
            <a:xfrm>
              <a:off x="304800" y="2709636"/>
              <a:ext cx="4122059" cy="1462680"/>
              <a:chOff x="667656" y="1497651"/>
              <a:chExt cx="4122059" cy="1462680"/>
            </a:xfrm>
          </p:grpSpPr>
          <p:grpSp>
            <p:nvGrpSpPr>
              <p:cNvPr id="6" name="组合 5"/>
              <p:cNvGrpSpPr/>
              <p:nvPr/>
            </p:nvGrpSpPr>
            <p:grpSpPr>
              <a:xfrm>
                <a:off x="667656" y="1497651"/>
                <a:ext cx="4122059" cy="1438728"/>
                <a:chOff x="537028" y="1493158"/>
                <a:chExt cx="4122059" cy="1438728"/>
              </a:xfrm>
            </p:grpSpPr>
            <p:sp>
              <p:nvSpPr>
                <p:cNvPr id="9" name="矩形 8"/>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0" name="图片 9"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7" name="文本框 6"/>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endParaRPr kumimoji="0" lang="zh-CN" altLang="en-US" sz="5400" b="0" i="0" u="none" strike="noStrike" kern="0" cap="none" spc="0" normalizeH="0" baseline="0" noProof="0" dirty="0">
                  <a:ln>
                    <a:noFill/>
                  </a:ln>
                  <a:solidFill>
                    <a:schemeClr val="tx2"/>
                  </a:solidFill>
                  <a:effectLst/>
                  <a:uLnTx/>
                  <a:uFillTx/>
                  <a:latin typeface="+mj-ea"/>
                  <a:ea typeface="+mj-ea"/>
                </a:endParaRPr>
              </a:p>
            </p:txBody>
          </p:sp>
          <p:sp>
            <p:nvSpPr>
              <p:cNvPr id="8" name="矩形 7"/>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1" name="图片占位符 6"/>
          <p:cNvSpPr>
            <a:spLocks noGrp="1"/>
          </p:cNvSpPr>
          <p:nvPr>
            <p:ph type="pic" sz="quarter" idx="10"/>
          </p:nvPr>
        </p:nvSpPr>
        <p:spPr>
          <a:xfrm>
            <a:off x="1" y="3240088"/>
            <a:ext cx="12192000" cy="3617912"/>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20.xml><?xml version="1.0" encoding="utf-8"?>
<p:sldLayout xmlns:a="http://schemas.openxmlformats.org/drawingml/2006/main" xmlns:r="http://schemas.openxmlformats.org/officeDocument/2006/relationships" xmlns:p="http://schemas.openxmlformats.org/presentationml/2006/main" preserve="1" userDrawn="1">
  <p:cSld name="过渡页1">
    <p:spTree>
      <p:nvGrpSpPr>
        <p:cNvPr id="1" name=""/>
        <p:cNvGrpSpPr/>
        <p:nvPr/>
      </p:nvGrpSpPr>
      <p:grpSpPr>
        <a:xfrm>
          <a:off x="0" y="0"/>
          <a:ext cx="0" cy="0"/>
          <a:chOff x="0" y="0"/>
          <a:chExt cx="0" cy="0"/>
        </a:xfrm>
      </p:grpSpPr>
      <p:sp>
        <p:nvSpPr>
          <p:cNvPr id="13" name="标题 1"/>
          <p:cNvSpPr>
            <a:spLocks noGrp="1"/>
          </p:cNvSpPr>
          <p:nvPr>
            <p:ph type="title" hasCustomPrompt="1"/>
          </p:nvPr>
        </p:nvSpPr>
        <p:spPr>
          <a:xfrm>
            <a:off x="1439862" y="1355320"/>
            <a:ext cx="8796337" cy="1060855"/>
          </a:xfrm>
          <a:prstGeom prst="rect">
            <a:avLst/>
          </a:prstGeom>
          <a:noFill/>
          <a:effectLst/>
        </p:spPr>
        <p:txBody>
          <a:bodyPr anchor="ctr">
            <a:noAutofit/>
          </a:bodyPr>
          <a:lstStyle>
            <a:lvl1pPr algn="l">
              <a:lnSpc>
                <a:spcPct val="100000"/>
              </a:lnSpc>
              <a:defRPr sz="6000" b="0">
                <a:solidFill>
                  <a:schemeClr val="tx2"/>
                </a:solidFill>
                <a:effectLst/>
              </a:defRPr>
            </a:lvl1pPr>
          </a:lstStyle>
          <a:p>
            <a:r>
              <a:rPr lang="zh-CN" altLang="en-US" dirty="0"/>
              <a:t>单击此处编辑标题样式</a:t>
            </a:r>
            <a:endParaRPr lang="zh-CN" altLang="en-US" dirty="0"/>
          </a:p>
        </p:txBody>
      </p:sp>
      <p:pic>
        <p:nvPicPr>
          <p:cNvPr id="15" name="图片 14"/>
          <p:cNvPicPr>
            <a:picLocks noChangeAspect="1"/>
          </p:cNvPicPr>
          <p:nvPr userDrawn="1"/>
        </p:nvPicPr>
        <p:blipFill rotWithShape="1">
          <a:blip r:embed="rId2" cstate="print"/>
          <a:srcRect r="1346"/>
          <a:stretch>
            <a:fillRect/>
          </a:stretch>
        </p:blipFill>
        <p:spPr>
          <a:xfrm>
            <a:off x="516" y="5781221"/>
            <a:ext cx="12191484" cy="411617"/>
          </a:xfrm>
          <a:prstGeom prst="rect">
            <a:avLst/>
          </a:prstGeom>
        </p:spPr>
      </p:pic>
      <p:sp>
        <p:nvSpPr>
          <p:cNvPr id="16" name="矩形 15"/>
          <p:cNvSpPr/>
          <p:nvPr userDrawn="1"/>
        </p:nvSpPr>
        <p:spPr>
          <a:xfrm>
            <a:off x="0" y="1523797"/>
            <a:ext cx="360363" cy="723900"/>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21.xml><?xml version="1.0" encoding="utf-8"?>
<p:sldLayout xmlns:a="http://schemas.openxmlformats.org/drawingml/2006/main" xmlns:r="http://schemas.openxmlformats.org/officeDocument/2006/relationships" xmlns:p="http://schemas.openxmlformats.org/presentationml/2006/main" preserve="1" userDrawn="1">
  <p:cSld name="过渡页2">
    <p:spTree>
      <p:nvGrpSpPr>
        <p:cNvPr id="1" name=""/>
        <p:cNvGrpSpPr/>
        <p:nvPr/>
      </p:nvGrpSpPr>
      <p:grpSpPr>
        <a:xfrm>
          <a:off x="0" y="0"/>
          <a:ext cx="0" cy="0"/>
          <a:chOff x="0" y="0"/>
          <a:chExt cx="0" cy="0"/>
        </a:xfrm>
      </p:grpSpPr>
      <p:pic>
        <p:nvPicPr>
          <p:cNvPr id="3" name="图片 2"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 name="矩形 3"/>
          <p:cNvSpPr/>
          <p:nvPr userDrawn="1"/>
        </p:nvSpPr>
        <p:spPr>
          <a:xfrm rot="16200000">
            <a:off x="6051000" y="-2616750"/>
            <a:ext cx="90000" cy="12192000"/>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6"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tx2"/>
                </a:solidFill>
              </a:defRPr>
            </a:lvl1pPr>
          </a:lstStyle>
          <a:p>
            <a:r>
              <a:rPr lang="zh-CN" altLang="en-US" dirty="0"/>
              <a:t>单击此处编辑母版标题样式</a:t>
            </a:r>
            <a:endParaRPr lang="zh-CN" altLang="en-US" dirty="0"/>
          </a:p>
        </p:txBody>
      </p:sp>
      <p:pic>
        <p:nvPicPr>
          <p:cNvPr id="7" name="图片 6"/>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8"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22.xml><?xml version="1.0" encoding="utf-8"?>
<p:sldLayout xmlns:a="http://schemas.openxmlformats.org/drawingml/2006/main" xmlns:r="http://schemas.openxmlformats.org/officeDocument/2006/relationships" xmlns:p="http://schemas.openxmlformats.org/presentationml/2006/main" preserve="1" userDrawn="1">
  <p:cSld name="封底1">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pic>
        <p:nvPicPr>
          <p:cNvPr id="16" name="图片 15" descr="文本&#10;&#10;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175242" y="806450"/>
            <a:ext cx="3841516" cy="2692400"/>
          </a:xfrm>
          <a:prstGeom prst="rect">
            <a:avLst/>
          </a:prstGeom>
        </p:spPr>
      </p:pic>
      <p:sp>
        <p:nvSpPr>
          <p:cNvPr id="17" name="标题 1"/>
          <p:cNvSpPr>
            <a:spLocks noGrp="1"/>
          </p:cNvSpPr>
          <p:nvPr>
            <p:ph type="title" hasCustomPrompt="1"/>
          </p:nvPr>
        </p:nvSpPr>
        <p:spPr>
          <a:xfrm>
            <a:off x="2351313" y="3700057"/>
            <a:ext cx="7561943"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endParaRPr lang="zh-CN" altLang="en-US" dirty="0"/>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23.xml><?xml version="1.0" encoding="utf-8"?>
<p:sldLayout xmlns:a="http://schemas.openxmlformats.org/drawingml/2006/main" xmlns:r="http://schemas.openxmlformats.org/officeDocument/2006/relationships" xmlns:p="http://schemas.openxmlformats.org/presentationml/2006/main" preserve="1" userDrawn="1">
  <p:cSld name="封底2">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pic>
        <p:nvPicPr>
          <p:cNvPr id="3" name="图片 2" descr="文本&#10;&#10;中度可信度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73315" y="1918497"/>
            <a:ext cx="4717143" cy="1550721"/>
          </a:xfrm>
          <a:prstGeom prst="rect">
            <a:avLst/>
          </a:prstGeom>
        </p:spPr>
      </p:pic>
      <p:sp>
        <p:nvSpPr>
          <p:cNvPr id="12" name="标题 1"/>
          <p:cNvSpPr>
            <a:spLocks noGrp="1"/>
          </p:cNvSpPr>
          <p:nvPr>
            <p:ph type="title" hasCustomPrompt="1"/>
          </p:nvPr>
        </p:nvSpPr>
        <p:spPr>
          <a:xfrm>
            <a:off x="6096001" y="2179233"/>
            <a:ext cx="5613400"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24.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tx2"/>
        </a:solidFill>
        <a:effectLst/>
      </p:bgPr>
    </p:bg>
    <p:spTree>
      <p:nvGrpSpPr>
        <p:cNvPr id="1" name=""/>
        <p:cNvGrpSpPr/>
        <p:nvPr/>
      </p:nvGrpSpPr>
      <p:grpSpPr>
        <a:xfrm>
          <a:off x="0" y="0"/>
          <a:ext cx="0" cy="0"/>
          <a:chOff x="0" y="0"/>
          <a:chExt cx="0" cy="0"/>
        </a:xfrm>
      </p:grpSpPr>
      <p:sp>
        <p:nvSpPr>
          <p:cNvPr id="9" name="流程图: 离页连接符 8"/>
          <p:cNvSpPr/>
          <p:nvPr userDrawn="1"/>
        </p:nvSpPr>
        <p:spPr>
          <a:xfrm>
            <a:off x="3419386" y="0"/>
            <a:ext cx="5353229" cy="5219695"/>
          </a:xfrm>
          <a:prstGeom prst="flowChartOffpageConnector">
            <a:avLst/>
          </a:prstGeom>
          <a:solidFill>
            <a:srgbClr val="FFFFFF"/>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sp>
        <p:nvSpPr>
          <p:cNvPr id="10" name="文本占位符 31"/>
          <p:cNvSpPr txBox="1"/>
          <p:nvPr userDrawn="1"/>
        </p:nvSpPr>
        <p:spPr>
          <a:xfrm>
            <a:off x="2952571" y="2609847"/>
            <a:ext cx="6286859" cy="598488"/>
          </a:xfrm>
          <a:prstGeom prst="rect">
            <a:avLst/>
          </a:prstGeom>
        </p:spPr>
        <p:txBody>
          <a:bodyPr anchor="ctr"/>
          <a:lstStyle>
            <a:lvl1pPr marL="0" indent="0" algn="ctr" defTabSz="967740" rtl="0" eaLnBrk="1" latinLnBrk="0" hangingPunct="1">
              <a:lnSpc>
                <a:spcPct val="100000"/>
              </a:lnSpc>
              <a:spcBef>
                <a:spcPts val="1060"/>
              </a:spcBef>
              <a:buFontTx/>
              <a:buNone/>
              <a:defRPr sz="5400" b="1" kern="1200" spc="600">
                <a:solidFill>
                  <a:schemeClr val="accent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5400" b="1" i="0" u="none" strike="noStrike" kern="1200" cap="none" spc="600" normalizeH="0" baseline="0" noProof="0" dirty="0">
              <a:ln>
                <a:noFill/>
              </a:ln>
              <a:solidFill>
                <a:srgbClr val="C8161E"/>
              </a:solidFill>
              <a:effectLst/>
              <a:uLnTx/>
              <a:uFillTx/>
              <a:latin typeface="Arial" panose="020B0604020202090204"/>
              <a:ea typeface="微软雅黑"/>
              <a:cs typeface="+mn-cs"/>
            </a:endParaRPr>
          </a:p>
        </p:txBody>
      </p:sp>
      <p:pic>
        <p:nvPicPr>
          <p:cNvPr id="11" name="图片 10"/>
          <p:cNvPicPr>
            <a:picLocks noChangeAspect="1"/>
          </p:cNvPicPr>
          <p:nvPr userDrawn="1"/>
        </p:nvPicPr>
        <p:blipFill rotWithShape="1">
          <a:blip r:embed="rId2">
            <a:alphaModFix amt="20000"/>
            <a:duotone>
              <a:srgbClr val="ED7D31">
                <a:shade val="45000"/>
                <a:satMod val="135000"/>
              </a:srgbClr>
              <a:prstClr val="white"/>
            </a:duotone>
          </a:blip>
          <a:srcRect t="9831" b="36385"/>
          <a:stretch>
            <a:fillRect/>
          </a:stretch>
        </p:blipFill>
        <p:spPr>
          <a:xfrm>
            <a:off x="3352562" y="6146610"/>
            <a:ext cx="5486876" cy="406590"/>
          </a:xfrm>
          <a:prstGeom prst="rect">
            <a:avLst/>
          </a:prstGeom>
        </p:spPr>
      </p:pic>
      <p:pic>
        <p:nvPicPr>
          <p:cNvPr id="12" name="图片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3" name="任意多边形: 形状 12"/>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rgbClr val="FFFFFF"/>
          </a:solidFill>
          <a:ln w="12700" cap="flat" cmpd="sng" algn="ctr">
            <a:solidFill>
              <a:srgbClr val="FFFFFF"/>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4" name="图片 13" descr="图片包含 建筑物&#10;&#10;自动生成的说明"/>
          <p:cNvPicPr>
            <a:picLocks noChangeAspect="1"/>
          </p:cNvPicPr>
          <p:nvPr userDrawn="1"/>
        </p:nvPicPr>
        <p:blipFill>
          <a:blip r:embed="rId4">
            <a:alphaModFix amt="20000"/>
            <a:duotone>
              <a:prstClr val="black"/>
              <a:srgbClr val="C8161E">
                <a:tint val="45000"/>
                <a:satMod val="400000"/>
              </a:srgb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
        <p:nvSpPr>
          <p:cNvPr id="15" name="文本占位符 31"/>
          <p:cNvSpPr>
            <a:spLocks noGrp="1"/>
          </p:cNvSpPr>
          <p:nvPr>
            <p:ph type="body" sz="quarter" idx="11"/>
          </p:nvPr>
        </p:nvSpPr>
        <p:spPr>
          <a:xfrm>
            <a:off x="3104971" y="2762247"/>
            <a:ext cx="6286859" cy="598488"/>
          </a:xfrm>
          <a:prstGeom prst="rect">
            <a:avLst/>
          </a:prstGeom>
        </p:spPr>
        <p:txBody>
          <a:bodyPr anchor="ctr"/>
          <a:lstStyle>
            <a:lvl1pPr marL="0" indent="0" algn="ctr">
              <a:lnSpc>
                <a:spcPct val="100000"/>
              </a:lnSpc>
              <a:buNone/>
              <a:defRPr sz="4800" b="1" spc="600">
                <a:solidFill>
                  <a:schemeClr val="tx2"/>
                </a:solidFill>
              </a:defRPr>
            </a:lvl1pPr>
          </a:lstStyle>
          <a:p>
            <a:pPr lvl="0"/>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25.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26.xml><?xml version="1.0" encoding="utf-8"?>
<p:sldLayout xmlns:a="http://schemas.openxmlformats.org/drawingml/2006/main" xmlns:r="http://schemas.openxmlformats.org/officeDocument/2006/relationships" xmlns:p="http://schemas.openxmlformats.org/presentationml/2006/main" preserve="1" userDrawn="1">
  <p:cSld name="封面1">
    <p:spTree>
      <p:nvGrpSpPr>
        <p:cNvPr id="1" name=""/>
        <p:cNvGrpSpPr/>
        <p:nvPr/>
      </p:nvGrpSpPr>
      <p:grpSpPr>
        <a:xfrm>
          <a:off x="0" y="0"/>
          <a:ext cx="0" cy="0"/>
          <a:chOff x="0" y="0"/>
          <a:chExt cx="0" cy="0"/>
        </a:xfrm>
      </p:grpSpPr>
      <p:pic>
        <p:nvPicPr>
          <p:cNvPr id="4" name="图片 3" descr="图片包含 建筑物&#10;&#10;自动生成的说明"/>
          <p:cNvPicPr>
            <a:picLocks noChangeAspect="1"/>
          </p:cNvPicPr>
          <p:nvPr userDrawn="1"/>
        </p:nvPicPr>
        <p:blipFill>
          <a:blip r:embed="rId2">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sp>
        <p:nvSpPr>
          <p:cNvPr id="6"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lnSpc>
                <a:spcPct val="100000"/>
              </a:lnSpc>
              <a:defRPr sz="5400" b="1">
                <a:solidFill>
                  <a:schemeClr val="tx2"/>
                </a:solidFill>
              </a:defRPr>
            </a:lvl1pPr>
          </a:lstStyle>
          <a:p>
            <a:r>
              <a:rPr lang="zh-CN" altLang="en-US" dirty="0"/>
              <a:t>单击此处编辑标题样式</a:t>
            </a:r>
            <a:endParaRPr lang="zh-CN" altLang="en-US" dirty="0"/>
          </a:p>
        </p:txBody>
      </p:sp>
      <p:sp>
        <p:nvSpPr>
          <p:cNvPr id="7" name="内容占位符 25"/>
          <p:cNvSpPr>
            <a:spLocks noGrp="1"/>
          </p:cNvSpPr>
          <p:nvPr>
            <p:ph sz="quarter" idx="10"/>
          </p:nvPr>
        </p:nvSpPr>
        <p:spPr>
          <a:xfrm>
            <a:off x="4644345" y="5196924"/>
            <a:ext cx="2903311" cy="454025"/>
          </a:xfrm>
          <a:prstGeom prst="rect">
            <a:avLst/>
          </a:prstGeom>
        </p:spPr>
        <p:txBody>
          <a:bodyPr anchor="ctr"/>
          <a:lstStyle>
            <a:lvl1pPr marL="0" indent="0" algn="ctr">
              <a:lnSpc>
                <a:spcPct val="100000"/>
              </a:lnSpc>
              <a:buNone/>
              <a:defRPr sz="20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pic>
        <p:nvPicPr>
          <p:cNvPr id="9" name="图片 8"/>
          <p:cNvPicPr>
            <a:picLocks noChangeAspect="1"/>
          </p:cNvPicPr>
          <p:nvPr userDrawn="1"/>
        </p:nvPicPr>
        <p:blipFill rotWithShape="1">
          <a:blip r:embed="rId4" cstate="print"/>
          <a:srcRect l="74359" r="1346"/>
          <a:stretch>
            <a:fillRect/>
          </a:stretch>
        </p:blipFill>
        <p:spPr>
          <a:xfrm>
            <a:off x="8870172" y="356842"/>
            <a:ext cx="3002280" cy="411617"/>
          </a:xfrm>
          <a:prstGeom prst="rect">
            <a:avLst/>
          </a:prstGeom>
        </p:spPr>
      </p:pic>
      <p:grpSp>
        <p:nvGrpSpPr>
          <p:cNvPr id="10" name="组合 9"/>
          <p:cNvGrpSpPr/>
          <p:nvPr userDrawn="1"/>
        </p:nvGrpSpPr>
        <p:grpSpPr>
          <a:xfrm>
            <a:off x="2328587" y="6244170"/>
            <a:ext cx="7554800" cy="406590"/>
            <a:chOff x="2328587" y="6073254"/>
            <a:chExt cx="7554800" cy="406590"/>
          </a:xfrm>
        </p:grpSpPr>
        <p:pic>
          <p:nvPicPr>
            <p:cNvPr id="11" name="图片 10"/>
            <p:cNvPicPr>
              <a:picLocks noChangeAspect="1"/>
            </p:cNvPicPr>
            <p:nvPr userDrawn="1"/>
          </p:nvPicPr>
          <p:blipFill rotWithShape="1">
            <a:blip r:embed="rId5">
              <a:alphaModFix amt="50000"/>
            </a:blip>
            <a:srcRect t="9831" b="36385"/>
            <a:stretch>
              <a:fillRect/>
            </a:stretch>
          </p:blipFill>
          <p:spPr>
            <a:xfrm>
              <a:off x="3352562" y="6073254"/>
              <a:ext cx="5486876" cy="406590"/>
            </a:xfrm>
            <a:prstGeom prst="rect">
              <a:avLst/>
            </a:prstGeom>
          </p:spPr>
        </p:pic>
        <p:sp>
          <p:nvSpPr>
            <p:cNvPr id="12" name="椭圆 11"/>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p:nvPr userDrawn="1"/>
          </p:nvCxnSpPr>
          <p:spPr>
            <a:xfrm>
              <a:off x="23285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89833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grpSp>
      <p:cxnSp>
        <p:nvCxnSpPr>
          <p:cNvPr id="15" name="直接连接符 14"/>
          <p:cNvCxnSpPr/>
          <p:nvPr userDrawn="1"/>
        </p:nvCxnSpPr>
        <p:spPr>
          <a:xfrm>
            <a:off x="2046000" y="1712549"/>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nvCxnSpPr>
        <p:spPr>
          <a:xfrm>
            <a:off x="2046000" y="3428810"/>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27.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7" name="图片占位符 6"/>
          <p:cNvSpPr>
            <a:spLocks noGrp="1"/>
          </p:cNvSpPr>
          <p:nvPr>
            <p:ph type="pic" sz="quarter" idx="10"/>
          </p:nvPr>
        </p:nvSpPr>
        <p:spPr>
          <a:xfrm>
            <a:off x="0" y="1"/>
            <a:ext cx="12192000" cy="3990974"/>
          </a:xfrm>
          <a:prstGeom prst="rect">
            <a:avLst/>
          </a:prstGeom>
        </p:spPr>
        <p:txBody>
          <a:bodyPr anchor="ctr"/>
          <a:lstStyle>
            <a:lvl1pPr marL="0" indent="0" algn="ctr">
              <a:buNone/>
              <a:defRPr/>
            </a:lvl1pPr>
          </a:lstStyle>
          <a:p>
            <a:endParaRPr lang="zh-CN" altLang="en-US" dirty="0"/>
          </a:p>
        </p:txBody>
      </p:sp>
      <p:sp>
        <p:nvSpPr>
          <p:cNvPr id="8" name="内容占位符 25"/>
          <p:cNvSpPr>
            <a:spLocks noGrp="1"/>
          </p:cNvSpPr>
          <p:nvPr>
            <p:ph sz="quarter" idx="11"/>
          </p:nvPr>
        </p:nvSpPr>
        <p:spPr>
          <a:xfrm>
            <a:off x="888484" y="6091547"/>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9" name="文本占位符 31"/>
          <p:cNvSpPr>
            <a:spLocks noGrp="1"/>
          </p:cNvSpPr>
          <p:nvPr>
            <p:ph type="body" sz="quarter" idx="12"/>
          </p:nvPr>
        </p:nvSpPr>
        <p:spPr>
          <a:xfrm>
            <a:off x="888484" y="5337593"/>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10" name="标题 1"/>
          <p:cNvSpPr>
            <a:spLocks noGrp="1"/>
          </p:cNvSpPr>
          <p:nvPr>
            <p:ph type="title" hasCustomPrompt="1"/>
          </p:nvPr>
        </p:nvSpPr>
        <p:spPr>
          <a:xfrm>
            <a:off x="888484" y="4121272"/>
            <a:ext cx="7798316" cy="1060855"/>
          </a:xfrm>
          <a:prstGeom prst="rect">
            <a:avLst/>
          </a:prstGeom>
          <a:noFill/>
          <a:effectLst/>
        </p:spPr>
        <p:txBody>
          <a:bodyPr anchor="ctr">
            <a:noAutofit/>
          </a:bodyPr>
          <a:lstStyle>
            <a:lvl1pPr algn="l">
              <a:lnSpc>
                <a:spcPct val="100000"/>
              </a:lnSpc>
              <a:defRPr sz="4800" b="0">
                <a:solidFill>
                  <a:schemeClr val="tx2"/>
                </a:solidFill>
                <a:effectLst/>
              </a:defRPr>
            </a:lvl1pPr>
          </a:lstStyle>
          <a:p>
            <a:r>
              <a:rPr lang="zh-CN" altLang="en-US" dirty="0"/>
              <a:t>单击此处编辑标题样式</a:t>
            </a:r>
            <a:endParaRPr lang="zh-CN" altLang="en-US" dirty="0"/>
          </a:p>
        </p:txBody>
      </p:sp>
      <p:pic>
        <p:nvPicPr>
          <p:cNvPr id="5" name="图片 4"/>
          <p:cNvPicPr>
            <a:picLocks noChangeAspect="1"/>
          </p:cNvPicPr>
          <p:nvPr userDrawn="1"/>
        </p:nvPicPr>
        <p:blipFill rotWithShape="1">
          <a:blip r:embed="rId2" cstate="print"/>
          <a:srcRect l="74359" r="1346"/>
          <a:stretch>
            <a:fillRect/>
          </a:stretch>
        </p:blipFill>
        <p:spPr>
          <a:xfrm>
            <a:off x="8870172" y="6192838"/>
            <a:ext cx="3002280" cy="411617"/>
          </a:xfrm>
          <a:prstGeom prst="rect">
            <a:avLst/>
          </a:prstGeom>
        </p:spPr>
      </p:pic>
      <p:cxnSp>
        <p:nvCxnSpPr>
          <p:cNvPr id="11" name="直接连接符 10"/>
          <p:cNvCxnSpPr/>
          <p:nvPr userDrawn="1"/>
        </p:nvCxnSpPr>
        <p:spPr>
          <a:xfrm>
            <a:off x="-80735" y="4049349"/>
            <a:ext cx="12272735" cy="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28.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endParaRPr lang="zh-CN" altLang="en-US" dirty="0"/>
          </a:p>
        </p:txBody>
      </p:sp>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29.xml><?xml version="1.0" encoding="utf-8"?>
<p:sldLayout xmlns:a="http://schemas.openxmlformats.org/drawingml/2006/main" xmlns:r="http://schemas.openxmlformats.org/officeDocument/2006/relationships" xmlns:p="http://schemas.openxmlformats.org/presentationml/2006/main" preserve="1" userDrawn="1">
  <p:cSld name="封面3-dark">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矩形 1"/>
          <p:cNvSpPr/>
          <p:nvPr userDrawn="1"/>
        </p:nvSpPr>
        <p:spPr>
          <a:xfrm>
            <a:off x="-19050" y="0"/>
            <a:ext cx="6115050" cy="6858000"/>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p>
        </p:txBody>
      </p:sp>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bg1"/>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bg1"/>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bg1"/>
                </a:solidFill>
                <a:effectLst/>
              </a:defRPr>
            </a:lvl1pPr>
          </a:lstStyle>
          <a:p>
            <a:r>
              <a:rPr lang="zh-CN" altLang="en-US" dirty="0"/>
              <a:t>单击此处编辑标题样式</a:t>
            </a:r>
            <a:endParaRPr lang="zh-CN" altLang="en-US" dirty="0"/>
          </a:p>
        </p:txBody>
      </p:sp>
      <p:pic>
        <p:nvPicPr>
          <p:cNvPr id="7" name="图片 6"/>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4" cstate="print">
            <a:extLst>
              <a:ext uri="{BEBA8EAE-BF5A-486C-A8C5-ECC9F3942E4B}">
                <a14:imgProps xmlns:a14="http://schemas.microsoft.com/office/drawing/2010/main">
                  <a14:imgLayer r:embed="rId5">
                    <a14:imgEffect>
                      <a14:brightnessContrast bright="100000"/>
                    </a14:imgEffect>
                  </a14:imgLayer>
                </a14:imgProps>
              </a:ext>
            </a:extLst>
          </a:blip>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内页版式1">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pic>
        <p:nvPicPr>
          <p:cNvPr id="7" name="图片 6"/>
          <p:cNvPicPr>
            <a:picLocks noChangeAspect="1"/>
          </p:cNvPicPr>
          <p:nvPr userDrawn="1"/>
        </p:nvPicPr>
        <p:blipFill rotWithShape="1">
          <a:blip r:embed="rId2" cstate="print"/>
          <a:srcRect r="1346"/>
          <a:stretch>
            <a:fillRect/>
          </a:stretch>
        </p:blipFill>
        <p:spPr>
          <a:xfrm>
            <a:off x="516" y="6149854"/>
            <a:ext cx="12191484" cy="411617"/>
          </a:xfrm>
          <a:prstGeom prst="rect">
            <a:avLst/>
          </a:prstGeom>
        </p:spPr>
      </p:pic>
      <p:pic>
        <p:nvPicPr>
          <p:cNvPr id="13" name="图片 12" descr="文本&#10;&#10;中度可信度描述已自动生成"/>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553162" y="263409"/>
            <a:ext cx="2305463" cy="757902"/>
          </a:xfrm>
          <a:prstGeom prst="rect">
            <a:avLst/>
          </a:prstGeom>
        </p:spPr>
      </p:pic>
      <p:sp>
        <p:nvSpPr>
          <p:cNvPr id="8" name="矩形 7"/>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30.xml><?xml version="1.0" encoding="utf-8"?>
<p:sldLayout xmlns:a="http://schemas.openxmlformats.org/drawingml/2006/main" xmlns:r="http://schemas.openxmlformats.org/officeDocument/2006/relationships" xmlns:p="http://schemas.openxmlformats.org/presentationml/2006/main" preserve="1" userDrawn="1">
  <p:cSld name="封面4">
    <p:spTree>
      <p:nvGrpSpPr>
        <p:cNvPr id="1" name=""/>
        <p:cNvGrpSpPr/>
        <p:nvPr/>
      </p:nvGrpSpPr>
      <p:grpSpPr>
        <a:xfrm>
          <a:off x="0" y="0"/>
          <a:ext cx="0" cy="0"/>
          <a:chOff x="0" y="0"/>
          <a:chExt cx="0" cy="0"/>
        </a:xfrm>
      </p:grpSpPr>
      <p:sp>
        <p:nvSpPr>
          <p:cNvPr id="4" name="等腰三角形 3"/>
          <p:cNvSpPr/>
          <p:nvPr userDrawn="1"/>
        </p:nvSpPr>
        <p:spPr>
          <a:xfrm>
            <a:off x="10515600" y="-25400"/>
            <a:ext cx="1676400" cy="6883400"/>
          </a:xfrm>
          <a:prstGeom prst="triangle">
            <a:avLst>
              <a:gd name="adj" fmla="val 99435"/>
            </a:avLst>
          </a:prstGeom>
          <a:gradFill>
            <a:gsLst>
              <a:gs pos="100000">
                <a:schemeClr val="accent4"/>
              </a:gs>
              <a:gs pos="62000">
                <a:schemeClr val="tx2"/>
              </a:gs>
            </a:gsLst>
            <a:lin ang="2700000" scaled="0"/>
          </a:gradFill>
          <a:ln w="12700" cap="flat" cmpd="sng" algn="ctr">
            <a:solidFill>
              <a:schemeClr val="bg1"/>
            </a:solidFill>
            <a:prstDash val="solid"/>
            <a:miter lim="800000"/>
          </a:ln>
          <a:effectLst/>
        </p:spPr>
        <p:txBody>
          <a:bodyPr rtlCol="0" anchor="ctr"/>
          <a:lstStyle/>
          <a:p>
            <a:pPr lvl="0" algn="just"/>
            <a:endParaRPr lang="zh-CN" altLang="en-US" dirty="0"/>
          </a:p>
        </p:txBody>
      </p:sp>
      <p:sp>
        <p:nvSpPr>
          <p:cNvPr id="5"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6"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7"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endParaRPr lang="zh-CN" altLang="en-US" dirty="0"/>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9" name="图片 8"/>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sp>
        <p:nvSpPr>
          <p:cNvPr id="10" name="图片占位符 6"/>
          <p:cNvSpPr>
            <a:spLocks noGrp="1"/>
          </p:cNvSpPr>
          <p:nvPr>
            <p:ph type="pic" sz="quarter" idx="10"/>
          </p:nvPr>
        </p:nvSpPr>
        <p:spPr>
          <a:xfrm>
            <a:off x="5859400" y="0"/>
            <a:ext cx="6146801" cy="6858000"/>
          </a:xfrm>
          <a:prstGeom prst="parallelogram">
            <a:avLst>
              <a:gd name="adj" fmla="val 28125"/>
            </a:avLst>
          </a:prstGeom>
          <a:effectLst>
            <a:outerShdw blurRad="50800" dist="38100" dir="2700000" algn="tl" rotWithShape="0">
              <a:prstClr val="black">
                <a:alpha val="40000"/>
              </a:prstClr>
            </a:outerShdw>
          </a:effectLst>
        </p:spPr>
        <p:txBody>
          <a:bodyPr anchor="ctr"/>
          <a:lstStyle>
            <a:lvl1pPr marL="0" indent="0" algn="ctr">
              <a:buNone/>
              <a:defRPr/>
            </a:lvl1pPr>
          </a:lstStyle>
          <a:p>
            <a:endParaRPr lang="zh-CN" altLang="en-US" dirty="0"/>
          </a:p>
        </p:txBody>
      </p:sp>
      <p:cxnSp>
        <p:nvCxnSpPr>
          <p:cNvPr id="11" name="直接连接符 10"/>
          <p:cNvCxnSpPr/>
          <p:nvPr userDrawn="1"/>
        </p:nvCxnSpPr>
        <p:spPr>
          <a:xfrm flipH="1">
            <a:off x="5710548" y="-25400"/>
            <a:ext cx="1737055" cy="68834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31.xml><?xml version="1.0" encoding="utf-8"?>
<p:sldLayout xmlns:a="http://schemas.openxmlformats.org/drawingml/2006/main" xmlns:r="http://schemas.openxmlformats.org/officeDocument/2006/relationships" xmlns:p="http://schemas.openxmlformats.org/presentationml/2006/main" preserve="1" userDrawn="1">
  <p:cSld name="封面5">
    <p:spTree>
      <p:nvGrpSpPr>
        <p:cNvPr id="1" name=""/>
        <p:cNvGrpSpPr/>
        <p:nvPr/>
      </p:nvGrpSpPr>
      <p:grpSpPr>
        <a:xfrm>
          <a:off x="0" y="0"/>
          <a:ext cx="0" cy="0"/>
          <a:chOff x="0" y="0"/>
          <a:chExt cx="0" cy="0"/>
        </a:xfrm>
      </p:grpSpPr>
      <p:pic>
        <p:nvPicPr>
          <p:cNvPr id="6" name="图片 5" descr="图片包含 建筑物&#10;&#10;自动生成的说明"/>
          <p:cNvPicPr>
            <a:picLocks noChangeAspect="1"/>
          </p:cNvPicPr>
          <p:nvPr userDrawn="1"/>
        </p:nvPicPr>
        <p:blipFill>
          <a:blip r:embed="rId2" cstate="print">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144710" y="2394097"/>
            <a:ext cx="8047290" cy="2590938"/>
          </a:xfrm>
          <a:prstGeom prst="rect">
            <a:avLst/>
          </a:prstGeom>
        </p:spPr>
      </p:pic>
      <p:sp>
        <p:nvSpPr>
          <p:cNvPr id="5" name="标题 1"/>
          <p:cNvSpPr>
            <a:spLocks noGrp="1"/>
          </p:cNvSpPr>
          <p:nvPr>
            <p:ph type="title" hasCustomPrompt="1"/>
          </p:nvPr>
        </p:nvSpPr>
        <p:spPr>
          <a:xfrm>
            <a:off x="5460763" y="2407580"/>
            <a:ext cx="6426437" cy="1060855"/>
          </a:xfrm>
          <a:prstGeom prst="rect">
            <a:avLst/>
          </a:prstGeom>
          <a:noFill/>
          <a:effectLst/>
        </p:spPr>
        <p:txBody>
          <a:bodyPr anchor="ctr">
            <a:noAutofit/>
          </a:bodyPr>
          <a:lstStyle>
            <a:lvl1pPr algn="ctr">
              <a:defRPr sz="4000" b="1">
                <a:solidFill>
                  <a:schemeClr val="tx2"/>
                </a:solidFill>
              </a:defRPr>
            </a:lvl1pPr>
          </a:lstStyle>
          <a:p>
            <a:r>
              <a:rPr lang="zh-CN" altLang="en-US" dirty="0"/>
              <a:t>单击此处编辑标题样式</a:t>
            </a:r>
            <a:endParaRPr lang="zh-CN" altLang="en-US" dirty="0"/>
          </a:p>
        </p:txBody>
      </p:sp>
      <p:sp>
        <p:nvSpPr>
          <p:cNvPr id="7" name="内容占位符 25"/>
          <p:cNvSpPr>
            <a:spLocks noGrp="1"/>
          </p:cNvSpPr>
          <p:nvPr>
            <p:ph sz="quarter" idx="10"/>
          </p:nvPr>
        </p:nvSpPr>
        <p:spPr>
          <a:xfrm>
            <a:off x="8946863" y="4107201"/>
            <a:ext cx="2903311" cy="454025"/>
          </a:xfrm>
          <a:prstGeom prst="rect">
            <a:avLst/>
          </a:prstGeom>
        </p:spPr>
        <p:txBody>
          <a:bodyPr anchor="ctr"/>
          <a:lstStyle>
            <a:lvl1pPr marL="0" indent="0" algn="ctr">
              <a:lnSpc>
                <a:spcPct val="100000"/>
              </a:lnSpc>
              <a:buNone/>
              <a:defRPr sz="18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5460764" y="3997557"/>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9" name="图片占位符 14"/>
          <p:cNvSpPr>
            <a:spLocks noGrp="1"/>
          </p:cNvSpPr>
          <p:nvPr>
            <p:ph type="pic" sz="quarter" idx="12"/>
          </p:nvPr>
        </p:nvSpPr>
        <p:spPr>
          <a:xfrm>
            <a:off x="0" y="1415726"/>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10" name="图片 9"/>
          <p:cNvPicPr>
            <a:picLocks noChangeAspect="1"/>
          </p:cNvPicPr>
          <p:nvPr userDrawn="1"/>
        </p:nvPicPr>
        <p:blipFill>
          <a:blip r:embed="rId3"/>
          <a:stretch>
            <a:fillRect/>
          </a:stretch>
        </p:blipFill>
        <p:spPr>
          <a:xfrm>
            <a:off x="6524558" y="4706725"/>
            <a:ext cx="3935296" cy="209291"/>
          </a:xfrm>
          <a:prstGeom prst="rect">
            <a:avLst/>
          </a:prstGeom>
        </p:spPr>
      </p:pic>
      <p:pic>
        <p:nvPicPr>
          <p:cNvPr id="11" name="图片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22913" y="271357"/>
            <a:ext cx="2169174" cy="713098"/>
          </a:xfrm>
          <a:prstGeom prst="rect">
            <a:avLst/>
          </a:prstGeom>
        </p:spPr>
      </p:pic>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32.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grpSp>
        <p:nvGrpSpPr>
          <p:cNvPr id="11" name="组合 10"/>
          <p:cNvGrpSpPr/>
          <p:nvPr userDrawn="1"/>
        </p:nvGrpSpPr>
        <p:grpSpPr>
          <a:xfrm>
            <a:off x="391884" y="2278063"/>
            <a:ext cx="4122059" cy="1462680"/>
            <a:chOff x="304800" y="2709636"/>
            <a:chExt cx="4122059" cy="1462680"/>
          </a:xfrm>
        </p:grpSpPr>
        <p:grpSp>
          <p:nvGrpSpPr>
            <p:cNvPr id="12" name="组合 11"/>
            <p:cNvGrpSpPr/>
            <p:nvPr/>
          </p:nvGrpSpPr>
          <p:grpSpPr>
            <a:xfrm>
              <a:off x="304800" y="2709636"/>
              <a:ext cx="4122059" cy="1462680"/>
              <a:chOff x="667656" y="1497651"/>
              <a:chExt cx="4122059" cy="1462680"/>
            </a:xfrm>
          </p:grpSpPr>
          <p:grpSp>
            <p:nvGrpSpPr>
              <p:cNvPr id="14" name="组合 13"/>
              <p:cNvGrpSpPr/>
              <p:nvPr/>
            </p:nvGrpSpPr>
            <p:grpSpPr>
              <a:xfrm>
                <a:off x="667656" y="1497651"/>
                <a:ext cx="4122059" cy="1438728"/>
                <a:chOff x="537028" y="1493158"/>
                <a:chExt cx="4122059" cy="1438728"/>
              </a:xfrm>
            </p:grpSpPr>
            <p:sp>
              <p:nvSpPr>
                <p:cNvPr id="17" name="矩形 16"/>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8" name="图片 17"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15" name="文本框 14"/>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endParaRPr kumimoji="0" lang="zh-CN" altLang="en-US" sz="5400" b="0" i="0" u="none" strike="noStrike" kern="0" cap="none" spc="0" normalizeH="0" baseline="0" noProof="0" dirty="0">
                  <a:ln>
                    <a:noFill/>
                  </a:ln>
                  <a:solidFill>
                    <a:schemeClr val="tx2"/>
                  </a:solidFill>
                  <a:effectLst/>
                  <a:uLnTx/>
                  <a:uFillTx/>
                  <a:latin typeface="+mj-ea"/>
                  <a:ea typeface="+mj-ea"/>
                </a:endParaRPr>
              </a:p>
            </p:txBody>
          </p:sp>
          <p:sp>
            <p:nvSpPr>
              <p:cNvPr id="16" name="矩形 15"/>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13" name="图片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9" name="图片占位符 6"/>
          <p:cNvSpPr>
            <a:spLocks noGrp="1"/>
          </p:cNvSpPr>
          <p:nvPr>
            <p:ph type="pic" sz="quarter" idx="10"/>
          </p:nvPr>
        </p:nvSpPr>
        <p:spPr>
          <a:xfrm>
            <a:off x="6095999" y="0"/>
            <a:ext cx="6096001" cy="6858000"/>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33.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grpSp>
        <p:nvGrpSpPr>
          <p:cNvPr id="3" name="组合 2"/>
          <p:cNvGrpSpPr/>
          <p:nvPr userDrawn="1"/>
        </p:nvGrpSpPr>
        <p:grpSpPr>
          <a:xfrm>
            <a:off x="4034971" y="689970"/>
            <a:ext cx="4122059" cy="1462680"/>
            <a:chOff x="304800" y="2709636"/>
            <a:chExt cx="4122059" cy="1462680"/>
          </a:xfrm>
        </p:grpSpPr>
        <p:grpSp>
          <p:nvGrpSpPr>
            <p:cNvPr id="4" name="组合 3"/>
            <p:cNvGrpSpPr/>
            <p:nvPr/>
          </p:nvGrpSpPr>
          <p:grpSpPr>
            <a:xfrm>
              <a:off x="304800" y="2709636"/>
              <a:ext cx="4122059" cy="1462680"/>
              <a:chOff x="667656" y="1497651"/>
              <a:chExt cx="4122059" cy="1462680"/>
            </a:xfrm>
          </p:grpSpPr>
          <p:grpSp>
            <p:nvGrpSpPr>
              <p:cNvPr id="6" name="组合 5"/>
              <p:cNvGrpSpPr/>
              <p:nvPr/>
            </p:nvGrpSpPr>
            <p:grpSpPr>
              <a:xfrm>
                <a:off x="667656" y="1497651"/>
                <a:ext cx="4122059" cy="1438728"/>
                <a:chOff x="537028" y="1493158"/>
                <a:chExt cx="4122059" cy="1438728"/>
              </a:xfrm>
            </p:grpSpPr>
            <p:sp>
              <p:nvSpPr>
                <p:cNvPr id="9" name="矩形 8"/>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0" name="图片 9"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7" name="文本框 6"/>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endParaRPr kumimoji="0" lang="zh-CN" altLang="en-US" sz="5400" b="0" i="0" u="none" strike="noStrike" kern="0" cap="none" spc="0" normalizeH="0" baseline="0" noProof="0" dirty="0">
                  <a:ln>
                    <a:noFill/>
                  </a:ln>
                  <a:solidFill>
                    <a:schemeClr val="tx2"/>
                  </a:solidFill>
                  <a:effectLst/>
                  <a:uLnTx/>
                  <a:uFillTx/>
                  <a:latin typeface="+mj-ea"/>
                  <a:ea typeface="+mj-ea"/>
                </a:endParaRPr>
              </a:p>
            </p:txBody>
          </p:sp>
          <p:sp>
            <p:nvSpPr>
              <p:cNvPr id="8" name="矩形 7"/>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1" name="图片占位符 6"/>
          <p:cNvSpPr>
            <a:spLocks noGrp="1"/>
          </p:cNvSpPr>
          <p:nvPr>
            <p:ph type="pic" sz="quarter" idx="10"/>
          </p:nvPr>
        </p:nvSpPr>
        <p:spPr>
          <a:xfrm>
            <a:off x="1" y="3240088"/>
            <a:ext cx="12192000" cy="3617912"/>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34.xml><?xml version="1.0" encoding="utf-8"?>
<p:sldLayout xmlns:a="http://schemas.openxmlformats.org/drawingml/2006/main" xmlns:r="http://schemas.openxmlformats.org/officeDocument/2006/relationships" xmlns:p="http://schemas.openxmlformats.org/presentationml/2006/main" preserve="1" userDrawn="1">
  <p:cSld name="内页版式1">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pic>
        <p:nvPicPr>
          <p:cNvPr id="7" name="图片 6"/>
          <p:cNvPicPr>
            <a:picLocks noChangeAspect="1"/>
          </p:cNvPicPr>
          <p:nvPr userDrawn="1"/>
        </p:nvPicPr>
        <p:blipFill rotWithShape="1">
          <a:blip r:embed="rId2" cstate="print"/>
          <a:srcRect r="1346"/>
          <a:stretch>
            <a:fillRect/>
          </a:stretch>
        </p:blipFill>
        <p:spPr>
          <a:xfrm>
            <a:off x="516" y="6149854"/>
            <a:ext cx="12191484" cy="411617"/>
          </a:xfrm>
          <a:prstGeom prst="rect">
            <a:avLst/>
          </a:prstGeom>
        </p:spPr>
      </p:pic>
      <p:pic>
        <p:nvPicPr>
          <p:cNvPr id="13" name="图片 12" descr="文本&#10;&#10;中度可信度描述已自动生成"/>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553162" y="263409"/>
            <a:ext cx="2305463" cy="757902"/>
          </a:xfrm>
          <a:prstGeom prst="rect">
            <a:avLst/>
          </a:prstGeom>
        </p:spPr>
      </p:pic>
      <p:sp>
        <p:nvSpPr>
          <p:cNvPr id="8" name="矩形 7"/>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35.xml><?xml version="1.0" encoding="utf-8"?>
<p:sldLayout xmlns:a="http://schemas.openxmlformats.org/drawingml/2006/main" xmlns:r="http://schemas.openxmlformats.org/officeDocument/2006/relationships" xmlns:p="http://schemas.openxmlformats.org/presentationml/2006/main" preserve="1" userDrawn="1">
  <p:cSld name="内页版式2">
    <p:spTree>
      <p:nvGrpSpPr>
        <p:cNvPr id="1" name=""/>
        <p:cNvGrpSpPr/>
        <p:nvPr/>
      </p:nvGrpSpPr>
      <p:grpSpPr>
        <a:xfrm>
          <a:off x="0" y="0"/>
          <a:ext cx="0" cy="0"/>
          <a:chOff x="0" y="0"/>
          <a:chExt cx="0" cy="0"/>
        </a:xfrm>
      </p:grpSpPr>
      <p:sp>
        <p:nvSpPr>
          <p:cNvPr id="9" name="矩形 8"/>
          <p:cNvSpPr/>
          <p:nvPr userDrawn="1"/>
        </p:nvSpPr>
        <p:spPr>
          <a:xfrm>
            <a:off x="0" y="0"/>
            <a:ext cx="12191483" cy="685800"/>
          </a:xfrm>
          <a:prstGeom prst="rect">
            <a:avLst/>
          </a:prstGeom>
          <a:solidFill>
            <a:schemeClr val="tx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sp>
        <p:nvSpPr>
          <p:cNvPr id="2" name="标题 1"/>
          <p:cNvSpPr>
            <a:spLocks noGrp="1"/>
          </p:cNvSpPr>
          <p:nvPr>
            <p:ph type="title"/>
          </p:nvPr>
        </p:nvSpPr>
        <p:spPr>
          <a:xfrm>
            <a:off x="927468" y="85609"/>
            <a:ext cx="6895732" cy="538838"/>
          </a:xfrm>
          <a:prstGeom prst="rect">
            <a:avLst/>
          </a:prstGeom>
        </p:spPr>
        <p:txBody>
          <a:bodyPr anchor="ctr">
            <a:normAutofit/>
          </a:bodyPr>
          <a:lstStyle>
            <a:lvl1pPr>
              <a:lnSpc>
                <a:spcPct val="100000"/>
              </a:lnSpc>
              <a:defRPr sz="3200">
                <a:solidFill>
                  <a:schemeClr val="bg1"/>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034104"/>
            <a:ext cx="11429264" cy="4761859"/>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pic>
        <p:nvPicPr>
          <p:cNvPr id="10" name="图片 9" descr="图片包含 户外, 标牌, 黑色&#10;&#10;自动生成的说明"/>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pic>
        <p:nvPicPr>
          <p:cNvPr id="12" name="图片 11"/>
          <p:cNvPicPr>
            <a:picLocks noChangeAspect="1"/>
          </p:cNvPicPr>
          <p:nvPr userDrawn="1"/>
        </p:nvPicPr>
        <p:blipFill rotWithShape="1">
          <a:blip r:embed="rId3" cstate="print">
            <a:extLst>
              <a:ext uri="{BEBA8EAE-BF5A-486C-A8C5-ECC9F3942E4B}">
                <a14:imgProps xmlns:a14="http://schemas.microsoft.com/office/drawing/2010/main">
                  <a14:imgLayer r:embed="rId4">
                    <a14:imgEffect>
                      <a14:brightnessContrast bright="100000"/>
                    </a14:imgEffect>
                    <a14:imgEffect>
                      <a14:sharpenSoften amount="100000"/>
                    </a14:imgEffect>
                  </a14:imgLayer>
                </a14:imgProps>
              </a:ext>
            </a:extLst>
          </a:blip>
          <a:srcRect l="73973" r="3197"/>
          <a:stretch>
            <a:fillRect/>
          </a:stretch>
        </p:blipFill>
        <p:spPr>
          <a:xfrm>
            <a:off x="9046840" y="274621"/>
            <a:ext cx="2821309" cy="411617"/>
          </a:xfrm>
          <a:prstGeom prst="rect">
            <a:avLst/>
          </a:prstGeom>
        </p:spPr>
      </p:pic>
      <p:sp>
        <p:nvSpPr>
          <p:cNvPr id="13" name="文本框 12"/>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14" name="文本框 13"/>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15" name="直接连接符 14"/>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36.xml><?xml version="1.0" encoding="utf-8"?>
<p:sldLayout xmlns:a="http://schemas.openxmlformats.org/drawingml/2006/main" xmlns:r="http://schemas.openxmlformats.org/officeDocument/2006/relationships" xmlns:p="http://schemas.openxmlformats.org/presentationml/2006/main" preserve="1" userDrawn="1">
  <p:cSld name="内页版式3">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3" name="矩形 2"/>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pic>
        <p:nvPicPr>
          <p:cNvPr id="8" name="图片 7"/>
          <p:cNvPicPr>
            <a:picLocks noChangeAspect="1"/>
          </p:cNvPicPr>
          <p:nvPr userDrawn="1"/>
        </p:nvPicPr>
        <p:blipFill rotWithShape="1">
          <a:blip r:embed="rId2" cstate="print"/>
          <a:srcRect l="74359" r="1346"/>
          <a:stretch>
            <a:fillRect/>
          </a:stretch>
        </p:blipFill>
        <p:spPr>
          <a:xfrm>
            <a:off x="8870172" y="360363"/>
            <a:ext cx="3002280" cy="411617"/>
          </a:xfrm>
          <a:prstGeom prst="rect">
            <a:avLst/>
          </a:prstGeom>
        </p:spPr>
      </p:pic>
      <p:sp>
        <p:nvSpPr>
          <p:cNvPr id="9" name="矩形 8"/>
          <p:cNvSpPr/>
          <p:nvPr userDrawn="1"/>
        </p:nvSpPr>
        <p:spPr>
          <a:xfrm>
            <a:off x="360362" y="6446383"/>
            <a:ext cx="11460164" cy="411617"/>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solidFill>
                <a:schemeClr val="tx2"/>
              </a:solidFill>
            </a:endParaRPr>
          </a:p>
        </p:txBody>
      </p:sp>
      <p:sp>
        <p:nvSpPr>
          <p:cNvPr id="10" name="文本框 9"/>
          <p:cNvSpPr txBox="1"/>
          <p:nvPr userDrawn="1"/>
        </p:nvSpPr>
        <p:spPr>
          <a:xfrm>
            <a:off x="10118489" y="6484482"/>
            <a:ext cx="1692143" cy="338554"/>
          </a:xfrm>
          <a:prstGeom prst="rect">
            <a:avLst/>
          </a:prstGeom>
          <a:noFill/>
        </p:spPr>
        <p:txBody>
          <a:bodyPr wrap="square" rtlCol="0" anchor="ctr">
            <a:spAutoFit/>
          </a:bodyPr>
          <a:lstStyle/>
          <a:p>
            <a:pPr algn="ctr"/>
            <a:r>
              <a:rPr lang="en-US" altLang="zh-CN" sz="1600" i="1" dirty="0">
                <a:solidFill>
                  <a:schemeClr val="bg1"/>
                </a:solidFill>
              </a:rPr>
              <a:t>www.sjtu.edu.cn </a:t>
            </a:r>
            <a:endParaRPr lang="zh-CN" altLang="en-US" sz="1400" i="1" dirty="0">
              <a:solidFill>
                <a:schemeClr val="bg1"/>
              </a:solidFill>
            </a:endParaRPr>
          </a:p>
        </p:txBody>
      </p:sp>
      <p:sp>
        <p:nvSpPr>
          <p:cNvPr id="11" name="文本框 10"/>
          <p:cNvSpPr txBox="1"/>
          <p:nvPr userDrawn="1"/>
        </p:nvSpPr>
        <p:spPr>
          <a:xfrm>
            <a:off x="360364" y="6497182"/>
            <a:ext cx="2223180" cy="338554"/>
          </a:xfrm>
          <a:prstGeom prst="rect">
            <a:avLst/>
          </a:prstGeom>
          <a:noFill/>
        </p:spPr>
        <p:txBody>
          <a:bodyPr wrap="square" rtlCol="0" anchor="ctr">
            <a:spAutoFit/>
          </a:bodyPr>
          <a:lstStyle/>
          <a:p>
            <a:pPr algn="ctr"/>
            <a:r>
              <a:rPr lang="zh-CN" altLang="en-US" sz="1600" dirty="0">
                <a:solidFill>
                  <a:schemeClr val="bg1"/>
                </a:solidFill>
              </a:rPr>
              <a:t>饮水思源   爱国荣校</a:t>
            </a:r>
            <a:endParaRPr lang="zh-CN" altLang="en-US" sz="1600" dirty="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37.xml><?xml version="1.0" encoding="utf-8"?>
<p:sldLayout xmlns:a="http://schemas.openxmlformats.org/drawingml/2006/main" xmlns:r="http://schemas.openxmlformats.org/officeDocument/2006/relationships" xmlns:p="http://schemas.openxmlformats.org/presentationml/2006/main" preserve="1" userDrawn="1">
  <p:cSld name="过渡页1">
    <p:spTree>
      <p:nvGrpSpPr>
        <p:cNvPr id="1" name=""/>
        <p:cNvGrpSpPr/>
        <p:nvPr/>
      </p:nvGrpSpPr>
      <p:grpSpPr>
        <a:xfrm>
          <a:off x="0" y="0"/>
          <a:ext cx="0" cy="0"/>
          <a:chOff x="0" y="0"/>
          <a:chExt cx="0" cy="0"/>
        </a:xfrm>
      </p:grpSpPr>
      <p:sp>
        <p:nvSpPr>
          <p:cNvPr id="13" name="标题 1"/>
          <p:cNvSpPr>
            <a:spLocks noGrp="1"/>
          </p:cNvSpPr>
          <p:nvPr>
            <p:ph type="title" hasCustomPrompt="1"/>
          </p:nvPr>
        </p:nvSpPr>
        <p:spPr>
          <a:xfrm>
            <a:off x="1439862" y="1355320"/>
            <a:ext cx="8796337" cy="1060855"/>
          </a:xfrm>
          <a:prstGeom prst="rect">
            <a:avLst/>
          </a:prstGeom>
          <a:noFill/>
          <a:effectLst/>
        </p:spPr>
        <p:txBody>
          <a:bodyPr anchor="ctr">
            <a:noAutofit/>
          </a:bodyPr>
          <a:lstStyle>
            <a:lvl1pPr algn="l">
              <a:lnSpc>
                <a:spcPct val="100000"/>
              </a:lnSpc>
              <a:defRPr sz="6000" b="0">
                <a:solidFill>
                  <a:schemeClr val="tx2"/>
                </a:solidFill>
                <a:effectLst/>
              </a:defRPr>
            </a:lvl1pPr>
          </a:lstStyle>
          <a:p>
            <a:r>
              <a:rPr lang="zh-CN" altLang="en-US" dirty="0"/>
              <a:t>单击此处编辑标题样式</a:t>
            </a:r>
            <a:endParaRPr lang="zh-CN" altLang="en-US" dirty="0"/>
          </a:p>
        </p:txBody>
      </p:sp>
      <p:pic>
        <p:nvPicPr>
          <p:cNvPr id="15" name="图片 14"/>
          <p:cNvPicPr>
            <a:picLocks noChangeAspect="1"/>
          </p:cNvPicPr>
          <p:nvPr userDrawn="1"/>
        </p:nvPicPr>
        <p:blipFill rotWithShape="1">
          <a:blip r:embed="rId2" cstate="print"/>
          <a:srcRect r="1346"/>
          <a:stretch>
            <a:fillRect/>
          </a:stretch>
        </p:blipFill>
        <p:spPr>
          <a:xfrm>
            <a:off x="516" y="5781221"/>
            <a:ext cx="12191484" cy="411617"/>
          </a:xfrm>
          <a:prstGeom prst="rect">
            <a:avLst/>
          </a:prstGeom>
        </p:spPr>
      </p:pic>
      <p:sp>
        <p:nvSpPr>
          <p:cNvPr id="16" name="矩形 15"/>
          <p:cNvSpPr/>
          <p:nvPr userDrawn="1"/>
        </p:nvSpPr>
        <p:spPr>
          <a:xfrm>
            <a:off x="0" y="1523797"/>
            <a:ext cx="360363" cy="723900"/>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38.xml><?xml version="1.0" encoding="utf-8"?>
<p:sldLayout xmlns:a="http://schemas.openxmlformats.org/drawingml/2006/main" xmlns:r="http://schemas.openxmlformats.org/officeDocument/2006/relationships" xmlns:p="http://schemas.openxmlformats.org/presentationml/2006/main" preserve="1" userDrawn="1">
  <p:cSld name="过渡页2">
    <p:spTree>
      <p:nvGrpSpPr>
        <p:cNvPr id="1" name=""/>
        <p:cNvGrpSpPr/>
        <p:nvPr/>
      </p:nvGrpSpPr>
      <p:grpSpPr>
        <a:xfrm>
          <a:off x="0" y="0"/>
          <a:ext cx="0" cy="0"/>
          <a:chOff x="0" y="0"/>
          <a:chExt cx="0" cy="0"/>
        </a:xfrm>
      </p:grpSpPr>
      <p:pic>
        <p:nvPicPr>
          <p:cNvPr id="3" name="图片 2"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 name="矩形 3"/>
          <p:cNvSpPr/>
          <p:nvPr userDrawn="1"/>
        </p:nvSpPr>
        <p:spPr>
          <a:xfrm rot="16200000">
            <a:off x="6051000" y="-2616750"/>
            <a:ext cx="90000" cy="12192000"/>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6"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tx2"/>
                </a:solidFill>
              </a:defRPr>
            </a:lvl1pPr>
          </a:lstStyle>
          <a:p>
            <a:r>
              <a:rPr lang="zh-CN" altLang="en-US" dirty="0"/>
              <a:t>单击此处编辑母版标题样式</a:t>
            </a:r>
            <a:endParaRPr lang="zh-CN" altLang="en-US" dirty="0"/>
          </a:p>
        </p:txBody>
      </p:sp>
      <p:pic>
        <p:nvPicPr>
          <p:cNvPr id="7" name="图片 6"/>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8"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39.xml><?xml version="1.0" encoding="utf-8"?>
<p:sldLayout xmlns:a="http://schemas.openxmlformats.org/drawingml/2006/main" xmlns:r="http://schemas.openxmlformats.org/officeDocument/2006/relationships" xmlns:p="http://schemas.openxmlformats.org/presentationml/2006/main" preserve="1" userDrawn="1">
  <p:cSld name="封底1">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pic>
        <p:nvPicPr>
          <p:cNvPr id="16" name="图片 15" descr="文本&#10;&#10;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175242" y="806450"/>
            <a:ext cx="3841516" cy="2692400"/>
          </a:xfrm>
          <a:prstGeom prst="rect">
            <a:avLst/>
          </a:prstGeom>
        </p:spPr>
      </p:pic>
      <p:sp>
        <p:nvSpPr>
          <p:cNvPr id="17" name="标题 1"/>
          <p:cNvSpPr>
            <a:spLocks noGrp="1"/>
          </p:cNvSpPr>
          <p:nvPr>
            <p:ph type="title" hasCustomPrompt="1"/>
          </p:nvPr>
        </p:nvSpPr>
        <p:spPr>
          <a:xfrm>
            <a:off x="2351313" y="3700057"/>
            <a:ext cx="7561943"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endParaRPr lang="zh-CN" altLang="en-US" dirty="0"/>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内页版式2">
    <p:spTree>
      <p:nvGrpSpPr>
        <p:cNvPr id="1" name=""/>
        <p:cNvGrpSpPr/>
        <p:nvPr/>
      </p:nvGrpSpPr>
      <p:grpSpPr>
        <a:xfrm>
          <a:off x="0" y="0"/>
          <a:ext cx="0" cy="0"/>
          <a:chOff x="0" y="0"/>
          <a:chExt cx="0" cy="0"/>
        </a:xfrm>
      </p:grpSpPr>
      <p:sp>
        <p:nvSpPr>
          <p:cNvPr id="9" name="矩形 8"/>
          <p:cNvSpPr/>
          <p:nvPr userDrawn="1"/>
        </p:nvSpPr>
        <p:spPr>
          <a:xfrm>
            <a:off x="0" y="0"/>
            <a:ext cx="12191483" cy="685800"/>
          </a:xfrm>
          <a:prstGeom prst="rect">
            <a:avLst/>
          </a:prstGeom>
          <a:solidFill>
            <a:schemeClr val="tx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sp>
        <p:nvSpPr>
          <p:cNvPr id="2" name="标题 1"/>
          <p:cNvSpPr>
            <a:spLocks noGrp="1"/>
          </p:cNvSpPr>
          <p:nvPr>
            <p:ph type="title"/>
          </p:nvPr>
        </p:nvSpPr>
        <p:spPr>
          <a:xfrm>
            <a:off x="927468" y="85609"/>
            <a:ext cx="6895732" cy="538838"/>
          </a:xfrm>
          <a:prstGeom prst="rect">
            <a:avLst/>
          </a:prstGeom>
        </p:spPr>
        <p:txBody>
          <a:bodyPr anchor="ctr">
            <a:normAutofit/>
          </a:bodyPr>
          <a:lstStyle>
            <a:lvl1pPr>
              <a:lnSpc>
                <a:spcPct val="100000"/>
              </a:lnSpc>
              <a:defRPr sz="3200">
                <a:solidFill>
                  <a:schemeClr val="bg1"/>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034104"/>
            <a:ext cx="11429264" cy="4761859"/>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pic>
        <p:nvPicPr>
          <p:cNvPr id="10" name="图片 9" descr="图片包含 户外, 标牌, 黑色&#10;&#10;自动生成的说明"/>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pic>
        <p:nvPicPr>
          <p:cNvPr id="12" name="图片 11"/>
          <p:cNvPicPr>
            <a:picLocks noChangeAspect="1"/>
          </p:cNvPicPr>
          <p:nvPr userDrawn="1"/>
        </p:nvPicPr>
        <p:blipFill rotWithShape="1">
          <a:blip r:embed="rId3" cstate="print">
            <a:extLst>
              <a:ext uri="{BEBA8EAE-BF5A-486C-A8C5-ECC9F3942E4B}">
                <a14:imgProps xmlns:a14="http://schemas.microsoft.com/office/drawing/2010/main">
                  <a14:imgLayer r:embed="rId4">
                    <a14:imgEffect>
                      <a14:brightnessContrast bright="100000"/>
                    </a14:imgEffect>
                    <a14:imgEffect>
                      <a14:sharpenSoften amount="100000"/>
                    </a14:imgEffect>
                  </a14:imgLayer>
                </a14:imgProps>
              </a:ext>
            </a:extLst>
          </a:blip>
          <a:srcRect l="73973" r="3197"/>
          <a:stretch>
            <a:fillRect/>
          </a:stretch>
        </p:blipFill>
        <p:spPr>
          <a:xfrm>
            <a:off x="9046840" y="274621"/>
            <a:ext cx="2821309" cy="411617"/>
          </a:xfrm>
          <a:prstGeom prst="rect">
            <a:avLst/>
          </a:prstGeom>
        </p:spPr>
      </p:pic>
      <p:sp>
        <p:nvSpPr>
          <p:cNvPr id="13" name="文本框 12"/>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14" name="文本框 13"/>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15" name="直接连接符 14"/>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40.xml><?xml version="1.0" encoding="utf-8"?>
<p:sldLayout xmlns:a="http://schemas.openxmlformats.org/drawingml/2006/main" xmlns:r="http://schemas.openxmlformats.org/officeDocument/2006/relationships" xmlns:p="http://schemas.openxmlformats.org/presentationml/2006/main" preserve="1" userDrawn="1">
  <p:cSld name="封底2">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pic>
        <p:nvPicPr>
          <p:cNvPr id="3" name="图片 2" descr="文本&#10;&#10;中度可信度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73315" y="1918497"/>
            <a:ext cx="4717143" cy="1550721"/>
          </a:xfrm>
          <a:prstGeom prst="rect">
            <a:avLst/>
          </a:prstGeom>
        </p:spPr>
      </p:pic>
      <p:sp>
        <p:nvSpPr>
          <p:cNvPr id="12" name="标题 1"/>
          <p:cNvSpPr>
            <a:spLocks noGrp="1"/>
          </p:cNvSpPr>
          <p:nvPr>
            <p:ph type="title" hasCustomPrompt="1"/>
          </p:nvPr>
        </p:nvSpPr>
        <p:spPr>
          <a:xfrm>
            <a:off x="6096001" y="2179233"/>
            <a:ext cx="5613400"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41.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tx2"/>
        </a:solidFill>
        <a:effectLst/>
      </p:bgPr>
    </p:bg>
    <p:spTree>
      <p:nvGrpSpPr>
        <p:cNvPr id="1" name=""/>
        <p:cNvGrpSpPr/>
        <p:nvPr/>
      </p:nvGrpSpPr>
      <p:grpSpPr>
        <a:xfrm>
          <a:off x="0" y="0"/>
          <a:ext cx="0" cy="0"/>
          <a:chOff x="0" y="0"/>
          <a:chExt cx="0" cy="0"/>
        </a:xfrm>
      </p:grpSpPr>
      <p:sp>
        <p:nvSpPr>
          <p:cNvPr id="9" name="流程图: 离页连接符 8"/>
          <p:cNvSpPr/>
          <p:nvPr userDrawn="1"/>
        </p:nvSpPr>
        <p:spPr>
          <a:xfrm>
            <a:off x="3419386" y="0"/>
            <a:ext cx="5353229" cy="5219695"/>
          </a:xfrm>
          <a:prstGeom prst="flowChartOffpageConnector">
            <a:avLst/>
          </a:prstGeom>
          <a:solidFill>
            <a:srgbClr val="FFFFFF"/>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sp>
        <p:nvSpPr>
          <p:cNvPr id="10" name="文本占位符 31"/>
          <p:cNvSpPr txBox="1"/>
          <p:nvPr userDrawn="1"/>
        </p:nvSpPr>
        <p:spPr>
          <a:xfrm>
            <a:off x="2952571" y="2609847"/>
            <a:ext cx="6286859" cy="598488"/>
          </a:xfrm>
          <a:prstGeom prst="rect">
            <a:avLst/>
          </a:prstGeom>
        </p:spPr>
        <p:txBody>
          <a:bodyPr anchor="ctr"/>
          <a:lstStyle>
            <a:lvl1pPr marL="0" indent="0" algn="ctr" defTabSz="967740" rtl="0" eaLnBrk="1" latinLnBrk="0" hangingPunct="1">
              <a:lnSpc>
                <a:spcPct val="100000"/>
              </a:lnSpc>
              <a:spcBef>
                <a:spcPts val="1060"/>
              </a:spcBef>
              <a:buFontTx/>
              <a:buNone/>
              <a:defRPr sz="5400" b="1" kern="1200" spc="600">
                <a:solidFill>
                  <a:schemeClr val="accent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5400" b="1" i="0" u="none" strike="noStrike" kern="1200" cap="none" spc="600" normalizeH="0" baseline="0" noProof="0" dirty="0">
              <a:ln>
                <a:noFill/>
              </a:ln>
              <a:solidFill>
                <a:srgbClr val="C8161E"/>
              </a:solidFill>
              <a:effectLst/>
              <a:uLnTx/>
              <a:uFillTx/>
              <a:latin typeface="Arial" panose="020B0604020202090204"/>
              <a:ea typeface="微软雅黑"/>
              <a:cs typeface="+mn-cs"/>
            </a:endParaRPr>
          </a:p>
        </p:txBody>
      </p:sp>
      <p:pic>
        <p:nvPicPr>
          <p:cNvPr id="11" name="图片 10"/>
          <p:cNvPicPr>
            <a:picLocks noChangeAspect="1"/>
          </p:cNvPicPr>
          <p:nvPr userDrawn="1"/>
        </p:nvPicPr>
        <p:blipFill rotWithShape="1">
          <a:blip r:embed="rId2">
            <a:alphaModFix amt="20000"/>
            <a:duotone>
              <a:srgbClr val="ED7D31">
                <a:shade val="45000"/>
                <a:satMod val="135000"/>
              </a:srgbClr>
              <a:prstClr val="white"/>
            </a:duotone>
          </a:blip>
          <a:srcRect t="9831" b="36385"/>
          <a:stretch>
            <a:fillRect/>
          </a:stretch>
        </p:blipFill>
        <p:spPr>
          <a:xfrm>
            <a:off x="3352562" y="6146610"/>
            <a:ext cx="5486876" cy="406590"/>
          </a:xfrm>
          <a:prstGeom prst="rect">
            <a:avLst/>
          </a:prstGeom>
        </p:spPr>
      </p:pic>
      <p:pic>
        <p:nvPicPr>
          <p:cNvPr id="12" name="图片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3" name="任意多边形: 形状 12"/>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rgbClr val="FFFFFF"/>
          </a:solidFill>
          <a:ln w="12700" cap="flat" cmpd="sng" algn="ctr">
            <a:solidFill>
              <a:srgbClr val="FFFFFF"/>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4" name="图片 13" descr="图片包含 建筑物&#10;&#10;自动生成的说明"/>
          <p:cNvPicPr>
            <a:picLocks noChangeAspect="1"/>
          </p:cNvPicPr>
          <p:nvPr userDrawn="1"/>
        </p:nvPicPr>
        <p:blipFill>
          <a:blip r:embed="rId4">
            <a:alphaModFix amt="20000"/>
            <a:duotone>
              <a:prstClr val="black"/>
              <a:srgbClr val="C8161E">
                <a:tint val="45000"/>
                <a:satMod val="400000"/>
              </a:srgb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
        <p:nvSpPr>
          <p:cNvPr id="15" name="文本占位符 31"/>
          <p:cNvSpPr>
            <a:spLocks noGrp="1"/>
          </p:cNvSpPr>
          <p:nvPr>
            <p:ph type="body" sz="quarter" idx="11"/>
          </p:nvPr>
        </p:nvSpPr>
        <p:spPr>
          <a:xfrm>
            <a:off x="3104971" y="2762247"/>
            <a:ext cx="6286859" cy="598488"/>
          </a:xfrm>
          <a:prstGeom prst="rect">
            <a:avLst/>
          </a:prstGeom>
        </p:spPr>
        <p:txBody>
          <a:bodyPr anchor="ctr"/>
          <a:lstStyle>
            <a:lvl1pPr marL="0" indent="0" algn="ctr">
              <a:lnSpc>
                <a:spcPct val="100000"/>
              </a:lnSpc>
              <a:buNone/>
              <a:defRPr sz="4800" b="1" spc="600">
                <a:solidFill>
                  <a:schemeClr val="tx2"/>
                </a:solidFill>
              </a:defRPr>
            </a:lvl1pPr>
          </a:lstStyle>
          <a:p>
            <a:pPr lvl="0"/>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42.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43.xml><?xml version="1.0" encoding="utf-8"?>
<p:sldLayout xmlns:a="http://schemas.openxmlformats.org/drawingml/2006/main" xmlns:r="http://schemas.openxmlformats.org/officeDocument/2006/relationships" xmlns:p="http://schemas.openxmlformats.org/presentationml/2006/main" preserve="1" userDrawn="1">
  <p:cSld name="封面1">
    <p:spTree>
      <p:nvGrpSpPr>
        <p:cNvPr id="1" name=""/>
        <p:cNvGrpSpPr/>
        <p:nvPr/>
      </p:nvGrpSpPr>
      <p:grpSpPr>
        <a:xfrm>
          <a:off x="0" y="0"/>
          <a:ext cx="0" cy="0"/>
          <a:chOff x="0" y="0"/>
          <a:chExt cx="0" cy="0"/>
        </a:xfrm>
      </p:grpSpPr>
      <p:pic>
        <p:nvPicPr>
          <p:cNvPr id="4" name="图片 3" descr="图片包含 建筑物&#10;&#10;自动生成的说明"/>
          <p:cNvPicPr>
            <a:picLocks noChangeAspect="1"/>
          </p:cNvPicPr>
          <p:nvPr userDrawn="1"/>
        </p:nvPicPr>
        <p:blipFill>
          <a:blip r:embed="rId2">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sp>
        <p:nvSpPr>
          <p:cNvPr id="6"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lnSpc>
                <a:spcPct val="100000"/>
              </a:lnSpc>
              <a:defRPr sz="5400" b="1">
                <a:solidFill>
                  <a:schemeClr val="tx2"/>
                </a:solidFill>
              </a:defRPr>
            </a:lvl1pPr>
          </a:lstStyle>
          <a:p>
            <a:r>
              <a:rPr lang="zh-CN" altLang="en-US" dirty="0"/>
              <a:t>单击此处编辑标题样式</a:t>
            </a:r>
            <a:endParaRPr lang="zh-CN" altLang="en-US" dirty="0"/>
          </a:p>
        </p:txBody>
      </p:sp>
      <p:sp>
        <p:nvSpPr>
          <p:cNvPr id="7" name="内容占位符 25"/>
          <p:cNvSpPr>
            <a:spLocks noGrp="1"/>
          </p:cNvSpPr>
          <p:nvPr>
            <p:ph sz="quarter" idx="10"/>
          </p:nvPr>
        </p:nvSpPr>
        <p:spPr>
          <a:xfrm>
            <a:off x="4644345" y="5196924"/>
            <a:ext cx="2903311" cy="454025"/>
          </a:xfrm>
          <a:prstGeom prst="rect">
            <a:avLst/>
          </a:prstGeom>
        </p:spPr>
        <p:txBody>
          <a:bodyPr anchor="ctr"/>
          <a:lstStyle>
            <a:lvl1pPr marL="0" indent="0" algn="ctr">
              <a:lnSpc>
                <a:spcPct val="100000"/>
              </a:lnSpc>
              <a:buNone/>
              <a:defRPr sz="20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pic>
        <p:nvPicPr>
          <p:cNvPr id="9" name="图片 8"/>
          <p:cNvPicPr>
            <a:picLocks noChangeAspect="1"/>
          </p:cNvPicPr>
          <p:nvPr userDrawn="1"/>
        </p:nvPicPr>
        <p:blipFill rotWithShape="1">
          <a:blip r:embed="rId4" cstate="print"/>
          <a:srcRect l="74359" r="1346"/>
          <a:stretch>
            <a:fillRect/>
          </a:stretch>
        </p:blipFill>
        <p:spPr>
          <a:xfrm>
            <a:off x="8870172" y="356842"/>
            <a:ext cx="3002280" cy="411617"/>
          </a:xfrm>
          <a:prstGeom prst="rect">
            <a:avLst/>
          </a:prstGeom>
        </p:spPr>
      </p:pic>
      <p:grpSp>
        <p:nvGrpSpPr>
          <p:cNvPr id="10" name="组合 9"/>
          <p:cNvGrpSpPr/>
          <p:nvPr userDrawn="1"/>
        </p:nvGrpSpPr>
        <p:grpSpPr>
          <a:xfrm>
            <a:off x="2328587" y="6244170"/>
            <a:ext cx="7554800" cy="406590"/>
            <a:chOff x="2328587" y="6073254"/>
            <a:chExt cx="7554800" cy="406590"/>
          </a:xfrm>
        </p:grpSpPr>
        <p:pic>
          <p:nvPicPr>
            <p:cNvPr id="11" name="图片 10"/>
            <p:cNvPicPr>
              <a:picLocks noChangeAspect="1"/>
            </p:cNvPicPr>
            <p:nvPr userDrawn="1"/>
          </p:nvPicPr>
          <p:blipFill rotWithShape="1">
            <a:blip r:embed="rId5">
              <a:alphaModFix amt="50000"/>
            </a:blip>
            <a:srcRect t="9831" b="36385"/>
            <a:stretch>
              <a:fillRect/>
            </a:stretch>
          </p:blipFill>
          <p:spPr>
            <a:xfrm>
              <a:off x="3352562" y="6073254"/>
              <a:ext cx="5486876" cy="406590"/>
            </a:xfrm>
            <a:prstGeom prst="rect">
              <a:avLst/>
            </a:prstGeom>
          </p:spPr>
        </p:pic>
        <p:sp>
          <p:nvSpPr>
            <p:cNvPr id="12" name="椭圆 11"/>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p:nvPr userDrawn="1"/>
          </p:nvCxnSpPr>
          <p:spPr>
            <a:xfrm>
              <a:off x="23285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89833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grpSp>
      <p:cxnSp>
        <p:nvCxnSpPr>
          <p:cNvPr id="15" name="直接连接符 14"/>
          <p:cNvCxnSpPr/>
          <p:nvPr userDrawn="1"/>
        </p:nvCxnSpPr>
        <p:spPr>
          <a:xfrm>
            <a:off x="2046000" y="1712549"/>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nvCxnSpPr>
        <p:spPr>
          <a:xfrm>
            <a:off x="2046000" y="3428810"/>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44.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7" name="图片占位符 6"/>
          <p:cNvSpPr>
            <a:spLocks noGrp="1"/>
          </p:cNvSpPr>
          <p:nvPr>
            <p:ph type="pic" sz="quarter" idx="10"/>
          </p:nvPr>
        </p:nvSpPr>
        <p:spPr>
          <a:xfrm>
            <a:off x="0" y="1"/>
            <a:ext cx="12192000" cy="3990974"/>
          </a:xfrm>
          <a:prstGeom prst="rect">
            <a:avLst/>
          </a:prstGeom>
        </p:spPr>
        <p:txBody>
          <a:bodyPr anchor="ctr"/>
          <a:lstStyle>
            <a:lvl1pPr marL="0" indent="0" algn="ctr">
              <a:buNone/>
              <a:defRPr/>
            </a:lvl1pPr>
          </a:lstStyle>
          <a:p>
            <a:endParaRPr lang="zh-CN" altLang="en-US" dirty="0"/>
          </a:p>
        </p:txBody>
      </p:sp>
      <p:sp>
        <p:nvSpPr>
          <p:cNvPr id="8" name="内容占位符 25"/>
          <p:cNvSpPr>
            <a:spLocks noGrp="1"/>
          </p:cNvSpPr>
          <p:nvPr>
            <p:ph sz="quarter" idx="11"/>
          </p:nvPr>
        </p:nvSpPr>
        <p:spPr>
          <a:xfrm>
            <a:off x="888484" y="6091547"/>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9" name="文本占位符 31"/>
          <p:cNvSpPr>
            <a:spLocks noGrp="1"/>
          </p:cNvSpPr>
          <p:nvPr>
            <p:ph type="body" sz="quarter" idx="12"/>
          </p:nvPr>
        </p:nvSpPr>
        <p:spPr>
          <a:xfrm>
            <a:off x="888484" y="5337593"/>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10" name="标题 1"/>
          <p:cNvSpPr>
            <a:spLocks noGrp="1"/>
          </p:cNvSpPr>
          <p:nvPr>
            <p:ph type="title" hasCustomPrompt="1"/>
          </p:nvPr>
        </p:nvSpPr>
        <p:spPr>
          <a:xfrm>
            <a:off x="888484" y="4121272"/>
            <a:ext cx="7798316" cy="1060855"/>
          </a:xfrm>
          <a:prstGeom prst="rect">
            <a:avLst/>
          </a:prstGeom>
          <a:noFill/>
          <a:effectLst/>
        </p:spPr>
        <p:txBody>
          <a:bodyPr anchor="ctr">
            <a:noAutofit/>
          </a:bodyPr>
          <a:lstStyle>
            <a:lvl1pPr algn="l">
              <a:lnSpc>
                <a:spcPct val="100000"/>
              </a:lnSpc>
              <a:defRPr sz="4800" b="0">
                <a:solidFill>
                  <a:schemeClr val="tx2"/>
                </a:solidFill>
                <a:effectLst/>
              </a:defRPr>
            </a:lvl1pPr>
          </a:lstStyle>
          <a:p>
            <a:r>
              <a:rPr lang="zh-CN" altLang="en-US" dirty="0"/>
              <a:t>单击此处编辑标题样式</a:t>
            </a:r>
            <a:endParaRPr lang="zh-CN" altLang="en-US" dirty="0"/>
          </a:p>
        </p:txBody>
      </p:sp>
      <p:pic>
        <p:nvPicPr>
          <p:cNvPr id="5" name="图片 4"/>
          <p:cNvPicPr>
            <a:picLocks noChangeAspect="1"/>
          </p:cNvPicPr>
          <p:nvPr userDrawn="1"/>
        </p:nvPicPr>
        <p:blipFill rotWithShape="1">
          <a:blip r:embed="rId2" cstate="print"/>
          <a:srcRect l="74359" r="1346"/>
          <a:stretch>
            <a:fillRect/>
          </a:stretch>
        </p:blipFill>
        <p:spPr>
          <a:xfrm>
            <a:off x="8870172" y="6192838"/>
            <a:ext cx="3002280" cy="411617"/>
          </a:xfrm>
          <a:prstGeom prst="rect">
            <a:avLst/>
          </a:prstGeom>
        </p:spPr>
      </p:pic>
      <p:cxnSp>
        <p:nvCxnSpPr>
          <p:cNvPr id="11" name="直接连接符 10"/>
          <p:cNvCxnSpPr/>
          <p:nvPr userDrawn="1"/>
        </p:nvCxnSpPr>
        <p:spPr>
          <a:xfrm>
            <a:off x="-80735" y="4049349"/>
            <a:ext cx="12272735" cy="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45.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endParaRPr lang="zh-CN" altLang="en-US" dirty="0"/>
          </a:p>
        </p:txBody>
      </p:sp>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46.xml><?xml version="1.0" encoding="utf-8"?>
<p:sldLayout xmlns:a="http://schemas.openxmlformats.org/drawingml/2006/main" xmlns:r="http://schemas.openxmlformats.org/officeDocument/2006/relationships" xmlns:p="http://schemas.openxmlformats.org/presentationml/2006/main" preserve="1" userDrawn="1">
  <p:cSld name="封面3-dark">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矩形 1"/>
          <p:cNvSpPr/>
          <p:nvPr userDrawn="1"/>
        </p:nvSpPr>
        <p:spPr>
          <a:xfrm>
            <a:off x="-19050" y="0"/>
            <a:ext cx="6115050" cy="6858000"/>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p>
        </p:txBody>
      </p:sp>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bg1"/>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bg1"/>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bg1"/>
                </a:solidFill>
                <a:effectLst/>
              </a:defRPr>
            </a:lvl1pPr>
          </a:lstStyle>
          <a:p>
            <a:r>
              <a:rPr lang="zh-CN" altLang="en-US" dirty="0"/>
              <a:t>单击此处编辑标题样式</a:t>
            </a:r>
            <a:endParaRPr lang="zh-CN" altLang="en-US" dirty="0"/>
          </a:p>
        </p:txBody>
      </p:sp>
      <p:pic>
        <p:nvPicPr>
          <p:cNvPr id="7" name="图片 6"/>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4" cstate="print">
            <a:extLst>
              <a:ext uri="{BEBA8EAE-BF5A-486C-A8C5-ECC9F3942E4B}">
                <a14:imgProps xmlns:a14="http://schemas.microsoft.com/office/drawing/2010/main">
                  <a14:imgLayer r:embed="rId5">
                    <a14:imgEffect>
                      <a14:brightnessContrast bright="100000"/>
                    </a14:imgEffect>
                  </a14:imgLayer>
                </a14:imgProps>
              </a:ext>
            </a:extLst>
          </a:blip>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47.xml><?xml version="1.0" encoding="utf-8"?>
<p:sldLayout xmlns:a="http://schemas.openxmlformats.org/drawingml/2006/main" xmlns:r="http://schemas.openxmlformats.org/officeDocument/2006/relationships" xmlns:p="http://schemas.openxmlformats.org/presentationml/2006/main" preserve="1" userDrawn="1">
  <p:cSld name="封面4">
    <p:spTree>
      <p:nvGrpSpPr>
        <p:cNvPr id="1" name=""/>
        <p:cNvGrpSpPr/>
        <p:nvPr/>
      </p:nvGrpSpPr>
      <p:grpSpPr>
        <a:xfrm>
          <a:off x="0" y="0"/>
          <a:ext cx="0" cy="0"/>
          <a:chOff x="0" y="0"/>
          <a:chExt cx="0" cy="0"/>
        </a:xfrm>
      </p:grpSpPr>
      <p:sp>
        <p:nvSpPr>
          <p:cNvPr id="4" name="等腰三角形 3"/>
          <p:cNvSpPr/>
          <p:nvPr userDrawn="1"/>
        </p:nvSpPr>
        <p:spPr>
          <a:xfrm>
            <a:off x="10515600" y="-25400"/>
            <a:ext cx="1676400" cy="6883400"/>
          </a:xfrm>
          <a:prstGeom prst="triangle">
            <a:avLst>
              <a:gd name="adj" fmla="val 99435"/>
            </a:avLst>
          </a:prstGeom>
          <a:gradFill>
            <a:gsLst>
              <a:gs pos="100000">
                <a:schemeClr val="accent4"/>
              </a:gs>
              <a:gs pos="62000">
                <a:schemeClr val="tx2"/>
              </a:gs>
            </a:gsLst>
            <a:lin ang="2700000" scaled="0"/>
          </a:gradFill>
          <a:ln w="12700" cap="flat" cmpd="sng" algn="ctr">
            <a:solidFill>
              <a:schemeClr val="bg1"/>
            </a:solidFill>
            <a:prstDash val="solid"/>
            <a:miter lim="800000"/>
          </a:ln>
          <a:effectLst/>
        </p:spPr>
        <p:txBody>
          <a:bodyPr rtlCol="0" anchor="ctr"/>
          <a:lstStyle/>
          <a:p>
            <a:pPr lvl="0" algn="just"/>
            <a:endParaRPr lang="zh-CN" altLang="en-US" dirty="0"/>
          </a:p>
        </p:txBody>
      </p:sp>
      <p:sp>
        <p:nvSpPr>
          <p:cNvPr id="5"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6"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7"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endParaRPr lang="zh-CN" altLang="en-US" dirty="0"/>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9" name="图片 8"/>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sp>
        <p:nvSpPr>
          <p:cNvPr id="10" name="图片占位符 6"/>
          <p:cNvSpPr>
            <a:spLocks noGrp="1"/>
          </p:cNvSpPr>
          <p:nvPr>
            <p:ph type="pic" sz="quarter" idx="10"/>
          </p:nvPr>
        </p:nvSpPr>
        <p:spPr>
          <a:xfrm>
            <a:off x="5859400" y="0"/>
            <a:ext cx="6146801" cy="6858000"/>
          </a:xfrm>
          <a:prstGeom prst="parallelogram">
            <a:avLst>
              <a:gd name="adj" fmla="val 28125"/>
            </a:avLst>
          </a:prstGeom>
          <a:effectLst>
            <a:outerShdw blurRad="50800" dist="38100" dir="2700000" algn="tl" rotWithShape="0">
              <a:prstClr val="black">
                <a:alpha val="40000"/>
              </a:prstClr>
            </a:outerShdw>
          </a:effectLst>
        </p:spPr>
        <p:txBody>
          <a:bodyPr anchor="ctr"/>
          <a:lstStyle>
            <a:lvl1pPr marL="0" indent="0" algn="ctr">
              <a:buNone/>
              <a:defRPr/>
            </a:lvl1pPr>
          </a:lstStyle>
          <a:p>
            <a:endParaRPr lang="zh-CN" altLang="en-US" dirty="0"/>
          </a:p>
        </p:txBody>
      </p:sp>
      <p:cxnSp>
        <p:nvCxnSpPr>
          <p:cNvPr id="11" name="直接连接符 10"/>
          <p:cNvCxnSpPr/>
          <p:nvPr userDrawn="1"/>
        </p:nvCxnSpPr>
        <p:spPr>
          <a:xfrm flipH="1">
            <a:off x="5710548" y="-25400"/>
            <a:ext cx="1737055" cy="68834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48.xml><?xml version="1.0" encoding="utf-8"?>
<p:sldLayout xmlns:a="http://schemas.openxmlformats.org/drawingml/2006/main" xmlns:r="http://schemas.openxmlformats.org/officeDocument/2006/relationships" xmlns:p="http://schemas.openxmlformats.org/presentationml/2006/main" preserve="1" userDrawn="1">
  <p:cSld name="封面5">
    <p:spTree>
      <p:nvGrpSpPr>
        <p:cNvPr id="1" name=""/>
        <p:cNvGrpSpPr/>
        <p:nvPr/>
      </p:nvGrpSpPr>
      <p:grpSpPr>
        <a:xfrm>
          <a:off x="0" y="0"/>
          <a:ext cx="0" cy="0"/>
          <a:chOff x="0" y="0"/>
          <a:chExt cx="0" cy="0"/>
        </a:xfrm>
      </p:grpSpPr>
      <p:pic>
        <p:nvPicPr>
          <p:cNvPr id="6" name="图片 5" descr="图片包含 建筑物&#10;&#10;自动生成的说明"/>
          <p:cNvPicPr>
            <a:picLocks noChangeAspect="1"/>
          </p:cNvPicPr>
          <p:nvPr userDrawn="1"/>
        </p:nvPicPr>
        <p:blipFill>
          <a:blip r:embed="rId2" cstate="print">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144710" y="2394097"/>
            <a:ext cx="8047290" cy="2590938"/>
          </a:xfrm>
          <a:prstGeom prst="rect">
            <a:avLst/>
          </a:prstGeom>
        </p:spPr>
      </p:pic>
      <p:sp>
        <p:nvSpPr>
          <p:cNvPr id="5" name="标题 1"/>
          <p:cNvSpPr>
            <a:spLocks noGrp="1"/>
          </p:cNvSpPr>
          <p:nvPr>
            <p:ph type="title" hasCustomPrompt="1"/>
          </p:nvPr>
        </p:nvSpPr>
        <p:spPr>
          <a:xfrm>
            <a:off x="5460763" y="2407580"/>
            <a:ext cx="6426437" cy="1060855"/>
          </a:xfrm>
          <a:prstGeom prst="rect">
            <a:avLst/>
          </a:prstGeom>
          <a:noFill/>
          <a:effectLst/>
        </p:spPr>
        <p:txBody>
          <a:bodyPr anchor="ctr">
            <a:noAutofit/>
          </a:bodyPr>
          <a:lstStyle>
            <a:lvl1pPr algn="ctr">
              <a:defRPr sz="4000" b="1">
                <a:solidFill>
                  <a:schemeClr val="tx2"/>
                </a:solidFill>
              </a:defRPr>
            </a:lvl1pPr>
          </a:lstStyle>
          <a:p>
            <a:r>
              <a:rPr lang="zh-CN" altLang="en-US" dirty="0"/>
              <a:t>单击此处编辑标题样式</a:t>
            </a:r>
            <a:endParaRPr lang="zh-CN" altLang="en-US" dirty="0"/>
          </a:p>
        </p:txBody>
      </p:sp>
      <p:sp>
        <p:nvSpPr>
          <p:cNvPr id="7" name="内容占位符 25"/>
          <p:cNvSpPr>
            <a:spLocks noGrp="1"/>
          </p:cNvSpPr>
          <p:nvPr>
            <p:ph sz="quarter" idx="10"/>
          </p:nvPr>
        </p:nvSpPr>
        <p:spPr>
          <a:xfrm>
            <a:off x="8946863" y="4107201"/>
            <a:ext cx="2903311" cy="454025"/>
          </a:xfrm>
          <a:prstGeom prst="rect">
            <a:avLst/>
          </a:prstGeom>
        </p:spPr>
        <p:txBody>
          <a:bodyPr anchor="ctr"/>
          <a:lstStyle>
            <a:lvl1pPr marL="0" indent="0" algn="ctr">
              <a:lnSpc>
                <a:spcPct val="100000"/>
              </a:lnSpc>
              <a:buNone/>
              <a:defRPr sz="18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5460764" y="3997557"/>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9" name="图片占位符 14"/>
          <p:cNvSpPr>
            <a:spLocks noGrp="1"/>
          </p:cNvSpPr>
          <p:nvPr>
            <p:ph type="pic" sz="quarter" idx="12"/>
          </p:nvPr>
        </p:nvSpPr>
        <p:spPr>
          <a:xfrm>
            <a:off x="0" y="1415726"/>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10" name="图片 9"/>
          <p:cNvPicPr>
            <a:picLocks noChangeAspect="1"/>
          </p:cNvPicPr>
          <p:nvPr userDrawn="1"/>
        </p:nvPicPr>
        <p:blipFill>
          <a:blip r:embed="rId3"/>
          <a:stretch>
            <a:fillRect/>
          </a:stretch>
        </p:blipFill>
        <p:spPr>
          <a:xfrm>
            <a:off x="6524558" y="4706725"/>
            <a:ext cx="3935296" cy="209291"/>
          </a:xfrm>
          <a:prstGeom prst="rect">
            <a:avLst/>
          </a:prstGeom>
        </p:spPr>
      </p:pic>
      <p:pic>
        <p:nvPicPr>
          <p:cNvPr id="11" name="图片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22913" y="271357"/>
            <a:ext cx="2169174" cy="713098"/>
          </a:xfrm>
          <a:prstGeom prst="rect">
            <a:avLst/>
          </a:prstGeom>
        </p:spPr>
      </p:pic>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49.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grpSp>
        <p:nvGrpSpPr>
          <p:cNvPr id="11" name="组合 10"/>
          <p:cNvGrpSpPr/>
          <p:nvPr userDrawn="1"/>
        </p:nvGrpSpPr>
        <p:grpSpPr>
          <a:xfrm>
            <a:off x="391884" y="2278063"/>
            <a:ext cx="4122059" cy="1462680"/>
            <a:chOff x="304800" y="2709636"/>
            <a:chExt cx="4122059" cy="1462680"/>
          </a:xfrm>
        </p:grpSpPr>
        <p:grpSp>
          <p:nvGrpSpPr>
            <p:cNvPr id="12" name="组合 11"/>
            <p:cNvGrpSpPr/>
            <p:nvPr/>
          </p:nvGrpSpPr>
          <p:grpSpPr>
            <a:xfrm>
              <a:off x="304800" y="2709636"/>
              <a:ext cx="4122059" cy="1462680"/>
              <a:chOff x="667656" y="1497651"/>
              <a:chExt cx="4122059" cy="1462680"/>
            </a:xfrm>
          </p:grpSpPr>
          <p:grpSp>
            <p:nvGrpSpPr>
              <p:cNvPr id="14" name="组合 13"/>
              <p:cNvGrpSpPr/>
              <p:nvPr/>
            </p:nvGrpSpPr>
            <p:grpSpPr>
              <a:xfrm>
                <a:off x="667656" y="1497651"/>
                <a:ext cx="4122059" cy="1438728"/>
                <a:chOff x="537028" y="1493158"/>
                <a:chExt cx="4122059" cy="1438728"/>
              </a:xfrm>
            </p:grpSpPr>
            <p:sp>
              <p:nvSpPr>
                <p:cNvPr id="17" name="矩形 16"/>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8" name="图片 17"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15" name="文本框 14"/>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endParaRPr kumimoji="0" lang="zh-CN" altLang="en-US" sz="5400" b="0" i="0" u="none" strike="noStrike" kern="0" cap="none" spc="0" normalizeH="0" baseline="0" noProof="0" dirty="0">
                  <a:ln>
                    <a:noFill/>
                  </a:ln>
                  <a:solidFill>
                    <a:schemeClr val="tx2"/>
                  </a:solidFill>
                  <a:effectLst/>
                  <a:uLnTx/>
                  <a:uFillTx/>
                  <a:latin typeface="+mj-ea"/>
                  <a:ea typeface="+mj-ea"/>
                </a:endParaRPr>
              </a:p>
            </p:txBody>
          </p:sp>
          <p:sp>
            <p:nvSpPr>
              <p:cNvPr id="16" name="矩形 15"/>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13" name="图片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9" name="图片占位符 6"/>
          <p:cNvSpPr>
            <a:spLocks noGrp="1"/>
          </p:cNvSpPr>
          <p:nvPr>
            <p:ph type="pic" sz="quarter" idx="10"/>
          </p:nvPr>
        </p:nvSpPr>
        <p:spPr>
          <a:xfrm>
            <a:off x="6095999" y="0"/>
            <a:ext cx="6096001" cy="6858000"/>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内页版式3">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3" name="矩形 2"/>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pic>
        <p:nvPicPr>
          <p:cNvPr id="8" name="图片 7"/>
          <p:cNvPicPr>
            <a:picLocks noChangeAspect="1"/>
          </p:cNvPicPr>
          <p:nvPr userDrawn="1"/>
        </p:nvPicPr>
        <p:blipFill rotWithShape="1">
          <a:blip r:embed="rId2" cstate="print"/>
          <a:srcRect l="74359" r="1346"/>
          <a:stretch>
            <a:fillRect/>
          </a:stretch>
        </p:blipFill>
        <p:spPr>
          <a:xfrm>
            <a:off x="8870172" y="360363"/>
            <a:ext cx="3002280" cy="411617"/>
          </a:xfrm>
          <a:prstGeom prst="rect">
            <a:avLst/>
          </a:prstGeom>
        </p:spPr>
      </p:pic>
      <p:sp>
        <p:nvSpPr>
          <p:cNvPr id="9" name="矩形 8"/>
          <p:cNvSpPr/>
          <p:nvPr userDrawn="1"/>
        </p:nvSpPr>
        <p:spPr>
          <a:xfrm>
            <a:off x="360362" y="6446383"/>
            <a:ext cx="11460164" cy="411617"/>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solidFill>
                <a:schemeClr val="tx2"/>
              </a:solidFill>
            </a:endParaRPr>
          </a:p>
        </p:txBody>
      </p:sp>
      <p:sp>
        <p:nvSpPr>
          <p:cNvPr id="10" name="文本框 9"/>
          <p:cNvSpPr txBox="1"/>
          <p:nvPr userDrawn="1"/>
        </p:nvSpPr>
        <p:spPr>
          <a:xfrm>
            <a:off x="10118489" y="6484482"/>
            <a:ext cx="1692143" cy="338554"/>
          </a:xfrm>
          <a:prstGeom prst="rect">
            <a:avLst/>
          </a:prstGeom>
          <a:noFill/>
        </p:spPr>
        <p:txBody>
          <a:bodyPr wrap="square" rtlCol="0" anchor="ctr">
            <a:spAutoFit/>
          </a:bodyPr>
          <a:lstStyle/>
          <a:p>
            <a:pPr algn="ctr"/>
            <a:r>
              <a:rPr lang="en-US" altLang="zh-CN" sz="1600" i="1" dirty="0">
                <a:solidFill>
                  <a:schemeClr val="bg1"/>
                </a:solidFill>
              </a:rPr>
              <a:t>www.sjtu.edu.cn </a:t>
            </a:r>
            <a:endParaRPr lang="zh-CN" altLang="en-US" sz="1400" i="1" dirty="0">
              <a:solidFill>
                <a:schemeClr val="bg1"/>
              </a:solidFill>
            </a:endParaRPr>
          </a:p>
        </p:txBody>
      </p:sp>
      <p:sp>
        <p:nvSpPr>
          <p:cNvPr id="11" name="文本框 10"/>
          <p:cNvSpPr txBox="1"/>
          <p:nvPr userDrawn="1"/>
        </p:nvSpPr>
        <p:spPr>
          <a:xfrm>
            <a:off x="360364" y="6497182"/>
            <a:ext cx="2223180" cy="338554"/>
          </a:xfrm>
          <a:prstGeom prst="rect">
            <a:avLst/>
          </a:prstGeom>
          <a:noFill/>
        </p:spPr>
        <p:txBody>
          <a:bodyPr wrap="square" rtlCol="0" anchor="ctr">
            <a:spAutoFit/>
          </a:bodyPr>
          <a:lstStyle/>
          <a:p>
            <a:pPr algn="ctr"/>
            <a:r>
              <a:rPr lang="zh-CN" altLang="en-US" sz="1600" dirty="0">
                <a:solidFill>
                  <a:schemeClr val="bg1"/>
                </a:solidFill>
              </a:rPr>
              <a:t>饮水思源   爱国荣校</a:t>
            </a:r>
            <a:endParaRPr lang="zh-CN" altLang="en-US" sz="1600" dirty="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50.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grpSp>
        <p:nvGrpSpPr>
          <p:cNvPr id="3" name="组合 2"/>
          <p:cNvGrpSpPr/>
          <p:nvPr userDrawn="1"/>
        </p:nvGrpSpPr>
        <p:grpSpPr>
          <a:xfrm>
            <a:off x="4034971" y="689970"/>
            <a:ext cx="4122059" cy="1462680"/>
            <a:chOff x="304800" y="2709636"/>
            <a:chExt cx="4122059" cy="1462680"/>
          </a:xfrm>
        </p:grpSpPr>
        <p:grpSp>
          <p:nvGrpSpPr>
            <p:cNvPr id="4" name="组合 3"/>
            <p:cNvGrpSpPr/>
            <p:nvPr/>
          </p:nvGrpSpPr>
          <p:grpSpPr>
            <a:xfrm>
              <a:off x="304800" y="2709636"/>
              <a:ext cx="4122059" cy="1462680"/>
              <a:chOff x="667656" y="1497651"/>
              <a:chExt cx="4122059" cy="1462680"/>
            </a:xfrm>
          </p:grpSpPr>
          <p:grpSp>
            <p:nvGrpSpPr>
              <p:cNvPr id="6" name="组合 5"/>
              <p:cNvGrpSpPr/>
              <p:nvPr/>
            </p:nvGrpSpPr>
            <p:grpSpPr>
              <a:xfrm>
                <a:off x="667656" y="1497651"/>
                <a:ext cx="4122059" cy="1438728"/>
                <a:chOff x="537028" y="1493158"/>
                <a:chExt cx="4122059" cy="1438728"/>
              </a:xfrm>
            </p:grpSpPr>
            <p:sp>
              <p:nvSpPr>
                <p:cNvPr id="9" name="矩形 8"/>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0" name="图片 9"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7" name="文本框 6"/>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endParaRPr kumimoji="0" lang="zh-CN" altLang="en-US" sz="5400" b="0" i="0" u="none" strike="noStrike" kern="0" cap="none" spc="0" normalizeH="0" baseline="0" noProof="0" dirty="0">
                  <a:ln>
                    <a:noFill/>
                  </a:ln>
                  <a:solidFill>
                    <a:schemeClr val="tx2"/>
                  </a:solidFill>
                  <a:effectLst/>
                  <a:uLnTx/>
                  <a:uFillTx/>
                  <a:latin typeface="+mj-ea"/>
                  <a:ea typeface="+mj-ea"/>
                </a:endParaRPr>
              </a:p>
            </p:txBody>
          </p:sp>
          <p:sp>
            <p:nvSpPr>
              <p:cNvPr id="8" name="矩形 7"/>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1" name="图片占位符 6"/>
          <p:cNvSpPr>
            <a:spLocks noGrp="1"/>
          </p:cNvSpPr>
          <p:nvPr>
            <p:ph type="pic" sz="quarter" idx="10"/>
          </p:nvPr>
        </p:nvSpPr>
        <p:spPr>
          <a:xfrm>
            <a:off x="1" y="3240088"/>
            <a:ext cx="12192000" cy="3617912"/>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51.xml><?xml version="1.0" encoding="utf-8"?>
<p:sldLayout xmlns:a="http://schemas.openxmlformats.org/drawingml/2006/main" xmlns:r="http://schemas.openxmlformats.org/officeDocument/2006/relationships" xmlns:p="http://schemas.openxmlformats.org/presentationml/2006/main" preserve="1" userDrawn="1">
  <p:cSld name="内页版式1">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pic>
        <p:nvPicPr>
          <p:cNvPr id="7" name="图片 6"/>
          <p:cNvPicPr>
            <a:picLocks noChangeAspect="1"/>
          </p:cNvPicPr>
          <p:nvPr userDrawn="1"/>
        </p:nvPicPr>
        <p:blipFill rotWithShape="1">
          <a:blip r:embed="rId2" cstate="print"/>
          <a:srcRect r="1346"/>
          <a:stretch>
            <a:fillRect/>
          </a:stretch>
        </p:blipFill>
        <p:spPr>
          <a:xfrm>
            <a:off x="516" y="6149854"/>
            <a:ext cx="12191484" cy="411617"/>
          </a:xfrm>
          <a:prstGeom prst="rect">
            <a:avLst/>
          </a:prstGeom>
        </p:spPr>
      </p:pic>
      <p:pic>
        <p:nvPicPr>
          <p:cNvPr id="13" name="图片 12" descr="文本&#10;&#10;中度可信度描述已自动生成"/>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553162" y="263409"/>
            <a:ext cx="2305463" cy="757902"/>
          </a:xfrm>
          <a:prstGeom prst="rect">
            <a:avLst/>
          </a:prstGeom>
        </p:spPr>
      </p:pic>
      <p:sp>
        <p:nvSpPr>
          <p:cNvPr id="8" name="矩形 7"/>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52.xml><?xml version="1.0" encoding="utf-8"?>
<p:sldLayout xmlns:a="http://schemas.openxmlformats.org/drawingml/2006/main" xmlns:r="http://schemas.openxmlformats.org/officeDocument/2006/relationships" xmlns:p="http://schemas.openxmlformats.org/presentationml/2006/main" preserve="1" userDrawn="1">
  <p:cSld name="内页版式2">
    <p:spTree>
      <p:nvGrpSpPr>
        <p:cNvPr id="1" name=""/>
        <p:cNvGrpSpPr/>
        <p:nvPr/>
      </p:nvGrpSpPr>
      <p:grpSpPr>
        <a:xfrm>
          <a:off x="0" y="0"/>
          <a:ext cx="0" cy="0"/>
          <a:chOff x="0" y="0"/>
          <a:chExt cx="0" cy="0"/>
        </a:xfrm>
      </p:grpSpPr>
      <p:sp>
        <p:nvSpPr>
          <p:cNvPr id="9" name="矩形 8"/>
          <p:cNvSpPr/>
          <p:nvPr userDrawn="1"/>
        </p:nvSpPr>
        <p:spPr>
          <a:xfrm>
            <a:off x="0" y="0"/>
            <a:ext cx="12191483" cy="685800"/>
          </a:xfrm>
          <a:prstGeom prst="rect">
            <a:avLst/>
          </a:prstGeom>
          <a:solidFill>
            <a:schemeClr val="tx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sp>
        <p:nvSpPr>
          <p:cNvPr id="2" name="标题 1"/>
          <p:cNvSpPr>
            <a:spLocks noGrp="1"/>
          </p:cNvSpPr>
          <p:nvPr>
            <p:ph type="title"/>
          </p:nvPr>
        </p:nvSpPr>
        <p:spPr>
          <a:xfrm>
            <a:off x="927468" y="85609"/>
            <a:ext cx="6895732" cy="538838"/>
          </a:xfrm>
          <a:prstGeom prst="rect">
            <a:avLst/>
          </a:prstGeom>
        </p:spPr>
        <p:txBody>
          <a:bodyPr anchor="ctr">
            <a:normAutofit/>
          </a:bodyPr>
          <a:lstStyle>
            <a:lvl1pPr>
              <a:lnSpc>
                <a:spcPct val="100000"/>
              </a:lnSpc>
              <a:defRPr sz="3200">
                <a:solidFill>
                  <a:schemeClr val="bg1"/>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034104"/>
            <a:ext cx="11429264" cy="4761859"/>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pic>
        <p:nvPicPr>
          <p:cNvPr id="10" name="图片 9" descr="图片包含 户外, 标牌, 黑色&#10;&#10;自动生成的说明"/>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pic>
        <p:nvPicPr>
          <p:cNvPr id="12" name="图片 11"/>
          <p:cNvPicPr>
            <a:picLocks noChangeAspect="1"/>
          </p:cNvPicPr>
          <p:nvPr userDrawn="1"/>
        </p:nvPicPr>
        <p:blipFill rotWithShape="1">
          <a:blip r:embed="rId3" cstate="print">
            <a:extLst>
              <a:ext uri="{BEBA8EAE-BF5A-486C-A8C5-ECC9F3942E4B}">
                <a14:imgProps xmlns:a14="http://schemas.microsoft.com/office/drawing/2010/main">
                  <a14:imgLayer r:embed="rId4">
                    <a14:imgEffect>
                      <a14:brightnessContrast bright="100000"/>
                    </a14:imgEffect>
                    <a14:imgEffect>
                      <a14:sharpenSoften amount="100000"/>
                    </a14:imgEffect>
                  </a14:imgLayer>
                </a14:imgProps>
              </a:ext>
            </a:extLst>
          </a:blip>
          <a:srcRect l="73973" r="3197"/>
          <a:stretch>
            <a:fillRect/>
          </a:stretch>
        </p:blipFill>
        <p:spPr>
          <a:xfrm>
            <a:off x="9046840" y="274621"/>
            <a:ext cx="2821309" cy="411617"/>
          </a:xfrm>
          <a:prstGeom prst="rect">
            <a:avLst/>
          </a:prstGeom>
        </p:spPr>
      </p:pic>
      <p:sp>
        <p:nvSpPr>
          <p:cNvPr id="13" name="文本框 12"/>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14" name="文本框 13"/>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15" name="直接连接符 14"/>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53.xml><?xml version="1.0" encoding="utf-8"?>
<p:sldLayout xmlns:a="http://schemas.openxmlformats.org/drawingml/2006/main" xmlns:r="http://schemas.openxmlformats.org/officeDocument/2006/relationships" xmlns:p="http://schemas.openxmlformats.org/presentationml/2006/main" preserve="1" userDrawn="1">
  <p:cSld name="内页版式3">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3" name="矩形 2"/>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pic>
        <p:nvPicPr>
          <p:cNvPr id="8" name="图片 7"/>
          <p:cNvPicPr>
            <a:picLocks noChangeAspect="1"/>
          </p:cNvPicPr>
          <p:nvPr userDrawn="1"/>
        </p:nvPicPr>
        <p:blipFill rotWithShape="1">
          <a:blip r:embed="rId2" cstate="print"/>
          <a:srcRect l="74359" r="1346"/>
          <a:stretch>
            <a:fillRect/>
          </a:stretch>
        </p:blipFill>
        <p:spPr>
          <a:xfrm>
            <a:off x="8870172" y="360363"/>
            <a:ext cx="3002280" cy="411617"/>
          </a:xfrm>
          <a:prstGeom prst="rect">
            <a:avLst/>
          </a:prstGeom>
        </p:spPr>
      </p:pic>
      <p:sp>
        <p:nvSpPr>
          <p:cNvPr id="9" name="矩形 8"/>
          <p:cNvSpPr/>
          <p:nvPr userDrawn="1"/>
        </p:nvSpPr>
        <p:spPr>
          <a:xfrm>
            <a:off x="360362" y="6446383"/>
            <a:ext cx="11460164" cy="411617"/>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solidFill>
                <a:schemeClr val="tx2"/>
              </a:solidFill>
            </a:endParaRPr>
          </a:p>
        </p:txBody>
      </p:sp>
      <p:sp>
        <p:nvSpPr>
          <p:cNvPr id="10" name="文本框 9"/>
          <p:cNvSpPr txBox="1"/>
          <p:nvPr userDrawn="1"/>
        </p:nvSpPr>
        <p:spPr>
          <a:xfrm>
            <a:off x="10118489" y="6484482"/>
            <a:ext cx="1692143" cy="338554"/>
          </a:xfrm>
          <a:prstGeom prst="rect">
            <a:avLst/>
          </a:prstGeom>
          <a:noFill/>
        </p:spPr>
        <p:txBody>
          <a:bodyPr wrap="square" rtlCol="0" anchor="ctr">
            <a:spAutoFit/>
          </a:bodyPr>
          <a:lstStyle/>
          <a:p>
            <a:pPr algn="ctr"/>
            <a:r>
              <a:rPr lang="en-US" altLang="zh-CN" sz="1600" i="1" dirty="0">
                <a:solidFill>
                  <a:schemeClr val="bg1"/>
                </a:solidFill>
              </a:rPr>
              <a:t>www.sjtu.edu.cn </a:t>
            </a:r>
            <a:endParaRPr lang="zh-CN" altLang="en-US" sz="1400" i="1" dirty="0">
              <a:solidFill>
                <a:schemeClr val="bg1"/>
              </a:solidFill>
            </a:endParaRPr>
          </a:p>
        </p:txBody>
      </p:sp>
      <p:sp>
        <p:nvSpPr>
          <p:cNvPr id="11" name="文本框 10"/>
          <p:cNvSpPr txBox="1"/>
          <p:nvPr userDrawn="1"/>
        </p:nvSpPr>
        <p:spPr>
          <a:xfrm>
            <a:off x="360364" y="6497182"/>
            <a:ext cx="2223180" cy="338554"/>
          </a:xfrm>
          <a:prstGeom prst="rect">
            <a:avLst/>
          </a:prstGeom>
          <a:noFill/>
        </p:spPr>
        <p:txBody>
          <a:bodyPr wrap="square" rtlCol="0" anchor="ctr">
            <a:spAutoFit/>
          </a:bodyPr>
          <a:lstStyle/>
          <a:p>
            <a:pPr algn="ctr"/>
            <a:r>
              <a:rPr lang="zh-CN" altLang="en-US" sz="1600" dirty="0">
                <a:solidFill>
                  <a:schemeClr val="bg1"/>
                </a:solidFill>
              </a:rPr>
              <a:t>饮水思源   爱国荣校</a:t>
            </a:r>
            <a:endParaRPr lang="zh-CN" altLang="en-US" sz="1600" dirty="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54.xml><?xml version="1.0" encoding="utf-8"?>
<p:sldLayout xmlns:a="http://schemas.openxmlformats.org/drawingml/2006/main" xmlns:r="http://schemas.openxmlformats.org/officeDocument/2006/relationships" xmlns:p="http://schemas.openxmlformats.org/presentationml/2006/main" preserve="1" userDrawn="1">
  <p:cSld name="过渡页1">
    <p:spTree>
      <p:nvGrpSpPr>
        <p:cNvPr id="1" name=""/>
        <p:cNvGrpSpPr/>
        <p:nvPr/>
      </p:nvGrpSpPr>
      <p:grpSpPr>
        <a:xfrm>
          <a:off x="0" y="0"/>
          <a:ext cx="0" cy="0"/>
          <a:chOff x="0" y="0"/>
          <a:chExt cx="0" cy="0"/>
        </a:xfrm>
      </p:grpSpPr>
      <p:sp>
        <p:nvSpPr>
          <p:cNvPr id="13" name="标题 1"/>
          <p:cNvSpPr>
            <a:spLocks noGrp="1"/>
          </p:cNvSpPr>
          <p:nvPr>
            <p:ph type="title" hasCustomPrompt="1"/>
          </p:nvPr>
        </p:nvSpPr>
        <p:spPr>
          <a:xfrm>
            <a:off x="1439862" y="1355320"/>
            <a:ext cx="8796337" cy="1060855"/>
          </a:xfrm>
          <a:prstGeom prst="rect">
            <a:avLst/>
          </a:prstGeom>
          <a:noFill/>
          <a:effectLst/>
        </p:spPr>
        <p:txBody>
          <a:bodyPr anchor="ctr">
            <a:noAutofit/>
          </a:bodyPr>
          <a:lstStyle>
            <a:lvl1pPr algn="l">
              <a:lnSpc>
                <a:spcPct val="100000"/>
              </a:lnSpc>
              <a:defRPr sz="6000" b="0">
                <a:solidFill>
                  <a:schemeClr val="tx2"/>
                </a:solidFill>
                <a:effectLst/>
              </a:defRPr>
            </a:lvl1pPr>
          </a:lstStyle>
          <a:p>
            <a:r>
              <a:rPr lang="zh-CN" altLang="en-US" dirty="0"/>
              <a:t>单击此处编辑标题样式</a:t>
            </a:r>
            <a:endParaRPr lang="zh-CN" altLang="en-US" dirty="0"/>
          </a:p>
        </p:txBody>
      </p:sp>
      <p:pic>
        <p:nvPicPr>
          <p:cNvPr id="15" name="图片 14"/>
          <p:cNvPicPr>
            <a:picLocks noChangeAspect="1"/>
          </p:cNvPicPr>
          <p:nvPr userDrawn="1"/>
        </p:nvPicPr>
        <p:blipFill rotWithShape="1">
          <a:blip r:embed="rId2" cstate="print"/>
          <a:srcRect r="1346"/>
          <a:stretch>
            <a:fillRect/>
          </a:stretch>
        </p:blipFill>
        <p:spPr>
          <a:xfrm>
            <a:off x="516" y="5781221"/>
            <a:ext cx="12191484" cy="411617"/>
          </a:xfrm>
          <a:prstGeom prst="rect">
            <a:avLst/>
          </a:prstGeom>
        </p:spPr>
      </p:pic>
      <p:sp>
        <p:nvSpPr>
          <p:cNvPr id="16" name="矩形 15"/>
          <p:cNvSpPr/>
          <p:nvPr userDrawn="1"/>
        </p:nvSpPr>
        <p:spPr>
          <a:xfrm>
            <a:off x="0" y="1523797"/>
            <a:ext cx="360363" cy="723900"/>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55.xml><?xml version="1.0" encoding="utf-8"?>
<p:sldLayout xmlns:a="http://schemas.openxmlformats.org/drawingml/2006/main" xmlns:r="http://schemas.openxmlformats.org/officeDocument/2006/relationships" xmlns:p="http://schemas.openxmlformats.org/presentationml/2006/main" preserve="1" userDrawn="1">
  <p:cSld name="过渡页2">
    <p:spTree>
      <p:nvGrpSpPr>
        <p:cNvPr id="1" name=""/>
        <p:cNvGrpSpPr/>
        <p:nvPr/>
      </p:nvGrpSpPr>
      <p:grpSpPr>
        <a:xfrm>
          <a:off x="0" y="0"/>
          <a:ext cx="0" cy="0"/>
          <a:chOff x="0" y="0"/>
          <a:chExt cx="0" cy="0"/>
        </a:xfrm>
      </p:grpSpPr>
      <p:pic>
        <p:nvPicPr>
          <p:cNvPr id="3" name="图片 2"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 name="矩形 3"/>
          <p:cNvSpPr/>
          <p:nvPr userDrawn="1"/>
        </p:nvSpPr>
        <p:spPr>
          <a:xfrm rot="16200000">
            <a:off x="6051000" y="-2616750"/>
            <a:ext cx="90000" cy="12192000"/>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6"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tx2"/>
                </a:solidFill>
              </a:defRPr>
            </a:lvl1pPr>
          </a:lstStyle>
          <a:p>
            <a:r>
              <a:rPr lang="zh-CN" altLang="en-US" dirty="0"/>
              <a:t>单击此处编辑母版标题样式</a:t>
            </a:r>
            <a:endParaRPr lang="zh-CN" altLang="en-US" dirty="0"/>
          </a:p>
        </p:txBody>
      </p:sp>
      <p:pic>
        <p:nvPicPr>
          <p:cNvPr id="7" name="图片 6"/>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8"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56.xml><?xml version="1.0" encoding="utf-8"?>
<p:sldLayout xmlns:a="http://schemas.openxmlformats.org/drawingml/2006/main" xmlns:r="http://schemas.openxmlformats.org/officeDocument/2006/relationships" xmlns:p="http://schemas.openxmlformats.org/presentationml/2006/main" preserve="1" userDrawn="1">
  <p:cSld name="封底1">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pic>
        <p:nvPicPr>
          <p:cNvPr id="16" name="图片 15" descr="文本&#10;&#10;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175242" y="806450"/>
            <a:ext cx="3841516" cy="2692400"/>
          </a:xfrm>
          <a:prstGeom prst="rect">
            <a:avLst/>
          </a:prstGeom>
        </p:spPr>
      </p:pic>
      <p:sp>
        <p:nvSpPr>
          <p:cNvPr id="17" name="标题 1"/>
          <p:cNvSpPr>
            <a:spLocks noGrp="1"/>
          </p:cNvSpPr>
          <p:nvPr>
            <p:ph type="title" hasCustomPrompt="1"/>
          </p:nvPr>
        </p:nvSpPr>
        <p:spPr>
          <a:xfrm>
            <a:off x="2351313" y="3700057"/>
            <a:ext cx="7561943"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endParaRPr lang="zh-CN" altLang="en-US" dirty="0"/>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57.xml><?xml version="1.0" encoding="utf-8"?>
<p:sldLayout xmlns:a="http://schemas.openxmlformats.org/drawingml/2006/main" xmlns:r="http://schemas.openxmlformats.org/officeDocument/2006/relationships" xmlns:p="http://schemas.openxmlformats.org/presentationml/2006/main" preserve="1" userDrawn="1">
  <p:cSld name="封底2">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pic>
        <p:nvPicPr>
          <p:cNvPr id="3" name="图片 2" descr="文本&#10;&#10;中度可信度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73315" y="1918497"/>
            <a:ext cx="4717143" cy="1550721"/>
          </a:xfrm>
          <a:prstGeom prst="rect">
            <a:avLst/>
          </a:prstGeom>
        </p:spPr>
      </p:pic>
      <p:sp>
        <p:nvSpPr>
          <p:cNvPr id="12" name="标题 1"/>
          <p:cNvSpPr>
            <a:spLocks noGrp="1"/>
          </p:cNvSpPr>
          <p:nvPr>
            <p:ph type="title" hasCustomPrompt="1"/>
          </p:nvPr>
        </p:nvSpPr>
        <p:spPr>
          <a:xfrm>
            <a:off x="6096001" y="2179233"/>
            <a:ext cx="5613400"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58.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tx2"/>
        </a:solidFill>
        <a:effectLst/>
      </p:bgPr>
    </p:bg>
    <p:spTree>
      <p:nvGrpSpPr>
        <p:cNvPr id="1" name=""/>
        <p:cNvGrpSpPr/>
        <p:nvPr/>
      </p:nvGrpSpPr>
      <p:grpSpPr>
        <a:xfrm>
          <a:off x="0" y="0"/>
          <a:ext cx="0" cy="0"/>
          <a:chOff x="0" y="0"/>
          <a:chExt cx="0" cy="0"/>
        </a:xfrm>
      </p:grpSpPr>
      <p:sp>
        <p:nvSpPr>
          <p:cNvPr id="9" name="流程图: 离页连接符 8"/>
          <p:cNvSpPr/>
          <p:nvPr userDrawn="1"/>
        </p:nvSpPr>
        <p:spPr>
          <a:xfrm>
            <a:off x="3419386" y="0"/>
            <a:ext cx="5353229" cy="5219695"/>
          </a:xfrm>
          <a:prstGeom prst="flowChartOffpageConnector">
            <a:avLst/>
          </a:prstGeom>
          <a:solidFill>
            <a:srgbClr val="FFFFFF"/>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sp>
        <p:nvSpPr>
          <p:cNvPr id="10" name="文本占位符 31"/>
          <p:cNvSpPr txBox="1"/>
          <p:nvPr userDrawn="1"/>
        </p:nvSpPr>
        <p:spPr>
          <a:xfrm>
            <a:off x="2952571" y="2609847"/>
            <a:ext cx="6286859" cy="598488"/>
          </a:xfrm>
          <a:prstGeom prst="rect">
            <a:avLst/>
          </a:prstGeom>
        </p:spPr>
        <p:txBody>
          <a:bodyPr anchor="ctr"/>
          <a:lstStyle>
            <a:lvl1pPr marL="0" indent="0" algn="ctr" defTabSz="967740" rtl="0" eaLnBrk="1" latinLnBrk="0" hangingPunct="1">
              <a:lnSpc>
                <a:spcPct val="100000"/>
              </a:lnSpc>
              <a:spcBef>
                <a:spcPts val="1060"/>
              </a:spcBef>
              <a:buFontTx/>
              <a:buNone/>
              <a:defRPr sz="5400" b="1" kern="1200" spc="600">
                <a:solidFill>
                  <a:schemeClr val="accent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5400" b="1" i="0" u="none" strike="noStrike" kern="1200" cap="none" spc="600" normalizeH="0" baseline="0" noProof="0" dirty="0">
              <a:ln>
                <a:noFill/>
              </a:ln>
              <a:solidFill>
                <a:srgbClr val="C8161E"/>
              </a:solidFill>
              <a:effectLst/>
              <a:uLnTx/>
              <a:uFillTx/>
              <a:latin typeface="Arial" panose="020B0604020202090204"/>
              <a:ea typeface="微软雅黑"/>
              <a:cs typeface="+mn-cs"/>
            </a:endParaRPr>
          </a:p>
        </p:txBody>
      </p:sp>
      <p:pic>
        <p:nvPicPr>
          <p:cNvPr id="11" name="图片 10"/>
          <p:cNvPicPr>
            <a:picLocks noChangeAspect="1"/>
          </p:cNvPicPr>
          <p:nvPr userDrawn="1"/>
        </p:nvPicPr>
        <p:blipFill rotWithShape="1">
          <a:blip r:embed="rId2">
            <a:alphaModFix amt="20000"/>
            <a:duotone>
              <a:srgbClr val="ED7D31">
                <a:shade val="45000"/>
                <a:satMod val="135000"/>
              </a:srgbClr>
              <a:prstClr val="white"/>
            </a:duotone>
          </a:blip>
          <a:srcRect t="9831" b="36385"/>
          <a:stretch>
            <a:fillRect/>
          </a:stretch>
        </p:blipFill>
        <p:spPr>
          <a:xfrm>
            <a:off x="3352562" y="6146610"/>
            <a:ext cx="5486876" cy="406590"/>
          </a:xfrm>
          <a:prstGeom prst="rect">
            <a:avLst/>
          </a:prstGeom>
        </p:spPr>
      </p:pic>
      <p:pic>
        <p:nvPicPr>
          <p:cNvPr id="12" name="图片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3" name="任意多边形: 形状 12"/>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rgbClr val="FFFFFF"/>
          </a:solidFill>
          <a:ln w="12700" cap="flat" cmpd="sng" algn="ctr">
            <a:solidFill>
              <a:srgbClr val="FFFFFF"/>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4" name="图片 13" descr="图片包含 建筑物&#10;&#10;自动生成的说明"/>
          <p:cNvPicPr>
            <a:picLocks noChangeAspect="1"/>
          </p:cNvPicPr>
          <p:nvPr userDrawn="1"/>
        </p:nvPicPr>
        <p:blipFill>
          <a:blip r:embed="rId4">
            <a:alphaModFix amt="20000"/>
            <a:duotone>
              <a:prstClr val="black"/>
              <a:srgbClr val="C8161E">
                <a:tint val="45000"/>
                <a:satMod val="400000"/>
              </a:srgb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
        <p:nvSpPr>
          <p:cNvPr id="15" name="文本占位符 31"/>
          <p:cNvSpPr>
            <a:spLocks noGrp="1"/>
          </p:cNvSpPr>
          <p:nvPr>
            <p:ph type="body" sz="quarter" idx="11"/>
          </p:nvPr>
        </p:nvSpPr>
        <p:spPr>
          <a:xfrm>
            <a:off x="3104971" y="2762247"/>
            <a:ext cx="6286859" cy="598488"/>
          </a:xfrm>
          <a:prstGeom prst="rect">
            <a:avLst/>
          </a:prstGeom>
        </p:spPr>
        <p:txBody>
          <a:bodyPr anchor="ctr"/>
          <a:lstStyle>
            <a:lvl1pPr marL="0" indent="0" algn="ctr">
              <a:lnSpc>
                <a:spcPct val="100000"/>
              </a:lnSpc>
              <a:buNone/>
              <a:defRPr sz="4800" b="1" spc="600">
                <a:solidFill>
                  <a:schemeClr val="tx2"/>
                </a:solidFill>
              </a:defRPr>
            </a:lvl1pPr>
          </a:lstStyle>
          <a:p>
            <a:pPr lvl="0"/>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59.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过渡页1">
    <p:spTree>
      <p:nvGrpSpPr>
        <p:cNvPr id="1" name=""/>
        <p:cNvGrpSpPr/>
        <p:nvPr/>
      </p:nvGrpSpPr>
      <p:grpSpPr>
        <a:xfrm>
          <a:off x="0" y="0"/>
          <a:ext cx="0" cy="0"/>
          <a:chOff x="0" y="0"/>
          <a:chExt cx="0" cy="0"/>
        </a:xfrm>
      </p:grpSpPr>
      <p:sp>
        <p:nvSpPr>
          <p:cNvPr id="13" name="标题 1"/>
          <p:cNvSpPr>
            <a:spLocks noGrp="1"/>
          </p:cNvSpPr>
          <p:nvPr>
            <p:ph type="title" hasCustomPrompt="1"/>
          </p:nvPr>
        </p:nvSpPr>
        <p:spPr>
          <a:xfrm>
            <a:off x="1439862" y="1355320"/>
            <a:ext cx="8796337" cy="1060855"/>
          </a:xfrm>
          <a:prstGeom prst="rect">
            <a:avLst/>
          </a:prstGeom>
          <a:noFill/>
          <a:effectLst/>
        </p:spPr>
        <p:txBody>
          <a:bodyPr anchor="ctr">
            <a:noAutofit/>
          </a:bodyPr>
          <a:lstStyle>
            <a:lvl1pPr algn="l">
              <a:lnSpc>
                <a:spcPct val="100000"/>
              </a:lnSpc>
              <a:defRPr sz="6000" b="0">
                <a:solidFill>
                  <a:schemeClr val="tx2"/>
                </a:solidFill>
                <a:effectLst/>
              </a:defRPr>
            </a:lvl1pPr>
          </a:lstStyle>
          <a:p>
            <a:r>
              <a:rPr lang="zh-CN" altLang="en-US" dirty="0"/>
              <a:t>单击此处编辑标题样式</a:t>
            </a:r>
            <a:endParaRPr lang="zh-CN" altLang="en-US" dirty="0"/>
          </a:p>
        </p:txBody>
      </p:sp>
      <p:pic>
        <p:nvPicPr>
          <p:cNvPr id="15" name="图片 14"/>
          <p:cNvPicPr>
            <a:picLocks noChangeAspect="1"/>
          </p:cNvPicPr>
          <p:nvPr userDrawn="1"/>
        </p:nvPicPr>
        <p:blipFill rotWithShape="1">
          <a:blip r:embed="rId2" cstate="print"/>
          <a:srcRect r="1346"/>
          <a:stretch>
            <a:fillRect/>
          </a:stretch>
        </p:blipFill>
        <p:spPr>
          <a:xfrm>
            <a:off x="516" y="5781221"/>
            <a:ext cx="12191484" cy="411617"/>
          </a:xfrm>
          <a:prstGeom prst="rect">
            <a:avLst/>
          </a:prstGeom>
        </p:spPr>
      </p:pic>
      <p:sp>
        <p:nvSpPr>
          <p:cNvPr id="16" name="矩形 15"/>
          <p:cNvSpPr/>
          <p:nvPr userDrawn="1"/>
        </p:nvSpPr>
        <p:spPr>
          <a:xfrm>
            <a:off x="0" y="1523797"/>
            <a:ext cx="360363" cy="723900"/>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60.xml><?xml version="1.0" encoding="utf-8"?>
<p:sldLayout xmlns:a="http://schemas.openxmlformats.org/drawingml/2006/main" xmlns:r="http://schemas.openxmlformats.org/officeDocument/2006/relationships" xmlns:p="http://schemas.openxmlformats.org/presentationml/2006/main" preserve="1" userDrawn="1">
  <p:cSld name="封面1">
    <p:spTree>
      <p:nvGrpSpPr>
        <p:cNvPr id="1" name=""/>
        <p:cNvGrpSpPr/>
        <p:nvPr/>
      </p:nvGrpSpPr>
      <p:grpSpPr>
        <a:xfrm>
          <a:off x="0" y="0"/>
          <a:ext cx="0" cy="0"/>
          <a:chOff x="0" y="0"/>
          <a:chExt cx="0" cy="0"/>
        </a:xfrm>
      </p:grpSpPr>
      <p:pic>
        <p:nvPicPr>
          <p:cNvPr id="4" name="图片 3" descr="图片包含 建筑物&#10;&#10;自动生成的说明"/>
          <p:cNvPicPr>
            <a:picLocks noChangeAspect="1"/>
          </p:cNvPicPr>
          <p:nvPr userDrawn="1"/>
        </p:nvPicPr>
        <p:blipFill>
          <a:blip r:embed="rId2">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sp>
        <p:nvSpPr>
          <p:cNvPr id="6"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lnSpc>
                <a:spcPct val="100000"/>
              </a:lnSpc>
              <a:defRPr sz="5400" b="1">
                <a:solidFill>
                  <a:schemeClr val="tx2"/>
                </a:solidFill>
              </a:defRPr>
            </a:lvl1pPr>
          </a:lstStyle>
          <a:p>
            <a:r>
              <a:rPr lang="zh-CN" altLang="en-US" dirty="0"/>
              <a:t>单击此处编辑标题样式</a:t>
            </a:r>
            <a:endParaRPr lang="zh-CN" altLang="en-US" dirty="0"/>
          </a:p>
        </p:txBody>
      </p:sp>
      <p:sp>
        <p:nvSpPr>
          <p:cNvPr id="7" name="内容占位符 25"/>
          <p:cNvSpPr>
            <a:spLocks noGrp="1"/>
          </p:cNvSpPr>
          <p:nvPr>
            <p:ph sz="quarter" idx="10"/>
          </p:nvPr>
        </p:nvSpPr>
        <p:spPr>
          <a:xfrm>
            <a:off x="4644345" y="5196924"/>
            <a:ext cx="2903311" cy="454025"/>
          </a:xfrm>
          <a:prstGeom prst="rect">
            <a:avLst/>
          </a:prstGeom>
        </p:spPr>
        <p:txBody>
          <a:bodyPr anchor="ctr"/>
          <a:lstStyle>
            <a:lvl1pPr marL="0" indent="0" algn="ctr">
              <a:lnSpc>
                <a:spcPct val="100000"/>
              </a:lnSpc>
              <a:buNone/>
              <a:defRPr sz="20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pic>
        <p:nvPicPr>
          <p:cNvPr id="9" name="图片 8"/>
          <p:cNvPicPr>
            <a:picLocks noChangeAspect="1"/>
          </p:cNvPicPr>
          <p:nvPr userDrawn="1"/>
        </p:nvPicPr>
        <p:blipFill rotWithShape="1">
          <a:blip r:embed="rId4" cstate="print"/>
          <a:srcRect l="74359" r="1346"/>
          <a:stretch>
            <a:fillRect/>
          </a:stretch>
        </p:blipFill>
        <p:spPr>
          <a:xfrm>
            <a:off x="8870172" y="356842"/>
            <a:ext cx="3002280" cy="411617"/>
          </a:xfrm>
          <a:prstGeom prst="rect">
            <a:avLst/>
          </a:prstGeom>
        </p:spPr>
      </p:pic>
      <p:grpSp>
        <p:nvGrpSpPr>
          <p:cNvPr id="10" name="组合 9"/>
          <p:cNvGrpSpPr/>
          <p:nvPr userDrawn="1"/>
        </p:nvGrpSpPr>
        <p:grpSpPr>
          <a:xfrm>
            <a:off x="2328587" y="6244170"/>
            <a:ext cx="7554800" cy="406590"/>
            <a:chOff x="2328587" y="6073254"/>
            <a:chExt cx="7554800" cy="406590"/>
          </a:xfrm>
        </p:grpSpPr>
        <p:pic>
          <p:nvPicPr>
            <p:cNvPr id="11" name="图片 10"/>
            <p:cNvPicPr>
              <a:picLocks noChangeAspect="1"/>
            </p:cNvPicPr>
            <p:nvPr userDrawn="1"/>
          </p:nvPicPr>
          <p:blipFill rotWithShape="1">
            <a:blip r:embed="rId5">
              <a:alphaModFix amt="50000"/>
            </a:blip>
            <a:srcRect t="9831" b="36385"/>
            <a:stretch>
              <a:fillRect/>
            </a:stretch>
          </p:blipFill>
          <p:spPr>
            <a:xfrm>
              <a:off x="3352562" y="6073254"/>
              <a:ext cx="5486876" cy="406590"/>
            </a:xfrm>
            <a:prstGeom prst="rect">
              <a:avLst/>
            </a:prstGeom>
          </p:spPr>
        </p:pic>
        <p:sp>
          <p:nvSpPr>
            <p:cNvPr id="12" name="椭圆 11"/>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p:nvPr userDrawn="1"/>
          </p:nvCxnSpPr>
          <p:spPr>
            <a:xfrm>
              <a:off x="23285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89833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grpSp>
      <p:cxnSp>
        <p:nvCxnSpPr>
          <p:cNvPr id="15" name="直接连接符 14"/>
          <p:cNvCxnSpPr/>
          <p:nvPr userDrawn="1"/>
        </p:nvCxnSpPr>
        <p:spPr>
          <a:xfrm>
            <a:off x="2046000" y="1712549"/>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nvCxnSpPr>
        <p:spPr>
          <a:xfrm>
            <a:off x="2046000" y="3428810"/>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61.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7" name="图片占位符 6"/>
          <p:cNvSpPr>
            <a:spLocks noGrp="1"/>
          </p:cNvSpPr>
          <p:nvPr>
            <p:ph type="pic" sz="quarter" idx="10"/>
          </p:nvPr>
        </p:nvSpPr>
        <p:spPr>
          <a:xfrm>
            <a:off x="0" y="1"/>
            <a:ext cx="12192000" cy="3990974"/>
          </a:xfrm>
          <a:prstGeom prst="rect">
            <a:avLst/>
          </a:prstGeom>
        </p:spPr>
        <p:txBody>
          <a:bodyPr anchor="ctr"/>
          <a:lstStyle>
            <a:lvl1pPr marL="0" indent="0" algn="ctr">
              <a:buNone/>
              <a:defRPr/>
            </a:lvl1pPr>
          </a:lstStyle>
          <a:p>
            <a:endParaRPr lang="zh-CN" altLang="en-US" dirty="0"/>
          </a:p>
        </p:txBody>
      </p:sp>
      <p:sp>
        <p:nvSpPr>
          <p:cNvPr id="8" name="内容占位符 25"/>
          <p:cNvSpPr>
            <a:spLocks noGrp="1"/>
          </p:cNvSpPr>
          <p:nvPr>
            <p:ph sz="quarter" idx="11"/>
          </p:nvPr>
        </p:nvSpPr>
        <p:spPr>
          <a:xfrm>
            <a:off x="888484" y="6091547"/>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9" name="文本占位符 31"/>
          <p:cNvSpPr>
            <a:spLocks noGrp="1"/>
          </p:cNvSpPr>
          <p:nvPr>
            <p:ph type="body" sz="quarter" idx="12"/>
          </p:nvPr>
        </p:nvSpPr>
        <p:spPr>
          <a:xfrm>
            <a:off x="888484" y="5337593"/>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10" name="标题 1"/>
          <p:cNvSpPr>
            <a:spLocks noGrp="1"/>
          </p:cNvSpPr>
          <p:nvPr>
            <p:ph type="title" hasCustomPrompt="1"/>
          </p:nvPr>
        </p:nvSpPr>
        <p:spPr>
          <a:xfrm>
            <a:off x="888484" y="4121272"/>
            <a:ext cx="7798316" cy="1060855"/>
          </a:xfrm>
          <a:prstGeom prst="rect">
            <a:avLst/>
          </a:prstGeom>
          <a:noFill/>
          <a:effectLst/>
        </p:spPr>
        <p:txBody>
          <a:bodyPr anchor="ctr">
            <a:noAutofit/>
          </a:bodyPr>
          <a:lstStyle>
            <a:lvl1pPr algn="l">
              <a:lnSpc>
                <a:spcPct val="100000"/>
              </a:lnSpc>
              <a:defRPr sz="4800" b="0">
                <a:solidFill>
                  <a:schemeClr val="tx2"/>
                </a:solidFill>
                <a:effectLst/>
              </a:defRPr>
            </a:lvl1pPr>
          </a:lstStyle>
          <a:p>
            <a:r>
              <a:rPr lang="zh-CN" altLang="en-US" dirty="0"/>
              <a:t>单击此处编辑标题样式</a:t>
            </a:r>
            <a:endParaRPr lang="zh-CN" altLang="en-US" dirty="0"/>
          </a:p>
        </p:txBody>
      </p:sp>
      <p:pic>
        <p:nvPicPr>
          <p:cNvPr id="5" name="图片 4"/>
          <p:cNvPicPr>
            <a:picLocks noChangeAspect="1"/>
          </p:cNvPicPr>
          <p:nvPr userDrawn="1"/>
        </p:nvPicPr>
        <p:blipFill rotWithShape="1">
          <a:blip r:embed="rId2" cstate="print"/>
          <a:srcRect l="74359" r="1346"/>
          <a:stretch>
            <a:fillRect/>
          </a:stretch>
        </p:blipFill>
        <p:spPr>
          <a:xfrm>
            <a:off x="8870172" y="6192838"/>
            <a:ext cx="3002280" cy="411617"/>
          </a:xfrm>
          <a:prstGeom prst="rect">
            <a:avLst/>
          </a:prstGeom>
        </p:spPr>
      </p:pic>
      <p:cxnSp>
        <p:nvCxnSpPr>
          <p:cNvPr id="11" name="直接连接符 10"/>
          <p:cNvCxnSpPr/>
          <p:nvPr userDrawn="1"/>
        </p:nvCxnSpPr>
        <p:spPr>
          <a:xfrm>
            <a:off x="-80735" y="4049349"/>
            <a:ext cx="12272735" cy="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62.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endParaRPr lang="zh-CN" altLang="en-US" dirty="0"/>
          </a:p>
        </p:txBody>
      </p:sp>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63.xml><?xml version="1.0" encoding="utf-8"?>
<p:sldLayout xmlns:a="http://schemas.openxmlformats.org/drawingml/2006/main" xmlns:r="http://schemas.openxmlformats.org/officeDocument/2006/relationships" xmlns:p="http://schemas.openxmlformats.org/presentationml/2006/main" preserve="1" userDrawn="1">
  <p:cSld name="封面3-dark">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矩形 1"/>
          <p:cNvSpPr/>
          <p:nvPr userDrawn="1"/>
        </p:nvSpPr>
        <p:spPr>
          <a:xfrm>
            <a:off x="-19050" y="0"/>
            <a:ext cx="6115050" cy="6858000"/>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p>
        </p:txBody>
      </p:sp>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bg1"/>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bg1"/>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bg1"/>
                </a:solidFill>
                <a:effectLst/>
              </a:defRPr>
            </a:lvl1pPr>
          </a:lstStyle>
          <a:p>
            <a:r>
              <a:rPr lang="zh-CN" altLang="en-US" dirty="0"/>
              <a:t>单击此处编辑标题样式</a:t>
            </a:r>
            <a:endParaRPr lang="zh-CN" altLang="en-US" dirty="0"/>
          </a:p>
        </p:txBody>
      </p:sp>
      <p:pic>
        <p:nvPicPr>
          <p:cNvPr id="7" name="图片 6"/>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4" cstate="print">
            <a:extLst>
              <a:ext uri="{BEBA8EAE-BF5A-486C-A8C5-ECC9F3942E4B}">
                <a14:imgProps xmlns:a14="http://schemas.microsoft.com/office/drawing/2010/main">
                  <a14:imgLayer r:embed="rId5">
                    <a14:imgEffect>
                      <a14:brightnessContrast bright="100000"/>
                    </a14:imgEffect>
                  </a14:imgLayer>
                </a14:imgProps>
              </a:ext>
            </a:extLst>
          </a:blip>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64.xml><?xml version="1.0" encoding="utf-8"?>
<p:sldLayout xmlns:a="http://schemas.openxmlformats.org/drawingml/2006/main" xmlns:r="http://schemas.openxmlformats.org/officeDocument/2006/relationships" xmlns:p="http://schemas.openxmlformats.org/presentationml/2006/main" preserve="1" userDrawn="1">
  <p:cSld name="封面4">
    <p:spTree>
      <p:nvGrpSpPr>
        <p:cNvPr id="1" name=""/>
        <p:cNvGrpSpPr/>
        <p:nvPr/>
      </p:nvGrpSpPr>
      <p:grpSpPr>
        <a:xfrm>
          <a:off x="0" y="0"/>
          <a:ext cx="0" cy="0"/>
          <a:chOff x="0" y="0"/>
          <a:chExt cx="0" cy="0"/>
        </a:xfrm>
      </p:grpSpPr>
      <p:sp>
        <p:nvSpPr>
          <p:cNvPr id="4" name="等腰三角形 3"/>
          <p:cNvSpPr/>
          <p:nvPr userDrawn="1"/>
        </p:nvSpPr>
        <p:spPr>
          <a:xfrm>
            <a:off x="10515600" y="-25400"/>
            <a:ext cx="1676400" cy="6883400"/>
          </a:xfrm>
          <a:prstGeom prst="triangle">
            <a:avLst>
              <a:gd name="adj" fmla="val 99435"/>
            </a:avLst>
          </a:prstGeom>
          <a:gradFill>
            <a:gsLst>
              <a:gs pos="100000">
                <a:schemeClr val="accent4"/>
              </a:gs>
              <a:gs pos="62000">
                <a:schemeClr val="tx2"/>
              </a:gs>
            </a:gsLst>
            <a:lin ang="2700000" scaled="0"/>
          </a:gradFill>
          <a:ln w="12700" cap="flat" cmpd="sng" algn="ctr">
            <a:solidFill>
              <a:schemeClr val="bg1"/>
            </a:solidFill>
            <a:prstDash val="solid"/>
            <a:miter lim="800000"/>
          </a:ln>
          <a:effectLst/>
        </p:spPr>
        <p:txBody>
          <a:bodyPr rtlCol="0" anchor="ctr"/>
          <a:lstStyle/>
          <a:p>
            <a:pPr lvl="0" algn="just"/>
            <a:endParaRPr lang="zh-CN" altLang="en-US" dirty="0"/>
          </a:p>
        </p:txBody>
      </p:sp>
      <p:sp>
        <p:nvSpPr>
          <p:cNvPr id="5"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6"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7"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endParaRPr lang="zh-CN" altLang="en-US" dirty="0"/>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9" name="图片 8"/>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sp>
        <p:nvSpPr>
          <p:cNvPr id="10" name="图片占位符 6"/>
          <p:cNvSpPr>
            <a:spLocks noGrp="1"/>
          </p:cNvSpPr>
          <p:nvPr>
            <p:ph type="pic" sz="quarter" idx="10"/>
          </p:nvPr>
        </p:nvSpPr>
        <p:spPr>
          <a:xfrm>
            <a:off x="5859400" y="0"/>
            <a:ext cx="6146801" cy="6858000"/>
          </a:xfrm>
          <a:prstGeom prst="parallelogram">
            <a:avLst>
              <a:gd name="adj" fmla="val 28125"/>
            </a:avLst>
          </a:prstGeom>
          <a:effectLst>
            <a:outerShdw blurRad="50800" dist="38100" dir="2700000" algn="tl" rotWithShape="0">
              <a:prstClr val="black">
                <a:alpha val="40000"/>
              </a:prstClr>
            </a:outerShdw>
          </a:effectLst>
        </p:spPr>
        <p:txBody>
          <a:bodyPr anchor="ctr"/>
          <a:lstStyle>
            <a:lvl1pPr marL="0" indent="0" algn="ctr">
              <a:buNone/>
              <a:defRPr/>
            </a:lvl1pPr>
          </a:lstStyle>
          <a:p>
            <a:endParaRPr lang="zh-CN" altLang="en-US" dirty="0"/>
          </a:p>
        </p:txBody>
      </p:sp>
      <p:cxnSp>
        <p:nvCxnSpPr>
          <p:cNvPr id="11" name="直接连接符 10"/>
          <p:cNvCxnSpPr/>
          <p:nvPr userDrawn="1"/>
        </p:nvCxnSpPr>
        <p:spPr>
          <a:xfrm flipH="1">
            <a:off x="5710548" y="-25400"/>
            <a:ext cx="1737055" cy="68834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65.xml><?xml version="1.0" encoding="utf-8"?>
<p:sldLayout xmlns:a="http://schemas.openxmlformats.org/drawingml/2006/main" xmlns:r="http://schemas.openxmlformats.org/officeDocument/2006/relationships" xmlns:p="http://schemas.openxmlformats.org/presentationml/2006/main" preserve="1" userDrawn="1">
  <p:cSld name="封面5">
    <p:spTree>
      <p:nvGrpSpPr>
        <p:cNvPr id="1" name=""/>
        <p:cNvGrpSpPr/>
        <p:nvPr/>
      </p:nvGrpSpPr>
      <p:grpSpPr>
        <a:xfrm>
          <a:off x="0" y="0"/>
          <a:ext cx="0" cy="0"/>
          <a:chOff x="0" y="0"/>
          <a:chExt cx="0" cy="0"/>
        </a:xfrm>
      </p:grpSpPr>
      <p:pic>
        <p:nvPicPr>
          <p:cNvPr id="6" name="图片 5" descr="图片包含 建筑物&#10;&#10;自动生成的说明"/>
          <p:cNvPicPr>
            <a:picLocks noChangeAspect="1"/>
          </p:cNvPicPr>
          <p:nvPr userDrawn="1"/>
        </p:nvPicPr>
        <p:blipFill>
          <a:blip r:embed="rId2" cstate="print">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144710" y="2394097"/>
            <a:ext cx="8047290" cy="2590938"/>
          </a:xfrm>
          <a:prstGeom prst="rect">
            <a:avLst/>
          </a:prstGeom>
        </p:spPr>
      </p:pic>
      <p:sp>
        <p:nvSpPr>
          <p:cNvPr id="5" name="标题 1"/>
          <p:cNvSpPr>
            <a:spLocks noGrp="1"/>
          </p:cNvSpPr>
          <p:nvPr>
            <p:ph type="title" hasCustomPrompt="1"/>
          </p:nvPr>
        </p:nvSpPr>
        <p:spPr>
          <a:xfrm>
            <a:off x="5460763" y="2407580"/>
            <a:ext cx="6426437" cy="1060855"/>
          </a:xfrm>
          <a:prstGeom prst="rect">
            <a:avLst/>
          </a:prstGeom>
          <a:noFill/>
          <a:effectLst/>
        </p:spPr>
        <p:txBody>
          <a:bodyPr anchor="ctr">
            <a:noAutofit/>
          </a:bodyPr>
          <a:lstStyle>
            <a:lvl1pPr algn="ctr">
              <a:defRPr sz="4000" b="1">
                <a:solidFill>
                  <a:schemeClr val="tx2"/>
                </a:solidFill>
              </a:defRPr>
            </a:lvl1pPr>
          </a:lstStyle>
          <a:p>
            <a:r>
              <a:rPr lang="zh-CN" altLang="en-US" dirty="0"/>
              <a:t>单击此处编辑标题样式</a:t>
            </a:r>
            <a:endParaRPr lang="zh-CN" altLang="en-US" dirty="0"/>
          </a:p>
        </p:txBody>
      </p:sp>
      <p:sp>
        <p:nvSpPr>
          <p:cNvPr id="7" name="内容占位符 25"/>
          <p:cNvSpPr>
            <a:spLocks noGrp="1"/>
          </p:cNvSpPr>
          <p:nvPr>
            <p:ph sz="quarter" idx="10"/>
          </p:nvPr>
        </p:nvSpPr>
        <p:spPr>
          <a:xfrm>
            <a:off x="8946863" y="4107201"/>
            <a:ext cx="2903311" cy="454025"/>
          </a:xfrm>
          <a:prstGeom prst="rect">
            <a:avLst/>
          </a:prstGeom>
        </p:spPr>
        <p:txBody>
          <a:bodyPr anchor="ctr"/>
          <a:lstStyle>
            <a:lvl1pPr marL="0" indent="0" algn="ctr">
              <a:lnSpc>
                <a:spcPct val="100000"/>
              </a:lnSpc>
              <a:buNone/>
              <a:defRPr sz="18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5460764" y="3997557"/>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9" name="图片占位符 14"/>
          <p:cNvSpPr>
            <a:spLocks noGrp="1"/>
          </p:cNvSpPr>
          <p:nvPr>
            <p:ph type="pic" sz="quarter" idx="12"/>
          </p:nvPr>
        </p:nvSpPr>
        <p:spPr>
          <a:xfrm>
            <a:off x="0" y="1415726"/>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10" name="图片 9"/>
          <p:cNvPicPr>
            <a:picLocks noChangeAspect="1"/>
          </p:cNvPicPr>
          <p:nvPr userDrawn="1"/>
        </p:nvPicPr>
        <p:blipFill>
          <a:blip r:embed="rId3"/>
          <a:stretch>
            <a:fillRect/>
          </a:stretch>
        </p:blipFill>
        <p:spPr>
          <a:xfrm>
            <a:off x="6524558" y="4706725"/>
            <a:ext cx="3935296" cy="209291"/>
          </a:xfrm>
          <a:prstGeom prst="rect">
            <a:avLst/>
          </a:prstGeom>
        </p:spPr>
      </p:pic>
      <p:pic>
        <p:nvPicPr>
          <p:cNvPr id="11" name="图片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22913" y="271357"/>
            <a:ext cx="2169174" cy="713098"/>
          </a:xfrm>
          <a:prstGeom prst="rect">
            <a:avLst/>
          </a:prstGeom>
        </p:spPr>
      </p:pic>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66.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grpSp>
        <p:nvGrpSpPr>
          <p:cNvPr id="11" name="组合 10"/>
          <p:cNvGrpSpPr/>
          <p:nvPr userDrawn="1"/>
        </p:nvGrpSpPr>
        <p:grpSpPr>
          <a:xfrm>
            <a:off x="391884" y="2278063"/>
            <a:ext cx="4122059" cy="1462680"/>
            <a:chOff x="304800" y="2709636"/>
            <a:chExt cx="4122059" cy="1462680"/>
          </a:xfrm>
        </p:grpSpPr>
        <p:grpSp>
          <p:nvGrpSpPr>
            <p:cNvPr id="12" name="组合 11"/>
            <p:cNvGrpSpPr/>
            <p:nvPr/>
          </p:nvGrpSpPr>
          <p:grpSpPr>
            <a:xfrm>
              <a:off x="304800" y="2709636"/>
              <a:ext cx="4122059" cy="1462680"/>
              <a:chOff x="667656" y="1497651"/>
              <a:chExt cx="4122059" cy="1462680"/>
            </a:xfrm>
          </p:grpSpPr>
          <p:grpSp>
            <p:nvGrpSpPr>
              <p:cNvPr id="14" name="组合 13"/>
              <p:cNvGrpSpPr/>
              <p:nvPr/>
            </p:nvGrpSpPr>
            <p:grpSpPr>
              <a:xfrm>
                <a:off x="667656" y="1497651"/>
                <a:ext cx="4122059" cy="1438728"/>
                <a:chOff x="537028" y="1493158"/>
                <a:chExt cx="4122059" cy="1438728"/>
              </a:xfrm>
            </p:grpSpPr>
            <p:sp>
              <p:nvSpPr>
                <p:cNvPr id="17" name="矩形 16"/>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8" name="图片 17"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15" name="文本框 14"/>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endParaRPr kumimoji="0" lang="zh-CN" altLang="en-US" sz="5400" b="0" i="0" u="none" strike="noStrike" kern="0" cap="none" spc="0" normalizeH="0" baseline="0" noProof="0" dirty="0">
                  <a:ln>
                    <a:noFill/>
                  </a:ln>
                  <a:solidFill>
                    <a:schemeClr val="tx2"/>
                  </a:solidFill>
                  <a:effectLst/>
                  <a:uLnTx/>
                  <a:uFillTx/>
                  <a:latin typeface="+mj-ea"/>
                  <a:ea typeface="+mj-ea"/>
                </a:endParaRPr>
              </a:p>
            </p:txBody>
          </p:sp>
          <p:sp>
            <p:nvSpPr>
              <p:cNvPr id="16" name="矩形 15"/>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13" name="图片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9" name="图片占位符 6"/>
          <p:cNvSpPr>
            <a:spLocks noGrp="1"/>
          </p:cNvSpPr>
          <p:nvPr>
            <p:ph type="pic" sz="quarter" idx="10"/>
          </p:nvPr>
        </p:nvSpPr>
        <p:spPr>
          <a:xfrm>
            <a:off x="6095999" y="0"/>
            <a:ext cx="6096001" cy="6858000"/>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67.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grpSp>
        <p:nvGrpSpPr>
          <p:cNvPr id="3" name="组合 2"/>
          <p:cNvGrpSpPr/>
          <p:nvPr userDrawn="1"/>
        </p:nvGrpSpPr>
        <p:grpSpPr>
          <a:xfrm>
            <a:off x="4034971" y="689970"/>
            <a:ext cx="4122059" cy="1462680"/>
            <a:chOff x="304800" y="2709636"/>
            <a:chExt cx="4122059" cy="1462680"/>
          </a:xfrm>
        </p:grpSpPr>
        <p:grpSp>
          <p:nvGrpSpPr>
            <p:cNvPr id="4" name="组合 3"/>
            <p:cNvGrpSpPr/>
            <p:nvPr/>
          </p:nvGrpSpPr>
          <p:grpSpPr>
            <a:xfrm>
              <a:off x="304800" y="2709636"/>
              <a:ext cx="4122059" cy="1462680"/>
              <a:chOff x="667656" y="1497651"/>
              <a:chExt cx="4122059" cy="1462680"/>
            </a:xfrm>
          </p:grpSpPr>
          <p:grpSp>
            <p:nvGrpSpPr>
              <p:cNvPr id="6" name="组合 5"/>
              <p:cNvGrpSpPr/>
              <p:nvPr/>
            </p:nvGrpSpPr>
            <p:grpSpPr>
              <a:xfrm>
                <a:off x="667656" y="1497651"/>
                <a:ext cx="4122059" cy="1438728"/>
                <a:chOff x="537028" y="1493158"/>
                <a:chExt cx="4122059" cy="1438728"/>
              </a:xfrm>
            </p:grpSpPr>
            <p:sp>
              <p:nvSpPr>
                <p:cNvPr id="9" name="矩形 8"/>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0" name="图片 9"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7" name="文本框 6"/>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endParaRPr kumimoji="0" lang="zh-CN" altLang="en-US" sz="5400" b="0" i="0" u="none" strike="noStrike" kern="0" cap="none" spc="0" normalizeH="0" baseline="0" noProof="0" dirty="0">
                  <a:ln>
                    <a:noFill/>
                  </a:ln>
                  <a:solidFill>
                    <a:schemeClr val="tx2"/>
                  </a:solidFill>
                  <a:effectLst/>
                  <a:uLnTx/>
                  <a:uFillTx/>
                  <a:latin typeface="+mj-ea"/>
                  <a:ea typeface="+mj-ea"/>
                </a:endParaRPr>
              </a:p>
            </p:txBody>
          </p:sp>
          <p:sp>
            <p:nvSpPr>
              <p:cNvPr id="8" name="矩形 7"/>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1" name="图片占位符 6"/>
          <p:cNvSpPr>
            <a:spLocks noGrp="1"/>
          </p:cNvSpPr>
          <p:nvPr>
            <p:ph type="pic" sz="quarter" idx="10"/>
          </p:nvPr>
        </p:nvSpPr>
        <p:spPr>
          <a:xfrm>
            <a:off x="1" y="3240088"/>
            <a:ext cx="12192000" cy="3617912"/>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68.xml><?xml version="1.0" encoding="utf-8"?>
<p:sldLayout xmlns:a="http://schemas.openxmlformats.org/drawingml/2006/main" xmlns:r="http://schemas.openxmlformats.org/officeDocument/2006/relationships" xmlns:p="http://schemas.openxmlformats.org/presentationml/2006/main" preserve="1" userDrawn="1">
  <p:cSld name="内页版式1">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pic>
        <p:nvPicPr>
          <p:cNvPr id="7" name="图片 6"/>
          <p:cNvPicPr>
            <a:picLocks noChangeAspect="1"/>
          </p:cNvPicPr>
          <p:nvPr userDrawn="1"/>
        </p:nvPicPr>
        <p:blipFill rotWithShape="1">
          <a:blip r:embed="rId2" cstate="print"/>
          <a:srcRect r="1346"/>
          <a:stretch>
            <a:fillRect/>
          </a:stretch>
        </p:blipFill>
        <p:spPr>
          <a:xfrm>
            <a:off x="516" y="6149854"/>
            <a:ext cx="12191484" cy="411617"/>
          </a:xfrm>
          <a:prstGeom prst="rect">
            <a:avLst/>
          </a:prstGeom>
        </p:spPr>
      </p:pic>
      <p:pic>
        <p:nvPicPr>
          <p:cNvPr id="13" name="图片 12" descr="文本&#10;&#10;中度可信度描述已自动生成"/>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553162" y="263409"/>
            <a:ext cx="2305463" cy="757902"/>
          </a:xfrm>
          <a:prstGeom prst="rect">
            <a:avLst/>
          </a:prstGeom>
        </p:spPr>
      </p:pic>
      <p:sp>
        <p:nvSpPr>
          <p:cNvPr id="8" name="矩形 7"/>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69.xml><?xml version="1.0" encoding="utf-8"?>
<p:sldLayout xmlns:a="http://schemas.openxmlformats.org/drawingml/2006/main" xmlns:r="http://schemas.openxmlformats.org/officeDocument/2006/relationships" xmlns:p="http://schemas.openxmlformats.org/presentationml/2006/main" preserve="1" userDrawn="1">
  <p:cSld name="内页版式2">
    <p:spTree>
      <p:nvGrpSpPr>
        <p:cNvPr id="1" name=""/>
        <p:cNvGrpSpPr/>
        <p:nvPr/>
      </p:nvGrpSpPr>
      <p:grpSpPr>
        <a:xfrm>
          <a:off x="0" y="0"/>
          <a:ext cx="0" cy="0"/>
          <a:chOff x="0" y="0"/>
          <a:chExt cx="0" cy="0"/>
        </a:xfrm>
      </p:grpSpPr>
      <p:sp>
        <p:nvSpPr>
          <p:cNvPr id="9" name="矩形 8"/>
          <p:cNvSpPr/>
          <p:nvPr userDrawn="1"/>
        </p:nvSpPr>
        <p:spPr>
          <a:xfrm>
            <a:off x="0" y="0"/>
            <a:ext cx="12191483" cy="685800"/>
          </a:xfrm>
          <a:prstGeom prst="rect">
            <a:avLst/>
          </a:prstGeom>
          <a:solidFill>
            <a:schemeClr val="tx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sp>
        <p:nvSpPr>
          <p:cNvPr id="2" name="标题 1"/>
          <p:cNvSpPr>
            <a:spLocks noGrp="1"/>
          </p:cNvSpPr>
          <p:nvPr>
            <p:ph type="title"/>
          </p:nvPr>
        </p:nvSpPr>
        <p:spPr>
          <a:xfrm>
            <a:off x="927468" y="85609"/>
            <a:ext cx="6895732" cy="538838"/>
          </a:xfrm>
          <a:prstGeom prst="rect">
            <a:avLst/>
          </a:prstGeom>
        </p:spPr>
        <p:txBody>
          <a:bodyPr anchor="ctr">
            <a:normAutofit/>
          </a:bodyPr>
          <a:lstStyle>
            <a:lvl1pPr>
              <a:lnSpc>
                <a:spcPct val="100000"/>
              </a:lnSpc>
              <a:defRPr sz="3200">
                <a:solidFill>
                  <a:schemeClr val="bg1"/>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034104"/>
            <a:ext cx="11429264" cy="4761859"/>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pic>
        <p:nvPicPr>
          <p:cNvPr id="10" name="图片 9" descr="图片包含 户外, 标牌, 黑色&#10;&#10;自动生成的说明"/>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pic>
        <p:nvPicPr>
          <p:cNvPr id="12" name="图片 11"/>
          <p:cNvPicPr>
            <a:picLocks noChangeAspect="1"/>
          </p:cNvPicPr>
          <p:nvPr userDrawn="1"/>
        </p:nvPicPr>
        <p:blipFill rotWithShape="1">
          <a:blip r:embed="rId3" cstate="print">
            <a:extLst>
              <a:ext uri="{BEBA8EAE-BF5A-486C-A8C5-ECC9F3942E4B}">
                <a14:imgProps xmlns:a14="http://schemas.microsoft.com/office/drawing/2010/main">
                  <a14:imgLayer r:embed="rId4">
                    <a14:imgEffect>
                      <a14:brightnessContrast bright="100000"/>
                    </a14:imgEffect>
                    <a14:imgEffect>
                      <a14:sharpenSoften amount="100000"/>
                    </a14:imgEffect>
                  </a14:imgLayer>
                </a14:imgProps>
              </a:ext>
            </a:extLst>
          </a:blip>
          <a:srcRect l="73973" r="3197"/>
          <a:stretch>
            <a:fillRect/>
          </a:stretch>
        </p:blipFill>
        <p:spPr>
          <a:xfrm>
            <a:off x="9046840" y="274621"/>
            <a:ext cx="2821309" cy="411617"/>
          </a:xfrm>
          <a:prstGeom prst="rect">
            <a:avLst/>
          </a:prstGeom>
        </p:spPr>
      </p:pic>
      <p:sp>
        <p:nvSpPr>
          <p:cNvPr id="13" name="文本框 12"/>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14" name="文本框 13"/>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15" name="直接连接符 14"/>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过渡页2">
    <p:spTree>
      <p:nvGrpSpPr>
        <p:cNvPr id="1" name=""/>
        <p:cNvGrpSpPr/>
        <p:nvPr/>
      </p:nvGrpSpPr>
      <p:grpSpPr>
        <a:xfrm>
          <a:off x="0" y="0"/>
          <a:ext cx="0" cy="0"/>
          <a:chOff x="0" y="0"/>
          <a:chExt cx="0" cy="0"/>
        </a:xfrm>
      </p:grpSpPr>
      <p:pic>
        <p:nvPicPr>
          <p:cNvPr id="3" name="图片 2"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 name="矩形 3"/>
          <p:cNvSpPr/>
          <p:nvPr userDrawn="1"/>
        </p:nvSpPr>
        <p:spPr>
          <a:xfrm rot="16200000">
            <a:off x="6051000" y="-2616750"/>
            <a:ext cx="90000" cy="12192000"/>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6"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tx2"/>
                </a:solidFill>
              </a:defRPr>
            </a:lvl1pPr>
          </a:lstStyle>
          <a:p>
            <a:r>
              <a:rPr lang="zh-CN" altLang="en-US" dirty="0"/>
              <a:t>单击此处编辑母版标题样式</a:t>
            </a:r>
            <a:endParaRPr lang="zh-CN" altLang="en-US" dirty="0"/>
          </a:p>
        </p:txBody>
      </p:sp>
      <p:pic>
        <p:nvPicPr>
          <p:cNvPr id="7" name="图片 6"/>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8"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70.xml><?xml version="1.0" encoding="utf-8"?>
<p:sldLayout xmlns:a="http://schemas.openxmlformats.org/drawingml/2006/main" xmlns:r="http://schemas.openxmlformats.org/officeDocument/2006/relationships" xmlns:p="http://schemas.openxmlformats.org/presentationml/2006/main" preserve="1" userDrawn="1">
  <p:cSld name="内页版式3">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3" name="矩形 2"/>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pic>
        <p:nvPicPr>
          <p:cNvPr id="8" name="图片 7"/>
          <p:cNvPicPr>
            <a:picLocks noChangeAspect="1"/>
          </p:cNvPicPr>
          <p:nvPr userDrawn="1"/>
        </p:nvPicPr>
        <p:blipFill rotWithShape="1">
          <a:blip r:embed="rId2" cstate="print"/>
          <a:srcRect l="74359" r="1346"/>
          <a:stretch>
            <a:fillRect/>
          </a:stretch>
        </p:blipFill>
        <p:spPr>
          <a:xfrm>
            <a:off x="8870172" y="360363"/>
            <a:ext cx="3002280" cy="411617"/>
          </a:xfrm>
          <a:prstGeom prst="rect">
            <a:avLst/>
          </a:prstGeom>
        </p:spPr>
      </p:pic>
      <p:sp>
        <p:nvSpPr>
          <p:cNvPr id="9" name="矩形 8"/>
          <p:cNvSpPr/>
          <p:nvPr userDrawn="1"/>
        </p:nvSpPr>
        <p:spPr>
          <a:xfrm>
            <a:off x="360362" y="6446383"/>
            <a:ext cx="11460164" cy="411617"/>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solidFill>
                <a:schemeClr val="tx2"/>
              </a:solidFill>
            </a:endParaRPr>
          </a:p>
        </p:txBody>
      </p:sp>
      <p:sp>
        <p:nvSpPr>
          <p:cNvPr id="10" name="文本框 9"/>
          <p:cNvSpPr txBox="1"/>
          <p:nvPr userDrawn="1"/>
        </p:nvSpPr>
        <p:spPr>
          <a:xfrm>
            <a:off x="10118489" y="6484482"/>
            <a:ext cx="1692143" cy="338554"/>
          </a:xfrm>
          <a:prstGeom prst="rect">
            <a:avLst/>
          </a:prstGeom>
          <a:noFill/>
        </p:spPr>
        <p:txBody>
          <a:bodyPr wrap="square" rtlCol="0" anchor="ctr">
            <a:spAutoFit/>
          </a:bodyPr>
          <a:lstStyle/>
          <a:p>
            <a:pPr algn="ctr"/>
            <a:r>
              <a:rPr lang="en-US" altLang="zh-CN" sz="1600" i="1" dirty="0">
                <a:solidFill>
                  <a:schemeClr val="bg1"/>
                </a:solidFill>
              </a:rPr>
              <a:t>www.sjtu.edu.cn </a:t>
            </a:r>
            <a:endParaRPr lang="zh-CN" altLang="en-US" sz="1400" i="1" dirty="0">
              <a:solidFill>
                <a:schemeClr val="bg1"/>
              </a:solidFill>
            </a:endParaRPr>
          </a:p>
        </p:txBody>
      </p:sp>
      <p:sp>
        <p:nvSpPr>
          <p:cNvPr id="11" name="文本框 10"/>
          <p:cNvSpPr txBox="1"/>
          <p:nvPr userDrawn="1"/>
        </p:nvSpPr>
        <p:spPr>
          <a:xfrm>
            <a:off x="360364" y="6497182"/>
            <a:ext cx="2223180" cy="338554"/>
          </a:xfrm>
          <a:prstGeom prst="rect">
            <a:avLst/>
          </a:prstGeom>
          <a:noFill/>
        </p:spPr>
        <p:txBody>
          <a:bodyPr wrap="square" rtlCol="0" anchor="ctr">
            <a:spAutoFit/>
          </a:bodyPr>
          <a:lstStyle/>
          <a:p>
            <a:pPr algn="ctr"/>
            <a:r>
              <a:rPr lang="zh-CN" altLang="en-US" sz="1600" dirty="0">
                <a:solidFill>
                  <a:schemeClr val="bg1"/>
                </a:solidFill>
              </a:rPr>
              <a:t>饮水思源   爱国荣校</a:t>
            </a:r>
            <a:endParaRPr lang="zh-CN" altLang="en-US" sz="1600" dirty="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71.xml><?xml version="1.0" encoding="utf-8"?>
<p:sldLayout xmlns:a="http://schemas.openxmlformats.org/drawingml/2006/main" xmlns:r="http://schemas.openxmlformats.org/officeDocument/2006/relationships" xmlns:p="http://schemas.openxmlformats.org/presentationml/2006/main" preserve="1" userDrawn="1">
  <p:cSld name="过渡页1">
    <p:spTree>
      <p:nvGrpSpPr>
        <p:cNvPr id="1" name=""/>
        <p:cNvGrpSpPr/>
        <p:nvPr/>
      </p:nvGrpSpPr>
      <p:grpSpPr>
        <a:xfrm>
          <a:off x="0" y="0"/>
          <a:ext cx="0" cy="0"/>
          <a:chOff x="0" y="0"/>
          <a:chExt cx="0" cy="0"/>
        </a:xfrm>
      </p:grpSpPr>
      <p:sp>
        <p:nvSpPr>
          <p:cNvPr id="13" name="标题 1"/>
          <p:cNvSpPr>
            <a:spLocks noGrp="1"/>
          </p:cNvSpPr>
          <p:nvPr>
            <p:ph type="title" hasCustomPrompt="1"/>
          </p:nvPr>
        </p:nvSpPr>
        <p:spPr>
          <a:xfrm>
            <a:off x="1439862" y="1355320"/>
            <a:ext cx="8796337" cy="1060855"/>
          </a:xfrm>
          <a:prstGeom prst="rect">
            <a:avLst/>
          </a:prstGeom>
          <a:noFill/>
          <a:effectLst/>
        </p:spPr>
        <p:txBody>
          <a:bodyPr anchor="ctr">
            <a:noAutofit/>
          </a:bodyPr>
          <a:lstStyle>
            <a:lvl1pPr algn="l">
              <a:lnSpc>
                <a:spcPct val="100000"/>
              </a:lnSpc>
              <a:defRPr sz="6000" b="0">
                <a:solidFill>
                  <a:schemeClr val="tx2"/>
                </a:solidFill>
                <a:effectLst/>
              </a:defRPr>
            </a:lvl1pPr>
          </a:lstStyle>
          <a:p>
            <a:r>
              <a:rPr lang="zh-CN" altLang="en-US" dirty="0"/>
              <a:t>单击此处编辑标题样式</a:t>
            </a:r>
            <a:endParaRPr lang="zh-CN" altLang="en-US" dirty="0"/>
          </a:p>
        </p:txBody>
      </p:sp>
      <p:pic>
        <p:nvPicPr>
          <p:cNvPr id="15" name="图片 14"/>
          <p:cNvPicPr>
            <a:picLocks noChangeAspect="1"/>
          </p:cNvPicPr>
          <p:nvPr userDrawn="1"/>
        </p:nvPicPr>
        <p:blipFill rotWithShape="1">
          <a:blip r:embed="rId2" cstate="print"/>
          <a:srcRect r="1346"/>
          <a:stretch>
            <a:fillRect/>
          </a:stretch>
        </p:blipFill>
        <p:spPr>
          <a:xfrm>
            <a:off x="516" y="5781221"/>
            <a:ext cx="12191484" cy="411617"/>
          </a:xfrm>
          <a:prstGeom prst="rect">
            <a:avLst/>
          </a:prstGeom>
        </p:spPr>
      </p:pic>
      <p:sp>
        <p:nvSpPr>
          <p:cNvPr id="16" name="矩形 15"/>
          <p:cNvSpPr/>
          <p:nvPr userDrawn="1"/>
        </p:nvSpPr>
        <p:spPr>
          <a:xfrm>
            <a:off x="0" y="1523797"/>
            <a:ext cx="360363" cy="723900"/>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72.xml><?xml version="1.0" encoding="utf-8"?>
<p:sldLayout xmlns:a="http://schemas.openxmlformats.org/drawingml/2006/main" xmlns:r="http://schemas.openxmlformats.org/officeDocument/2006/relationships" xmlns:p="http://schemas.openxmlformats.org/presentationml/2006/main" preserve="1" userDrawn="1">
  <p:cSld name="过渡页2">
    <p:spTree>
      <p:nvGrpSpPr>
        <p:cNvPr id="1" name=""/>
        <p:cNvGrpSpPr/>
        <p:nvPr/>
      </p:nvGrpSpPr>
      <p:grpSpPr>
        <a:xfrm>
          <a:off x="0" y="0"/>
          <a:ext cx="0" cy="0"/>
          <a:chOff x="0" y="0"/>
          <a:chExt cx="0" cy="0"/>
        </a:xfrm>
      </p:grpSpPr>
      <p:pic>
        <p:nvPicPr>
          <p:cNvPr id="3" name="图片 2"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 name="矩形 3"/>
          <p:cNvSpPr/>
          <p:nvPr userDrawn="1"/>
        </p:nvSpPr>
        <p:spPr>
          <a:xfrm rot="16200000">
            <a:off x="6051000" y="-2616750"/>
            <a:ext cx="90000" cy="12192000"/>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6"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tx2"/>
                </a:solidFill>
              </a:defRPr>
            </a:lvl1pPr>
          </a:lstStyle>
          <a:p>
            <a:r>
              <a:rPr lang="zh-CN" altLang="en-US" dirty="0"/>
              <a:t>单击此处编辑母版标题样式</a:t>
            </a:r>
            <a:endParaRPr lang="zh-CN" altLang="en-US" dirty="0"/>
          </a:p>
        </p:txBody>
      </p:sp>
      <p:pic>
        <p:nvPicPr>
          <p:cNvPr id="7" name="图片 6"/>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8"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73.xml><?xml version="1.0" encoding="utf-8"?>
<p:sldLayout xmlns:a="http://schemas.openxmlformats.org/drawingml/2006/main" xmlns:r="http://schemas.openxmlformats.org/officeDocument/2006/relationships" xmlns:p="http://schemas.openxmlformats.org/presentationml/2006/main" preserve="1" userDrawn="1">
  <p:cSld name="封底1">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pic>
        <p:nvPicPr>
          <p:cNvPr id="16" name="图片 15" descr="文本&#10;&#10;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175242" y="806450"/>
            <a:ext cx="3841516" cy="2692400"/>
          </a:xfrm>
          <a:prstGeom prst="rect">
            <a:avLst/>
          </a:prstGeom>
        </p:spPr>
      </p:pic>
      <p:sp>
        <p:nvSpPr>
          <p:cNvPr id="17" name="标题 1"/>
          <p:cNvSpPr>
            <a:spLocks noGrp="1"/>
          </p:cNvSpPr>
          <p:nvPr>
            <p:ph type="title" hasCustomPrompt="1"/>
          </p:nvPr>
        </p:nvSpPr>
        <p:spPr>
          <a:xfrm>
            <a:off x="2351313" y="3700057"/>
            <a:ext cx="7561943"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endParaRPr lang="zh-CN" altLang="en-US" dirty="0"/>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74.xml><?xml version="1.0" encoding="utf-8"?>
<p:sldLayout xmlns:a="http://schemas.openxmlformats.org/drawingml/2006/main" xmlns:r="http://schemas.openxmlformats.org/officeDocument/2006/relationships" xmlns:p="http://schemas.openxmlformats.org/presentationml/2006/main" preserve="1" userDrawn="1">
  <p:cSld name="封底2">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pic>
        <p:nvPicPr>
          <p:cNvPr id="3" name="图片 2" descr="文本&#10;&#10;中度可信度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73315" y="1918497"/>
            <a:ext cx="4717143" cy="1550721"/>
          </a:xfrm>
          <a:prstGeom prst="rect">
            <a:avLst/>
          </a:prstGeom>
        </p:spPr>
      </p:pic>
      <p:sp>
        <p:nvSpPr>
          <p:cNvPr id="12" name="标题 1"/>
          <p:cNvSpPr>
            <a:spLocks noGrp="1"/>
          </p:cNvSpPr>
          <p:nvPr>
            <p:ph type="title" hasCustomPrompt="1"/>
          </p:nvPr>
        </p:nvSpPr>
        <p:spPr>
          <a:xfrm>
            <a:off x="6096001" y="2179233"/>
            <a:ext cx="5613400"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75.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tx2"/>
        </a:solidFill>
        <a:effectLst/>
      </p:bgPr>
    </p:bg>
    <p:spTree>
      <p:nvGrpSpPr>
        <p:cNvPr id="1" name=""/>
        <p:cNvGrpSpPr/>
        <p:nvPr/>
      </p:nvGrpSpPr>
      <p:grpSpPr>
        <a:xfrm>
          <a:off x="0" y="0"/>
          <a:ext cx="0" cy="0"/>
          <a:chOff x="0" y="0"/>
          <a:chExt cx="0" cy="0"/>
        </a:xfrm>
      </p:grpSpPr>
      <p:sp>
        <p:nvSpPr>
          <p:cNvPr id="9" name="流程图: 离页连接符 8"/>
          <p:cNvSpPr/>
          <p:nvPr userDrawn="1"/>
        </p:nvSpPr>
        <p:spPr>
          <a:xfrm>
            <a:off x="3419386" y="0"/>
            <a:ext cx="5353229" cy="5219695"/>
          </a:xfrm>
          <a:prstGeom prst="flowChartOffpageConnector">
            <a:avLst/>
          </a:prstGeom>
          <a:solidFill>
            <a:srgbClr val="FFFFFF"/>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sp>
        <p:nvSpPr>
          <p:cNvPr id="10" name="文本占位符 31"/>
          <p:cNvSpPr txBox="1"/>
          <p:nvPr userDrawn="1"/>
        </p:nvSpPr>
        <p:spPr>
          <a:xfrm>
            <a:off x="2952571" y="2609847"/>
            <a:ext cx="6286859" cy="598488"/>
          </a:xfrm>
          <a:prstGeom prst="rect">
            <a:avLst/>
          </a:prstGeom>
        </p:spPr>
        <p:txBody>
          <a:bodyPr anchor="ctr"/>
          <a:lstStyle>
            <a:lvl1pPr marL="0" indent="0" algn="ctr" defTabSz="967740" rtl="0" eaLnBrk="1" latinLnBrk="0" hangingPunct="1">
              <a:lnSpc>
                <a:spcPct val="100000"/>
              </a:lnSpc>
              <a:spcBef>
                <a:spcPts val="1060"/>
              </a:spcBef>
              <a:buFontTx/>
              <a:buNone/>
              <a:defRPr sz="5400" b="1" kern="1200" spc="600">
                <a:solidFill>
                  <a:schemeClr val="accent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5400" b="1" i="0" u="none" strike="noStrike" kern="1200" cap="none" spc="600" normalizeH="0" baseline="0" noProof="0" dirty="0">
              <a:ln>
                <a:noFill/>
              </a:ln>
              <a:solidFill>
                <a:srgbClr val="C8161E"/>
              </a:solidFill>
              <a:effectLst/>
              <a:uLnTx/>
              <a:uFillTx/>
              <a:latin typeface="Arial" panose="020B0604020202090204"/>
              <a:ea typeface="微软雅黑"/>
              <a:cs typeface="+mn-cs"/>
            </a:endParaRPr>
          </a:p>
        </p:txBody>
      </p:sp>
      <p:pic>
        <p:nvPicPr>
          <p:cNvPr id="11" name="图片 10"/>
          <p:cNvPicPr>
            <a:picLocks noChangeAspect="1"/>
          </p:cNvPicPr>
          <p:nvPr userDrawn="1"/>
        </p:nvPicPr>
        <p:blipFill rotWithShape="1">
          <a:blip r:embed="rId2">
            <a:alphaModFix amt="20000"/>
            <a:duotone>
              <a:srgbClr val="ED7D31">
                <a:shade val="45000"/>
                <a:satMod val="135000"/>
              </a:srgbClr>
              <a:prstClr val="white"/>
            </a:duotone>
          </a:blip>
          <a:srcRect t="9831" b="36385"/>
          <a:stretch>
            <a:fillRect/>
          </a:stretch>
        </p:blipFill>
        <p:spPr>
          <a:xfrm>
            <a:off x="3352562" y="6146610"/>
            <a:ext cx="5486876" cy="406590"/>
          </a:xfrm>
          <a:prstGeom prst="rect">
            <a:avLst/>
          </a:prstGeom>
        </p:spPr>
      </p:pic>
      <p:pic>
        <p:nvPicPr>
          <p:cNvPr id="12" name="图片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3" name="任意多边形: 形状 12"/>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rgbClr val="FFFFFF"/>
          </a:solidFill>
          <a:ln w="12700" cap="flat" cmpd="sng" algn="ctr">
            <a:solidFill>
              <a:srgbClr val="FFFFFF"/>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4" name="图片 13" descr="图片包含 建筑物&#10;&#10;自动生成的说明"/>
          <p:cNvPicPr>
            <a:picLocks noChangeAspect="1"/>
          </p:cNvPicPr>
          <p:nvPr userDrawn="1"/>
        </p:nvPicPr>
        <p:blipFill>
          <a:blip r:embed="rId4">
            <a:alphaModFix amt="20000"/>
            <a:duotone>
              <a:prstClr val="black"/>
              <a:srgbClr val="C8161E">
                <a:tint val="45000"/>
                <a:satMod val="400000"/>
              </a:srgb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
        <p:nvSpPr>
          <p:cNvPr id="15" name="文本占位符 31"/>
          <p:cNvSpPr>
            <a:spLocks noGrp="1"/>
          </p:cNvSpPr>
          <p:nvPr>
            <p:ph type="body" sz="quarter" idx="11"/>
          </p:nvPr>
        </p:nvSpPr>
        <p:spPr>
          <a:xfrm>
            <a:off x="3104971" y="2762247"/>
            <a:ext cx="6286859" cy="598488"/>
          </a:xfrm>
          <a:prstGeom prst="rect">
            <a:avLst/>
          </a:prstGeom>
        </p:spPr>
        <p:txBody>
          <a:bodyPr anchor="ctr"/>
          <a:lstStyle>
            <a:lvl1pPr marL="0" indent="0" algn="ctr">
              <a:lnSpc>
                <a:spcPct val="100000"/>
              </a:lnSpc>
              <a:buNone/>
              <a:defRPr sz="4800" b="1" spc="600">
                <a:solidFill>
                  <a:schemeClr val="tx2"/>
                </a:solidFill>
              </a:defRPr>
            </a:lvl1pPr>
          </a:lstStyle>
          <a:p>
            <a:pPr lvl="0"/>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76.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77.xml><?xml version="1.0" encoding="utf-8"?>
<p:sldLayout xmlns:a="http://schemas.openxmlformats.org/drawingml/2006/main" xmlns:r="http://schemas.openxmlformats.org/officeDocument/2006/relationships" xmlns:p="http://schemas.openxmlformats.org/presentationml/2006/main" preserve="1" userDrawn="1">
  <p:cSld name="封面1">
    <p:spTree>
      <p:nvGrpSpPr>
        <p:cNvPr id="1" name=""/>
        <p:cNvGrpSpPr/>
        <p:nvPr/>
      </p:nvGrpSpPr>
      <p:grpSpPr>
        <a:xfrm>
          <a:off x="0" y="0"/>
          <a:ext cx="0" cy="0"/>
          <a:chOff x="0" y="0"/>
          <a:chExt cx="0" cy="0"/>
        </a:xfrm>
      </p:grpSpPr>
      <p:pic>
        <p:nvPicPr>
          <p:cNvPr id="4" name="图片 3" descr="图片包含 建筑物&#10;&#10;自动生成的说明"/>
          <p:cNvPicPr>
            <a:picLocks noChangeAspect="1"/>
          </p:cNvPicPr>
          <p:nvPr userDrawn="1"/>
        </p:nvPicPr>
        <p:blipFill>
          <a:blip r:embed="rId2">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sp>
        <p:nvSpPr>
          <p:cNvPr id="6"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lnSpc>
                <a:spcPct val="100000"/>
              </a:lnSpc>
              <a:defRPr sz="5400" b="1">
                <a:solidFill>
                  <a:schemeClr val="tx2"/>
                </a:solidFill>
              </a:defRPr>
            </a:lvl1pPr>
          </a:lstStyle>
          <a:p>
            <a:r>
              <a:rPr lang="zh-CN" altLang="en-US" dirty="0"/>
              <a:t>单击此处编辑标题样式</a:t>
            </a:r>
            <a:endParaRPr lang="zh-CN" altLang="en-US" dirty="0"/>
          </a:p>
        </p:txBody>
      </p:sp>
      <p:sp>
        <p:nvSpPr>
          <p:cNvPr id="7" name="内容占位符 25"/>
          <p:cNvSpPr>
            <a:spLocks noGrp="1"/>
          </p:cNvSpPr>
          <p:nvPr>
            <p:ph sz="quarter" idx="10"/>
          </p:nvPr>
        </p:nvSpPr>
        <p:spPr>
          <a:xfrm>
            <a:off x="4644345" y="5196924"/>
            <a:ext cx="2903311" cy="454025"/>
          </a:xfrm>
          <a:prstGeom prst="rect">
            <a:avLst/>
          </a:prstGeom>
        </p:spPr>
        <p:txBody>
          <a:bodyPr anchor="ctr"/>
          <a:lstStyle>
            <a:lvl1pPr marL="0" indent="0" algn="ctr">
              <a:lnSpc>
                <a:spcPct val="100000"/>
              </a:lnSpc>
              <a:buNone/>
              <a:defRPr sz="20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pic>
        <p:nvPicPr>
          <p:cNvPr id="9" name="图片 8"/>
          <p:cNvPicPr>
            <a:picLocks noChangeAspect="1"/>
          </p:cNvPicPr>
          <p:nvPr userDrawn="1"/>
        </p:nvPicPr>
        <p:blipFill rotWithShape="1">
          <a:blip r:embed="rId4" cstate="print"/>
          <a:srcRect l="74359" r="1346"/>
          <a:stretch>
            <a:fillRect/>
          </a:stretch>
        </p:blipFill>
        <p:spPr>
          <a:xfrm>
            <a:off x="8870172" y="356842"/>
            <a:ext cx="3002280" cy="411617"/>
          </a:xfrm>
          <a:prstGeom prst="rect">
            <a:avLst/>
          </a:prstGeom>
        </p:spPr>
      </p:pic>
      <p:grpSp>
        <p:nvGrpSpPr>
          <p:cNvPr id="10" name="组合 9"/>
          <p:cNvGrpSpPr/>
          <p:nvPr userDrawn="1"/>
        </p:nvGrpSpPr>
        <p:grpSpPr>
          <a:xfrm>
            <a:off x="2328587" y="6244170"/>
            <a:ext cx="7554800" cy="406590"/>
            <a:chOff x="2328587" y="6073254"/>
            <a:chExt cx="7554800" cy="406590"/>
          </a:xfrm>
        </p:grpSpPr>
        <p:pic>
          <p:nvPicPr>
            <p:cNvPr id="11" name="图片 10"/>
            <p:cNvPicPr>
              <a:picLocks noChangeAspect="1"/>
            </p:cNvPicPr>
            <p:nvPr userDrawn="1"/>
          </p:nvPicPr>
          <p:blipFill rotWithShape="1">
            <a:blip r:embed="rId5">
              <a:alphaModFix amt="50000"/>
            </a:blip>
            <a:srcRect t="9831" b="36385"/>
            <a:stretch>
              <a:fillRect/>
            </a:stretch>
          </p:blipFill>
          <p:spPr>
            <a:xfrm>
              <a:off x="3352562" y="6073254"/>
              <a:ext cx="5486876" cy="406590"/>
            </a:xfrm>
            <a:prstGeom prst="rect">
              <a:avLst/>
            </a:prstGeom>
          </p:spPr>
        </p:pic>
        <p:sp>
          <p:nvSpPr>
            <p:cNvPr id="12" name="椭圆 11"/>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p:nvPr userDrawn="1"/>
          </p:nvCxnSpPr>
          <p:spPr>
            <a:xfrm>
              <a:off x="23285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89833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grpSp>
      <p:cxnSp>
        <p:nvCxnSpPr>
          <p:cNvPr id="15" name="直接连接符 14"/>
          <p:cNvCxnSpPr/>
          <p:nvPr userDrawn="1"/>
        </p:nvCxnSpPr>
        <p:spPr>
          <a:xfrm>
            <a:off x="2046000" y="1712549"/>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nvCxnSpPr>
        <p:spPr>
          <a:xfrm>
            <a:off x="2046000" y="3428810"/>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78.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7" name="图片占位符 6"/>
          <p:cNvSpPr>
            <a:spLocks noGrp="1"/>
          </p:cNvSpPr>
          <p:nvPr>
            <p:ph type="pic" sz="quarter" idx="10"/>
          </p:nvPr>
        </p:nvSpPr>
        <p:spPr>
          <a:xfrm>
            <a:off x="0" y="1"/>
            <a:ext cx="12192000" cy="3990974"/>
          </a:xfrm>
          <a:prstGeom prst="rect">
            <a:avLst/>
          </a:prstGeom>
        </p:spPr>
        <p:txBody>
          <a:bodyPr anchor="ctr"/>
          <a:lstStyle>
            <a:lvl1pPr marL="0" indent="0" algn="ctr">
              <a:buNone/>
              <a:defRPr/>
            </a:lvl1pPr>
          </a:lstStyle>
          <a:p>
            <a:endParaRPr lang="zh-CN" altLang="en-US" dirty="0"/>
          </a:p>
        </p:txBody>
      </p:sp>
      <p:sp>
        <p:nvSpPr>
          <p:cNvPr id="8" name="内容占位符 25"/>
          <p:cNvSpPr>
            <a:spLocks noGrp="1"/>
          </p:cNvSpPr>
          <p:nvPr>
            <p:ph sz="quarter" idx="11"/>
          </p:nvPr>
        </p:nvSpPr>
        <p:spPr>
          <a:xfrm>
            <a:off x="888484" y="6091547"/>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9" name="文本占位符 31"/>
          <p:cNvSpPr>
            <a:spLocks noGrp="1"/>
          </p:cNvSpPr>
          <p:nvPr>
            <p:ph type="body" sz="quarter" idx="12"/>
          </p:nvPr>
        </p:nvSpPr>
        <p:spPr>
          <a:xfrm>
            <a:off x="888484" y="5337593"/>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10" name="标题 1"/>
          <p:cNvSpPr>
            <a:spLocks noGrp="1"/>
          </p:cNvSpPr>
          <p:nvPr>
            <p:ph type="title" hasCustomPrompt="1"/>
          </p:nvPr>
        </p:nvSpPr>
        <p:spPr>
          <a:xfrm>
            <a:off x="888484" y="4121272"/>
            <a:ext cx="7798316" cy="1060855"/>
          </a:xfrm>
          <a:prstGeom prst="rect">
            <a:avLst/>
          </a:prstGeom>
          <a:noFill/>
          <a:effectLst/>
        </p:spPr>
        <p:txBody>
          <a:bodyPr anchor="ctr">
            <a:noAutofit/>
          </a:bodyPr>
          <a:lstStyle>
            <a:lvl1pPr algn="l">
              <a:lnSpc>
                <a:spcPct val="100000"/>
              </a:lnSpc>
              <a:defRPr sz="4800" b="0">
                <a:solidFill>
                  <a:schemeClr val="tx2"/>
                </a:solidFill>
                <a:effectLst/>
              </a:defRPr>
            </a:lvl1pPr>
          </a:lstStyle>
          <a:p>
            <a:r>
              <a:rPr lang="zh-CN" altLang="en-US" dirty="0"/>
              <a:t>单击此处编辑标题样式</a:t>
            </a:r>
            <a:endParaRPr lang="zh-CN" altLang="en-US" dirty="0"/>
          </a:p>
        </p:txBody>
      </p:sp>
      <p:pic>
        <p:nvPicPr>
          <p:cNvPr id="5" name="图片 4"/>
          <p:cNvPicPr>
            <a:picLocks noChangeAspect="1"/>
          </p:cNvPicPr>
          <p:nvPr userDrawn="1"/>
        </p:nvPicPr>
        <p:blipFill rotWithShape="1">
          <a:blip r:embed="rId2" cstate="print"/>
          <a:srcRect l="74359" r="1346"/>
          <a:stretch>
            <a:fillRect/>
          </a:stretch>
        </p:blipFill>
        <p:spPr>
          <a:xfrm>
            <a:off x="8870172" y="6192838"/>
            <a:ext cx="3002280" cy="411617"/>
          </a:xfrm>
          <a:prstGeom prst="rect">
            <a:avLst/>
          </a:prstGeom>
        </p:spPr>
      </p:pic>
      <p:cxnSp>
        <p:nvCxnSpPr>
          <p:cNvPr id="11" name="直接连接符 10"/>
          <p:cNvCxnSpPr/>
          <p:nvPr userDrawn="1"/>
        </p:nvCxnSpPr>
        <p:spPr>
          <a:xfrm>
            <a:off x="-80735" y="4049349"/>
            <a:ext cx="12272735" cy="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79.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endParaRPr lang="zh-CN" altLang="en-US" dirty="0"/>
          </a:p>
        </p:txBody>
      </p:sp>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封底1">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pic>
        <p:nvPicPr>
          <p:cNvPr id="16" name="图片 15" descr="文本&#10;&#10;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175242" y="806450"/>
            <a:ext cx="3841516" cy="2692400"/>
          </a:xfrm>
          <a:prstGeom prst="rect">
            <a:avLst/>
          </a:prstGeom>
        </p:spPr>
      </p:pic>
      <p:sp>
        <p:nvSpPr>
          <p:cNvPr id="17" name="标题 1"/>
          <p:cNvSpPr>
            <a:spLocks noGrp="1"/>
          </p:cNvSpPr>
          <p:nvPr>
            <p:ph type="title" hasCustomPrompt="1"/>
          </p:nvPr>
        </p:nvSpPr>
        <p:spPr>
          <a:xfrm>
            <a:off x="2351313" y="3700057"/>
            <a:ext cx="7561943"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endParaRPr lang="zh-CN" altLang="en-US" dirty="0"/>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80.xml><?xml version="1.0" encoding="utf-8"?>
<p:sldLayout xmlns:a="http://schemas.openxmlformats.org/drawingml/2006/main" xmlns:r="http://schemas.openxmlformats.org/officeDocument/2006/relationships" xmlns:p="http://schemas.openxmlformats.org/presentationml/2006/main" preserve="1" userDrawn="1">
  <p:cSld name="封面3-dark">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矩形 1"/>
          <p:cNvSpPr/>
          <p:nvPr userDrawn="1"/>
        </p:nvSpPr>
        <p:spPr>
          <a:xfrm>
            <a:off x="-19050" y="0"/>
            <a:ext cx="6115050" cy="6858000"/>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p>
        </p:txBody>
      </p:sp>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bg1"/>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bg1"/>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bg1"/>
                </a:solidFill>
                <a:effectLst/>
              </a:defRPr>
            </a:lvl1pPr>
          </a:lstStyle>
          <a:p>
            <a:r>
              <a:rPr lang="zh-CN" altLang="en-US" dirty="0"/>
              <a:t>单击此处编辑标题样式</a:t>
            </a:r>
            <a:endParaRPr lang="zh-CN" altLang="en-US" dirty="0"/>
          </a:p>
        </p:txBody>
      </p:sp>
      <p:pic>
        <p:nvPicPr>
          <p:cNvPr id="7" name="图片 6"/>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4" cstate="print">
            <a:extLst>
              <a:ext uri="{BEBA8EAE-BF5A-486C-A8C5-ECC9F3942E4B}">
                <a14:imgProps xmlns:a14="http://schemas.microsoft.com/office/drawing/2010/main">
                  <a14:imgLayer r:embed="rId5">
                    <a14:imgEffect>
                      <a14:brightnessContrast bright="100000"/>
                    </a14:imgEffect>
                  </a14:imgLayer>
                </a14:imgProps>
              </a:ext>
            </a:extLst>
          </a:blip>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81.xml><?xml version="1.0" encoding="utf-8"?>
<p:sldLayout xmlns:a="http://schemas.openxmlformats.org/drawingml/2006/main" xmlns:r="http://schemas.openxmlformats.org/officeDocument/2006/relationships" xmlns:p="http://schemas.openxmlformats.org/presentationml/2006/main" preserve="1" userDrawn="1">
  <p:cSld name="封面4">
    <p:spTree>
      <p:nvGrpSpPr>
        <p:cNvPr id="1" name=""/>
        <p:cNvGrpSpPr/>
        <p:nvPr/>
      </p:nvGrpSpPr>
      <p:grpSpPr>
        <a:xfrm>
          <a:off x="0" y="0"/>
          <a:ext cx="0" cy="0"/>
          <a:chOff x="0" y="0"/>
          <a:chExt cx="0" cy="0"/>
        </a:xfrm>
      </p:grpSpPr>
      <p:sp>
        <p:nvSpPr>
          <p:cNvPr id="4" name="等腰三角形 3"/>
          <p:cNvSpPr/>
          <p:nvPr userDrawn="1"/>
        </p:nvSpPr>
        <p:spPr>
          <a:xfrm>
            <a:off x="10515600" y="-25400"/>
            <a:ext cx="1676400" cy="6883400"/>
          </a:xfrm>
          <a:prstGeom prst="triangle">
            <a:avLst>
              <a:gd name="adj" fmla="val 99435"/>
            </a:avLst>
          </a:prstGeom>
          <a:gradFill>
            <a:gsLst>
              <a:gs pos="100000">
                <a:schemeClr val="accent4"/>
              </a:gs>
              <a:gs pos="62000">
                <a:schemeClr val="tx2"/>
              </a:gs>
            </a:gsLst>
            <a:lin ang="2700000" scaled="0"/>
          </a:gradFill>
          <a:ln w="12700" cap="flat" cmpd="sng" algn="ctr">
            <a:solidFill>
              <a:schemeClr val="bg1"/>
            </a:solidFill>
            <a:prstDash val="solid"/>
            <a:miter lim="800000"/>
          </a:ln>
          <a:effectLst/>
        </p:spPr>
        <p:txBody>
          <a:bodyPr rtlCol="0" anchor="ctr"/>
          <a:lstStyle/>
          <a:p>
            <a:pPr lvl="0" algn="just"/>
            <a:endParaRPr lang="zh-CN" altLang="en-US" dirty="0"/>
          </a:p>
        </p:txBody>
      </p:sp>
      <p:sp>
        <p:nvSpPr>
          <p:cNvPr id="5"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6"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7"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endParaRPr lang="zh-CN" altLang="en-US" dirty="0"/>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9" name="图片 8"/>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sp>
        <p:nvSpPr>
          <p:cNvPr id="10" name="图片占位符 6"/>
          <p:cNvSpPr>
            <a:spLocks noGrp="1"/>
          </p:cNvSpPr>
          <p:nvPr>
            <p:ph type="pic" sz="quarter" idx="10"/>
          </p:nvPr>
        </p:nvSpPr>
        <p:spPr>
          <a:xfrm>
            <a:off x="5859400" y="0"/>
            <a:ext cx="6146801" cy="6858000"/>
          </a:xfrm>
          <a:prstGeom prst="parallelogram">
            <a:avLst>
              <a:gd name="adj" fmla="val 28125"/>
            </a:avLst>
          </a:prstGeom>
          <a:effectLst>
            <a:outerShdw blurRad="50800" dist="38100" dir="2700000" algn="tl" rotWithShape="0">
              <a:prstClr val="black">
                <a:alpha val="40000"/>
              </a:prstClr>
            </a:outerShdw>
          </a:effectLst>
        </p:spPr>
        <p:txBody>
          <a:bodyPr anchor="ctr"/>
          <a:lstStyle>
            <a:lvl1pPr marL="0" indent="0" algn="ctr">
              <a:buNone/>
              <a:defRPr/>
            </a:lvl1pPr>
          </a:lstStyle>
          <a:p>
            <a:endParaRPr lang="zh-CN" altLang="en-US" dirty="0"/>
          </a:p>
        </p:txBody>
      </p:sp>
      <p:cxnSp>
        <p:nvCxnSpPr>
          <p:cNvPr id="11" name="直接连接符 10"/>
          <p:cNvCxnSpPr/>
          <p:nvPr userDrawn="1"/>
        </p:nvCxnSpPr>
        <p:spPr>
          <a:xfrm flipH="1">
            <a:off x="5710548" y="-25400"/>
            <a:ext cx="1737055" cy="68834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82.xml><?xml version="1.0" encoding="utf-8"?>
<p:sldLayout xmlns:a="http://schemas.openxmlformats.org/drawingml/2006/main" xmlns:r="http://schemas.openxmlformats.org/officeDocument/2006/relationships" xmlns:p="http://schemas.openxmlformats.org/presentationml/2006/main" preserve="1" userDrawn="1">
  <p:cSld name="封面5">
    <p:spTree>
      <p:nvGrpSpPr>
        <p:cNvPr id="1" name=""/>
        <p:cNvGrpSpPr/>
        <p:nvPr/>
      </p:nvGrpSpPr>
      <p:grpSpPr>
        <a:xfrm>
          <a:off x="0" y="0"/>
          <a:ext cx="0" cy="0"/>
          <a:chOff x="0" y="0"/>
          <a:chExt cx="0" cy="0"/>
        </a:xfrm>
      </p:grpSpPr>
      <p:pic>
        <p:nvPicPr>
          <p:cNvPr id="6" name="图片 5" descr="图片包含 建筑物&#10;&#10;自动生成的说明"/>
          <p:cNvPicPr>
            <a:picLocks noChangeAspect="1"/>
          </p:cNvPicPr>
          <p:nvPr userDrawn="1"/>
        </p:nvPicPr>
        <p:blipFill>
          <a:blip r:embed="rId2" cstate="print">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144710" y="2394097"/>
            <a:ext cx="8047290" cy="2590938"/>
          </a:xfrm>
          <a:prstGeom prst="rect">
            <a:avLst/>
          </a:prstGeom>
        </p:spPr>
      </p:pic>
      <p:sp>
        <p:nvSpPr>
          <p:cNvPr id="5" name="标题 1"/>
          <p:cNvSpPr>
            <a:spLocks noGrp="1"/>
          </p:cNvSpPr>
          <p:nvPr>
            <p:ph type="title" hasCustomPrompt="1"/>
          </p:nvPr>
        </p:nvSpPr>
        <p:spPr>
          <a:xfrm>
            <a:off x="5460763" y="2407580"/>
            <a:ext cx="6426437" cy="1060855"/>
          </a:xfrm>
          <a:prstGeom prst="rect">
            <a:avLst/>
          </a:prstGeom>
          <a:noFill/>
          <a:effectLst/>
        </p:spPr>
        <p:txBody>
          <a:bodyPr anchor="ctr">
            <a:noAutofit/>
          </a:bodyPr>
          <a:lstStyle>
            <a:lvl1pPr algn="ctr">
              <a:defRPr sz="4000" b="1">
                <a:solidFill>
                  <a:schemeClr val="tx2"/>
                </a:solidFill>
              </a:defRPr>
            </a:lvl1pPr>
          </a:lstStyle>
          <a:p>
            <a:r>
              <a:rPr lang="zh-CN" altLang="en-US" dirty="0"/>
              <a:t>单击此处编辑标题样式</a:t>
            </a:r>
            <a:endParaRPr lang="zh-CN" altLang="en-US" dirty="0"/>
          </a:p>
        </p:txBody>
      </p:sp>
      <p:sp>
        <p:nvSpPr>
          <p:cNvPr id="7" name="内容占位符 25"/>
          <p:cNvSpPr>
            <a:spLocks noGrp="1"/>
          </p:cNvSpPr>
          <p:nvPr>
            <p:ph sz="quarter" idx="10"/>
          </p:nvPr>
        </p:nvSpPr>
        <p:spPr>
          <a:xfrm>
            <a:off x="8946863" y="4107201"/>
            <a:ext cx="2903311" cy="454025"/>
          </a:xfrm>
          <a:prstGeom prst="rect">
            <a:avLst/>
          </a:prstGeom>
        </p:spPr>
        <p:txBody>
          <a:bodyPr anchor="ctr"/>
          <a:lstStyle>
            <a:lvl1pPr marL="0" indent="0" algn="ctr">
              <a:lnSpc>
                <a:spcPct val="100000"/>
              </a:lnSpc>
              <a:buNone/>
              <a:defRPr sz="18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5460764" y="3997557"/>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9" name="图片占位符 14"/>
          <p:cNvSpPr>
            <a:spLocks noGrp="1"/>
          </p:cNvSpPr>
          <p:nvPr>
            <p:ph type="pic" sz="quarter" idx="12"/>
          </p:nvPr>
        </p:nvSpPr>
        <p:spPr>
          <a:xfrm>
            <a:off x="0" y="1415726"/>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10" name="图片 9"/>
          <p:cNvPicPr>
            <a:picLocks noChangeAspect="1"/>
          </p:cNvPicPr>
          <p:nvPr userDrawn="1"/>
        </p:nvPicPr>
        <p:blipFill>
          <a:blip r:embed="rId3"/>
          <a:stretch>
            <a:fillRect/>
          </a:stretch>
        </p:blipFill>
        <p:spPr>
          <a:xfrm>
            <a:off x="6524558" y="4706725"/>
            <a:ext cx="3935296" cy="209291"/>
          </a:xfrm>
          <a:prstGeom prst="rect">
            <a:avLst/>
          </a:prstGeom>
        </p:spPr>
      </p:pic>
      <p:pic>
        <p:nvPicPr>
          <p:cNvPr id="11" name="图片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22913" y="271357"/>
            <a:ext cx="2169174" cy="713098"/>
          </a:xfrm>
          <a:prstGeom prst="rect">
            <a:avLst/>
          </a:prstGeom>
        </p:spPr>
      </p:pic>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83.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grpSp>
        <p:nvGrpSpPr>
          <p:cNvPr id="11" name="组合 10"/>
          <p:cNvGrpSpPr/>
          <p:nvPr userDrawn="1"/>
        </p:nvGrpSpPr>
        <p:grpSpPr>
          <a:xfrm>
            <a:off x="391884" y="2278063"/>
            <a:ext cx="4122059" cy="1462680"/>
            <a:chOff x="304800" y="2709636"/>
            <a:chExt cx="4122059" cy="1462680"/>
          </a:xfrm>
        </p:grpSpPr>
        <p:grpSp>
          <p:nvGrpSpPr>
            <p:cNvPr id="12" name="组合 11"/>
            <p:cNvGrpSpPr/>
            <p:nvPr/>
          </p:nvGrpSpPr>
          <p:grpSpPr>
            <a:xfrm>
              <a:off x="304800" y="2709636"/>
              <a:ext cx="4122059" cy="1462680"/>
              <a:chOff x="667656" y="1497651"/>
              <a:chExt cx="4122059" cy="1462680"/>
            </a:xfrm>
          </p:grpSpPr>
          <p:grpSp>
            <p:nvGrpSpPr>
              <p:cNvPr id="14" name="组合 13"/>
              <p:cNvGrpSpPr/>
              <p:nvPr/>
            </p:nvGrpSpPr>
            <p:grpSpPr>
              <a:xfrm>
                <a:off x="667656" y="1497651"/>
                <a:ext cx="4122059" cy="1438728"/>
                <a:chOff x="537028" y="1493158"/>
                <a:chExt cx="4122059" cy="1438728"/>
              </a:xfrm>
            </p:grpSpPr>
            <p:sp>
              <p:nvSpPr>
                <p:cNvPr id="17" name="矩形 16"/>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8" name="图片 17"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15" name="文本框 14"/>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endParaRPr kumimoji="0" lang="zh-CN" altLang="en-US" sz="5400" b="0" i="0" u="none" strike="noStrike" kern="0" cap="none" spc="0" normalizeH="0" baseline="0" noProof="0" dirty="0">
                  <a:ln>
                    <a:noFill/>
                  </a:ln>
                  <a:solidFill>
                    <a:schemeClr val="tx2"/>
                  </a:solidFill>
                  <a:effectLst/>
                  <a:uLnTx/>
                  <a:uFillTx/>
                  <a:latin typeface="+mj-ea"/>
                  <a:ea typeface="+mj-ea"/>
                </a:endParaRPr>
              </a:p>
            </p:txBody>
          </p:sp>
          <p:sp>
            <p:nvSpPr>
              <p:cNvPr id="16" name="矩形 15"/>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13" name="图片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9" name="图片占位符 6"/>
          <p:cNvSpPr>
            <a:spLocks noGrp="1"/>
          </p:cNvSpPr>
          <p:nvPr>
            <p:ph type="pic" sz="quarter" idx="10"/>
          </p:nvPr>
        </p:nvSpPr>
        <p:spPr>
          <a:xfrm>
            <a:off x="6095999" y="0"/>
            <a:ext cx="6096001" cy="6858000"/>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84.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grpSp>
        <p:nvGrpSpPr>
          <p:cNvPr id="3" name="组合 2"/>
          <p:cNvGrpSpPr/>
          <p:nvPr userDrawn="1"/>
        </p:nvGrpSpPr>
        <p:grpSpPr>
          <a:xfrm>
            <a:off x="4034971" y="689970"/>
            <a:ext cx="4122059" cy="1462680"/>
            <a:chOff x="304800" y="2709636"/>
            <a:chExt cx="4122059" cy="1462680"/>
          </a:xfrm>
        </p:grpSpPr>
        <p:grpSp>
          <p:nvGrpSpPr>
            <p:cNvPr id="4" name="组合 3"/>
            <p:cNvGrpSpPr/>
            <p:nvPr/>
          </p:nvGrpSpPr>
          <p:grpSpPr>
            <a:xfrm>
              <a:off x="304800" y="2709636"/>
              <a:ext cx="4122059" cy="1462680"/>
              <a:chOff x="667656" y="1497651"/>
              <a:chExt cx="4122059" cy="1462680"/>
            </a:xfrm>
          </p:grpSpPr>
          <p:grpSp>
            <p:nvGrpSpPr>
              <p:cNvPr id="6" name="组合 5"/>
              <p:cNvGrpSpPr/>
              <p:nvPr/>
            </p:nvGrpSpPr>
            <p:grpSpPr>
              <a:xfrm>
                <a:off x="667656" y="1497651"/>
                <a:ext cx="4122059" cy="1438728"/>
                <a:chOff x="537028" y="1493158"/>
                <a:chExt cx="4122059" cy="1438728"/>
              </a:xfrm>
            </p:grpSpPr>
            <p:sp>
              <p:nvSpPr>
                <p:cNvPr id="9" name="矩形 8"/>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0" name="图片 9"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7" name="文本框 6"/>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endParaRPr kumimoji="0" lang="zh-CN" altLang="en-US" sz="5400" b="0" i="0" u="none" strike="noStrike" kern="0" cap="none" spc="0" normalizeH="0" baseline="0" noProof="0" dirty="0">
                  <a:ln>
                    <a:noFill/>
                  </a:ln>
                  <a:solidFill>
                    <a:schemeClr val="tx2"/>
                  </a:solidFill>
                  <a:effectLst/>
                  <a:uLnTx/>
                  <a:uFillTx/>
                  <a:latin typeface="+mj-ea"/>
                  <a:ea typeface="+mj-ea"/>
                </a:endParaRPr>
              </a:p>
            </p:txBody>
          </p:sp>
          <p:sp>
            <p:nvSpPr>
              <p:cNvPr id="8" name="矩形 7"/>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1" name="图片占位符 6"/>
          <p:cNvSpPr>
            <a:spLocks noGrp="1"/>
          </p:cNvSpPr>
          <p:nvPr>
            <p:ph type="pic" sz="quarter" idx="10"/>
          </p:nvPr>
        </p:nvSpPr>
        <p:spPr>
          <a:xfrm>
            <a:off x="1" y="3240088"/>
            <a:ext cx="12192000" cy="3617912"/>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85.xml><?xml version="1.0" encoding="utf-8"?>
<p:sldLayout xmlns:a="http://schemas.openxmlformats.org/drawingml/2006/main" xmlns:r="http://schemas.openxmlformats.org/officeDocument/2006/relationships" xmlns:p="http://schemas.openxmlformats.org/presentationml/2006/main" preserve="1" userDrawn="1">
  <p:cSld name="内页版式1">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pic>
        <p:nvPicPr>
          <p:cNvPr id="7" name="图片 6"/>
          <p:cNvPicPr>
            <a:picLocks noChangeAspect="1"/>
          </p:cNvPicPr>
          <p:nvPr userDrawn="1"/>
        </p:nvPicPr>
        <p:blipFill rotWithShape="1">
          <a:blip r:embed="rId2" cstate="print"/>
          <a:srcRect r="1346"/>
          <a:stretch>
            <a:fillRect/>
          </a:stretch>
        </p:blipFill>
        <p:spPr>
          <a:xfrm>
            <a:off x="516" y="6149854"/>
            <a:ext cx="12191484" cy="411617"/>
          </a:xfrm>
          <a:prstGeom prst="rect">
            <a:avLst/>
          </a:prstGeom>
        </p:spPr>
      </p:pic>
      <p:pic>
        <p:nvPicPr>
          <p:cNvPr id="13" name="图片 12" descr="文本&#10;&#10;中度可信度描述已自动生成"/>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553162" y="263409"/>
            <a:ext cx="2305463" cy="757902"/>
          </a:xfrm>
          <a:prstGeom prst="rect">
            <a:avLst/>
          </a:prstGeom>
        </p:spPr>
      </p:pic>
      <p:sp>
        <p:nvSpPr>
          <p:cNvPr id="8" name="矩形 7"/>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86.xml><?xml version="1.0" encoding="utf-8"?>
<p:sldLayout xmlns:a="http://schemas.openxmlformats.org/drawingml/2006/main" xmlns:r="http://schemas.openxmlformats.org/officeDocument/2006/relationships" xmlns:p="http://schemas.openxmlformats.org/presentationml/2006/main" preserve="1" userDrawn="1">
  <p:cSld name="内页版式2">
    <p:spTree>
      <p:nvGrpSpPr>
        <p:cNvPr id="1" name=""/>
        <p:cNvGrpSpPr/>
        <p:nvPr/>
      </p:nvGrpSpPr>
      <p:grpSpPr>
        <a:xfrm>
          <a:off x="0" y="0"/>
          <a:ext cx="0" cy="0"/>
          <a:chOff x="0" y="0"/>
          <a:chExt cx="0" cy="0"/>
        </a:xfrm>
      </p:grpSpPr>
      <p:sp>
        <p:nvSpPr>
          <p:cNvPr id="9" name="矩形 8"/>
          <p:cNvSpPr/>
          <p:nvPr userDrawn="1"/>
        </p:nvSpPr>
        <p:spPr>
          <a:xfrm>
            <a:off x="0" y="0"/>
            <a:ext cx="12191483" cy="685800"/>
          </a:xfrm>
          <a:prstGeom prst="rect">
            <a:avLst/>
          </a:prstGeom>
          <a:solidFill>
            <a:schemeClr val="tx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sp>
        <p:nvSpPr>
          <p:cNvPr id="2" name="标题 1"/>
          <p:cNvSpPr>
            <a:spLocks noGrp="1"/>
          </p:cNvSpPr>
          <p:nvPr>
            <p:ph type="title"/>
          </p:nvPr>
        </p:nvSpPr>
        <p:spPr>
          <a:xfrm>
            <a:off x="927468" y="85609"/>
            <a:ext cx="6895732" cy="538838"/>
          </a:xfrm>
          <a:prstGeom prst="rect">
            <a:avLst/>
          </a:prstGeom>
        </p:spPr>
        <p:txBody>
          <a:bodyPr anchor="ctr">
            <a:normAutofit/>
          </a:bodyPr>
          <a:lstStyle>
            <a:lvl1pPr>
              <a:lnSpc>
                <a:spcPct val="100000"/>
              </a:lnSpc>
              <a:defRPr sz="3200">
                <a:solidFill>
                  <a:schemeClr val="bg1"/>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034104"/>
            <a:ext cx="11429264" cy="4761859"/>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pic>
        <p:nvPicPr>
          <p:cNvPr id="10" name="图片 9" descr="图片包含 户外, 标牌, 黑色&#10;&#10;自动生成的说明"/>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pic>
        <p:nvPicPr>
          <p:cNvPr id="12" name="图片 11"/>
          <p:cNvPicPr>
            <a:picLocks noChangeAspect="1"/>
          </p:cNvPicPr>
          <p:nvPr userDrawn="1"/>
        </p:nvPicPr>
        <p:blipFill rotWithShape="1">
          <a:blip r:embed="rId3" cstate="print">
            <a:extLst>
              <a:ext uri="{BEBA8EAE-BF5A-486C-A8C5-ECC9F3942E4B}">
                <a14:imgProps xmlns:a14="http://schemas.microsoft.com/office/drawing/2010/main">
                  <a14:imgLayer r:embed="rId4">
                    <a14:imgEffect>
                      <a14:brightnessContrast bright="100000"/>
                    </a14:imgEffect>
                    <a14:imgEffect>
                      <a14:sharpenSoften amount="100000"/>
                    </a14:imgEffect>
                  </a14:imgLayer>
                </a14:imgProps>
              </a:ext>
            </a:extLst>
          </a:blip>
          <a:srcRect l="73973" r="3197"/>
          <a:stretch>
            <a:fillRect/>
          </a:stretch>
        </p:blipFill>
        <p:spPr>
          <a:xfrm>
            <a:off x="9046840" y="274621"/>
            <a:ext cx="2821309" cy="411617"/>
          </a:xfrm>
          <a:prstGeom prst="rect">
            <a:avLst/>
          </a:prstGeom>
        </p:spPr>
      </p:pic>
      <p:sp>
        <p:nvSpPr>
          <p:cNvPr id="13" name="文本框 12"/>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14" name="文本框 13"/>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15" name="直接连接符 14"/>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87.xml><?xml version="1.0" encoding="utf-8"?>
<p:sldLayout xmlns:a="http://schemas.openxmlformats.org/drawingml/2006/main" xmlns:r="http://schemas.openxmlformats.org/officeDocument/2006/relationships" xmlns:p="http://schemas.openxmlformats.org/presentationml/2006/main" preserve="1" userDrawn="1">
  <p:cSld name="内页版式3">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3" name="矩形 2"/>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pic>
        <p:nvPicPr>
          <p:cNvPr id="8" name="图片 7"/>
          <p:cNvPicPr>
            <a:picLocks noChangeAspect="1"/>
          </p:cNvPicPr>
          <p:nvPr userDrawn="1"/>
        </p:nvPicPr>
        <p:blipFill rotWithShape="1">
          <a:blip r:embed="rId2" cstate="print"/>
          <a:srcRect l="74359" r="1346"/>
          <a:stretch>
            <a:fillRect/>
          </a:stretch>
        </p:blipFill>
        <p:spPr>
          <a:xfrm>
            <a:off x="8870172" y="360363"/>
            <a:ext cx="3002280" cy="411617"/>
          </a:xfrm>
          <a:prstGeom prst="rect">
            <a:avLst/>
          </a:prstGeom>
        </p:spPr>
      </p:pic>
      <p:sp>
        <p:nvSpPr>
          <p:cNvPr id="9" name="矩形 8"/>
          <p:cNvSpPr/>
          <p:nvPr userDrawn="1"/>
        </p:nvSpPr>
        <p:spPr>
          <a:xfrm>
            <a:off x="360362" y="6446383"/>
            <a:ext cx="11460164" cy="411617"/>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solidFill>
                <a:schemeClr val="tx2"/>
              </a:solidFill>
            </a:endParaRPr>
          </a:p>
        </p:txBody>
      </p:sp>
      <p:sp>
        <p:nvSpPr>
          <p:cNvPr id="10" name="文本框 9"/>
          <p:cNvSpPr txBox="1"/>
          <p:nvPr userDrawn="1"/>
        </p:nvSpPr>
        <p:spPr>
          <a:xfrm>
            <a:off x="10118489" y="6484482"/>
            <a:ext cx="1692143" cy="338554"/>
          </a:xfrm>
          <a:prstGeom prst="rect">
            <a:avLst/>
          </a:prstGeom>
          <a:noFill/>
        </p:spPr>
        <p:txBody>
          <a:bodyPr wrap="square" rtlCol="0" anchor="ctr">
            <a:spAutoFit/>
          </a:bodyPr>
          <a:lstStyle/>
          <a:p>
            <a:pPr algn="ctr"/>
            <a:r>
              <a:rPr lang="en-US" altLang="zh-CN" sz="1600" i="1" dirty="0">
                <a:solidFill>
                  <a:schemeClr val="bg1"/>
                </a:solidFill>
              </a:rPr>
              <a:t>www.sjtu.edu.cn </a:t>
            </a:r>
            <a:endParaRPr lang="zh-CN" altLang="en-US" sz="1400" i="1" dirty="0">
              <a:solidFill>
                <a:schemeClr val="bg1"/>
              </a:solidFill>
            </a:endParaRPr>
          </a:p>
        </p:txBody>
      </p:sp>
      <p:sp>
        <p:nvSpPr>
          <p:cNvPr id="11" name="文本框 10"/>
          <p:cNvSpPr txBox="1"/>
          <p:nvPr userDrawn="1"/>
        </p:nvSpPr>
        <p:spPr>
          <a:xfrm>
            <a:off x="360364" y="6497182"/>
            <a:ext cx="2223180" cy="338554"/>
          </a:xfrm>
          <a:prstGeom prst="rect">
            <a:avLst/>
          </a:prstGeom>
          <a:noFill/>
        </p:spPr>
        <p:txBody>
          <a:bodyPr wrap="square" rtlCol="0" anchor="ctr">
            <a:spAutoFit/>
          </a:bodyPr>
          <a:lstStyle/>
          <a:p>
            <a:pPr algn="ctr"/>
            <a:r>
              <a:rPr lang="zh-CN" altLang="en-US" sz="1600" dirty="0">
                <a:solidFill>
                  <a:schemeClr val="bg1"/>
                </a:solidFill>
              </a:rPr>
              <a:t>饮水思源   爱国荣校</a:t>
            </a:r>
            <a:endParaRPr lang="zh-CN" altLang="en-US" sz="1600" dirty="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88.xml><?xml version="1.0" encoding="utf-8"?>
<p:sldLayout xmlns:a="http://schemas.openxmlformats.org/drawingml/2006/main" xmlns:r="http://schemas.openxmlformats.org/officeDocument/2006/relationships" xmlns:p="http://schemas.openxmlformats.org/presentationml/2006/main" preserve="1" userDrawn="1">
  <p:cSld name="过渡页1">
    <p:spTree>
      <p:nvGrpSpPr>
        <p:cNvPr id="1" name=""/>
        <p:cNvGrpSpPr/>
        <p:nvPr/>
      </p:nvGrpSpPr>
      <p:grpSpPr>
        <a:xfrm>
          <a:off x="0" y="0"/>
          <a:ext cx="0" cy="0"/>
          <a:chOff x="0" y="0"/>
          <a:chExt cx="0" cy="0"/>
        </a:xfrm>
      </p:grpSpPr>
      <p:sp>
        <p:nvSpPr>
          <p:cNvPr id="13" name="标题 1"/>
          <p:cNvSpPr>
            <a:spLocks noGrp="1"/>
          </p:cNvSpPr>
          <p:nvPr>
            <p:ph type="title" hasCustomPrompt="1"/>
          </p:nvPr>
        </p:nvSpPr>
        <p:spPr>
          <a:xfrm>
            <a:off x="1439862" y="1355320"/>
            <a:ext cx="8796337" cy="1060855"/>
          </a:xfrm>
          <a:prstGeom prst="rect">
            <a:avLst/>
          </a:prstGeom>
          <a:noFill/>
          <a:effectLst/>
        </p:spPr>
        <p:txBody>
          <a:bodyPr anchor="ctr">
            <a:noAutofit/>
          </a:bodyPr>
          <a:lstStyle>
            <a:lvl1pPr algn="l">
              <a:lnSpc>
                <a:spcPct val="100000"/>
              </a:lnSpc>
              <a:defRPr sz="6000" b="0">
                <a:solidFill>
                  <a:schemeClr val="tx2"/>
                </a:solidFill>
                <a:effectLst/>
              </a:defRPr>
            </a:lvl1pPr>
          </a:lstStyle>
          <a:p>
            <a:r>
              <a:rPr lang="zh-CN" altLang="en-US" dirty="0"/>
              <a:t>单击此处编辑标题样式</a:t>
            </a:r>
            <a:endParaRPr lang="zh-CN" altLang="en-US" dirty="0"/>
          </a:p>
        </p:txBody>
      </p:sp>
      <p:pic>
        <p:nvPicPr>
          <p:cNvPr id="15" name="图片 14"/>
          <p:cNvPicPr>
            <a:picLocks noChangeAspect="1"/>
          </p:cNvPicPr>
          <p:nvPr userDrawn="1"/>
        </p:nvPicPr>
        <p:blipFill rotWithShape="1">
          <a:blip r:embed="rId2" cstate="print"/>
          <a:srcRect r="1346"/>
          <a:stretch>
            <a:fillRect/>
          </a:stretch>
        </p:blipFill>
        <p:spPr>
          <a:xfrm>
            <a:off x="516" y="5781221"/>
            <a:ext cx="12191484" cy="411617"/>
          </a:xfrm>
          <a:prstGeom prst="rect">
            <a:avLst/>
          </a:prstGeom>
        </p:spPr>
      </p:pic>
      <p:sp>
        <p:nvSpPr>
          <p:cNvPr id="16" name="矩形 15"/>
          <p:cNvSpPr/>
          <p:nvPr userDrawn="1"/>
        </p:nvSpPr>
        <p:spPr>
          <a:xfrm>
            <a:off x="0" y="1523797"/>
            <a:ext cx="360363" cy="723900"/>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89.xml><?xml version="1.0" encoding="utf-8"?>
<p:sldLayout xmlns:a="http://schemas.openxmlformats.org/drawingml/2006/main" xmlns:r="http://schemas.openxmlformats.org/officeDocument/2006/relationships" xmlns:p="http://schemas.openxmlformats.org/presentationml/2006/main" preserve="1" userDrawn="1">
  <p:cSld name="过渡页2">
    <p:spTree>
      <p:nvGrpSpPr>
        <p:cNvPr id="1" name=""/>
        <p:cNvGrpSpPr/>
        <p:nvPr/>
      </p:nvGrpSpPr>
      <p:grpSpPr>
        <a:xfrm>
          <a:off x="0" y="0"/>
          <a:ext cx="0" cy="0"/>
          <a:chOff x="0" y="0"/>
          <a:chExt cx="0" cy="0"/>
        </a:xfrm>
      </p:grpSpPr>
      <p:pic>
        <p:nvPicPr>
          <p:cNvPr id="3" name="图片 2"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 name="矩形 3"/>
          <p:cNvSpPr/>
          <p:nvPr userDrawn="1"/>
        </p:nvSpPr>
        <p:spPr>
          <a:xfrm rot="16200000">
            <a:off x="6051000" y="-2616750"/>
            <a:ext cx="90000" cy="12192000"/>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6"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tx2"/>
                </a:solidFill>
              </a:defRPr>
            </a:lvl1pPr>
          </a:lstStyle>
          <a:p>
            <a:r>
              <a:rPr lang="zh-CN" altLang="en-US" dirty="0"/>
              <a:t>单击此处编辑母版标题样式</a:t>
            </a:r>
            <a:endParaRPr lang="zh-CN" altLang="en-US" dirty="0"/>
          </a:p>
        </p:txBody>
      </p:sp>
      <p:pic>
        <p:nvPicPr>
          <p:cNvPr id="7" name="图片 6"/>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8"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封底2">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pic>
        <p:nvPicPr>
          <p:cNvPr id="3" name="图片 2" descr="文本&#10;&#10;中度可信度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73315" y="1918497"/>
            <a:ext cx="4717143" cy="1550721"/>
          </a:xfrm>
          <a:prstGeom prst="rect">
            <a:avLst/>
          </a:prstGeom>
        </p:spPr>
      </p:pic>
      <p:sp>
        <p:nvSpPr>
          <p:cNvPr id="12" name="标题 1"/>
          <p:cNvSpPr>
            <a:spLocks noGrp="1"/>
          </p:cNvSpPr>
          <p:nvPr>
            <p:ph type="title" hasCustomPrompt="1"/>
          </p:nvPr>
        </p:nvSpPr>
        <p:spPr>
          <a:xfrm>
            <a:off x="6096001" y="2179233"/>
            <a:ext cx="5613400"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90.xml><?xml version="1.0" encoding="utf-8"?>
<p:sldLayout xmlns:a="http://schemas.openxmlformats.org/drawingml/2006/main" xmlns:r="http://schemas.openxmlformats.org/officeDocument/2006/relationships" xmlns:p="http://schemas.openxmlformats.org/presentationml/2006/main" preserve="1" userDrawn="1">
  <p:cSld name="封底1">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pic>
        <p:nvPicPr>
          <p:cNvPr id="16" name="图片 15" descr="文本&#10;&#10;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175242" y="806450"/>
            <a:ext cx="3841516" cy="2692400"/>
          </a:xfrm>
          <a:prstGeom prst="rect">
            <a:avLst/>
          </a:prstGeom>
        </p:spPr>
      </p:pic>
      <p:sp>
        <p:nvSpPr>
          <p:cNvPr id="17" name="标题 1"/>
          <p:cNvSpPr>
            <a:spLocks noGrp="1"/>
          </p:cNvSpPr>
          <p:nvPr>
            <p:ph type="title" hasCustomPrompt="1"/>
          </p:nvPr>
        </p:nvSpPr>
        <p:spPr>
          <a:xfrm>
            <a:off x="2351313" y="3700057"/>
            <a:ext cx="7561943"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endParaRPr lang="zh-CN" altLang="en-US" dirty="0"/>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91.xml><?xml version="1.0" encoding="utf-8"?>
<p:sldLayout xmlns:a="http://schemas.openxmlformats.org/drawingml/2006/main" xmlns:r="http://schemas.openxmlformats.org/officeDocument/2006/relationships" xmlns:p="http://schemas.openxmlformats.org/presentationml/2006/main" preserve="1" userDrawn="1">
  <p:cSld name="封底2">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pic>
        <p:nvPicPr>
          <p:cNvPr id="3" name="图片 2" descr="文本&#10;&#10;中度可信度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73315" y="1918497"/>
            <a:ext cx="4717143" cy="1550721"/>
          </a:xfrm>
          <a:prstGeom prst="rect">
            <a:avLst/>
          </a:prstGeom>
        </p:spPr>
      </p:pic>
      <p:sp>
        <p:nvSpPr>
          <p:cNvPr id="12" name="标题 1"/>
          <p:cNvSpPr>
            <a:spLocks noGrp="1"/>
          </p:cNvSpPr>
          <p:nvPr>
            <p:ph type="title" hasCustomPrompt="1"/>
          </p:nvPr>
        </p:nvSpPr>
        <p:spPr>
          <a:xfrm>
            <a:off x="6096001" y="2179233"/>
            <a:ext cx="5613400"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92.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tx2"/>
        </a:solidFill>
        <a:effectLst/>
      </p:bgPr>
    </p:bg>
    <p:spTree>
      <p:nvGrpSpPr>
        <p:cNvPr id="1" name=""/>
        <p:cNvGrpSpPr/>
        <p:nvPr/>
      </p:nvGrpSpPr>
      <p:grpSpPr>
        <a:xfrm>
          <a:off x="0" y="0"/>
          <a:ext cx="0" cy="0"/>
          <a:chOff x="0" y="0"/>
          <a:chExt cx="0" cy="0"/>
        </a:xfrm>
      </p:grpSpPr>
      <p:sp>
        <p:nvSpPr>
          <p:cNvPr id="9" name="流程图: 离页连接符 8"/>
          <p:cNvSpPr/>
          <p:nvPr userDrawn="1"/>
        </p:nvSpPr>
        <p:spPr>
          <a:xfrm>
            <a:off x="3419386" y="0"/>
            <a:ext cx="5353229" cy="5219695"/>
          </a:xfrm>
          <a:prstGeom prst="flowChartOffpageConnector">
            <a:avLst/>
          </a:prstGeom>
          <a:solidFill>
            <a:srgbClr val="FFFFFF"/>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sp>
        <p:nvSpPr>
          <p:cNvPr id="10" name="文本占位符 31"/>
          <p:cNvSpPr txBox="1"/>
          <p:nvPr userDrawn="1"/>
        </p:nvSpPr>
        <p:spPr>
          <a:xfrm>
            <a:off x="2952571" y="2609847"/>
            <a:ext cx="6286859" cy="598488"/>
          </a:xfrm>
          <a:prstGeom prst="rect">
            <a:avLst/>
          </a:prstGeom>
        </p:spPr>
        <p:txBody>
          <a:bodyPr anchor="ctr"/>
          <a:lstStyle>
            <a:lvl1pPr marL="0" indent="0" algn="ctr" defTabSz="967740" rtl="0" eaLnBrk="1" latinLnBrk="0" hangingPunct="1">
              <a:lnSpc>
                <a:spcPct val="100000"/>
              </a:lnSpc>
              <a:spcBef>
                <a:spcPts val="1060"/>
              </a:spcBef>
              <a:buFontTx/>
              <a:buNone/>
              <a:defRPr sz="5400" b="1" kern="1200" spc="600">
                <a:solidFill>
                  <a:schemeClr val="accent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5400" b="1" i="0" u="none" strike="noStrike" kern="1200" cap="none" spc="600" normalizeH="0" baseline="0" noProof="0" dirty="0">
              <a:ln>
                <a:noFill/>
              </a:ln>
              <a:solidFill>
                <a:srgbClr val="C8161E"/>
              </a:solidFill>
              <a:effectLst/>
              <a:uLnTx/>
              <a:uFillTx/>
              <a:latin typeface="Arial" panose="020B0604020202090204"/>
              <a:ea typeface="微软雅黑"/>
              <a:cs typeface="+mn-cs"/>
            </a:endParaRPr>
          </a:p>
        </p:txBody>
      </p:sp>
      <p:pic>
        <p:nvPicPr>
          <p:cNvPr id="11" name="图片 10"/>
          <p:cNvPicPr>
            <a:picLocks noChangeAspect="1"/>
          </p:cNvPicPr>
          <p:nvPr userDrawn="1"/>
        </p:nvPicPr>
        <p:blipFill rotWithShape="1">
          <a:blip r:embed="rId2">
            <a:alphaModFix amt="20000"/>
            <a:duotone>
              <a:srgbClr val="ED7D31">
                <a:shade val="45000"/>
                <a:satMod val="135000"/>
              </a:srgbClr>
              <a:prstClr val="white"/>
            </a:duotone>
          </a:blip>
          <a:srcRect t="9831" b="36385"/>
          <a:stretch>
            <a:fillRect/>
          </a:stretch>
        </p:blipFill>
        <p:spPr>
          <a:xfrm>
            <a:off x="3352562" y="6146610"/>
            <a:ext cx="5486876" cy="406590"/>
          </a:xfrm>
          <a:prstGeom prst="rect">
            <a:avLst/>
          </a:prstGeom>
        </p:spPr>
      </p:pic>
      <p:pic>
        <p:nvPicPr>
          <p:cNvPr id="12" name="图片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3" name="任意多边形: 形状 12"/>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rgbClr val="FFFFFF"/>
          </a:solidFill>
          <a:ln w="12700" cap="flat" cmpd="sng" algn="ctr">
            <a:solidFill>
              <a:srgbClr val="FFFFFF"/>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4" name="图片 13" descr="图片包含 建筑物&#10;&#10;自动生成的说明"/>
          <p:cNvPicPr>
            <a:picLocks noChangeAspect="1"/>
          </p:cNvPicPr>
          <p:nvPr userDrawn="1"/>
        </p:nvPicPr>
        <p:blipFill>
          <a:blip r:embed="rId4">
            <a:alphaModFix amt="20000"/>
            <a:duotone>
              <a:prstClr val="black"/>
              <a:srgbClr val="C8161E">
                <a:tint val="45000"/>
                <a:satMod val="400000"/>
              </a:srgb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
        <p:nvSpPr>
          <p:cNvPr id="15" name="文本占位符 31"/>
          <p:cNvSpPr>
            <a:spLocks noGrp="1"/>
          </p:cNvSpPr>
          <p:nvPr>
            <p:ph type="body" sz="quarter" idx="11"/>
          </p:nvPr>
        </p:nvSpPr>
        <p:spPr>
          <a:xfrm>
            <a:off x="3104971" y="2762247"/>
            <a:ext cx="6286859" cy="598488"/>
          </a:xfrm>
          <a:prstGeom prst="rect">
            <a:avLst/>
          </a:prstGeom>
        </p:spPr>
        <p:txBody>
          <a:bodyPr anchor="ctr"/>
          <a:lstStyle>
            <a:lvl1pPr marL="0" indent="0" algn="ctr">
              <a:lnSpc>
                <a:spcPct val="100000"/>
              </a:lnSpc>
              <a:buNone/>
              <a:defRPr sz="4800" b="1" spc="600">
                <a:solidFill>
                  <a:schemeClr val="tx2"/>
                </a:solidFill>
              </a:defRPr>
            </a:lvl1pPr>
          </a:lstStyle>
          <a:p>
            <a:pPr lvl="0"/>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93.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94.xml><?xml version="1.0" encoding="utf-8"?>
<p:sldLayout xmlns:a="http://schemas.openxmlformats.org/drawingml/2006/main" xmlns:r="http://schemas.openxmlformats.org/officeDocument/2006/relationships" xmlns:p="http://schemas.openxmlformats.org/presentationml/2006/main" preserve="1" userDrawn="1">
  <p:cSld name="封面1">
    <p:spTree>
      <p:nvGrpSpPr>
        <p:cNvPr id="1" name=""/>
        <p:cNvGrpSpPr/>
        <p:nvPr/>
      </p:nvGrpSpPr>
      <p:grpSpPr>
        <a:xfrm>
          <a:off x="0" y="0"/>
          <a:ext cx="0" cy="0"/>
          <a:chOff x="0" y="0"/>
          <a:chExt cx="0" cy="0"/>
        </a:xfrm>
      </p:grpSpPr>
      <p:pic>
        <p:nvPicPr>
          <p:cNvPr id="4" name="图片 3" descr="图片包含 建筑物&#10;&#10;自动生成的说明"/>
          <p:cNvPicPr>
            <a:picLocks noChangeAspect="1"/>
          </p:cNvPicPr>
          <p:nvPr userDrawn="1"/>
        </p:nvPicPr>
        <p:blipFill>
          <a:blip r:embed="rId2">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sp>
        <p:nvSpPr>
          <p:cNvPr id="6"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lnSpc>
                <a:spcPct val="100000"/>
              </a:lnSpc>
              <a:defRPr sz="5400" b="1">
                <a:solidFill>
                  <a:schemeClr val="tx2"/>
                </a:solidFill>
              </a:defRPr>
            </a:lvl1pPr>
          </a:lstStyle>
          <a:p>
            <a:r>
              <a:rPr lang="zh-CN" altLang="en-US" dirty="0"/>
              <a:t>单击此处编辑标题样式</a:t>
            </a:r>
            <a:endParaRPr lang="zh-CN" altLang="en-US" dirty="0"/>
          </a:p>
        </p:txBody>
      </p:sp>
      <p:sp>
        <p:nvSpPr>
          <p:cNvPr id="7" name="内容占位符 25"/>
          <p:cNvSpPr>
            <a:spLocks noGrp="1"/>
          </p:cNvSpPr>
          <p:nvPr>
            <p:ph sz="quarter" idx="10"/>
          </p:nvPr>
        </p:nvSpPr>
        <p:spPr>
          <a:xfrm>
            <a:off x="4644345" y="5196924"/>
            <a:ext cx="2903311" cy="454025"/>
          </a:xfrm>
          <a:prstGeom prst="rect">
            <a:avLst/>
          </a:prstGeom>
        </p:spPr>
        <p:txBody>
          <a:bodyPr anchor="ctr"/>
          <a:lstStyle>
            <a:lvl1pPr marL="0" indent="0" algn="ctr">
              <a:lnSpc>
                <a:spcPct val="100000"/>
              </a:lnSpc>
              <a:buNone/>
              <a:defRPr sz="20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pic>
        <p:nvPicPr>
          <p:cNvPr id="9" name="图片 8"/>
          <p:cNvPicPr>
            <a:picLocks noChangeAspect="1"/>
          </p:cNvPicPr>
          <p:nvPr userDrawn="1"/>
        </p:nvPicPr>
        <p:blipFill rotWithShape="1">
          <a:blip r:embed="rId4" cstate="print"/>
          <a:srcRect l="74359" r="1346"/>
          <a:stretch>
            <a:fillRect/>
          </a:stretch>
        </p:blipFill>
        <p:spPr>
          <a:xfrm>
            <a:off x="8870172" y="356842"/>
            <a:ext cx="3002280" cy="411617"/>
          </a:xfrm>
          <a:prstGeom prst="rect">
            <a:avLst/>
          </a:prstGeom>
        </p:spPr>
      </p:pic>
      <p:grpSp>
        <p:nvGrpSpPr>
          <p:cNvPr id="10" name="组合 9"/>
          <p:cNvGrpSpPr/>
          <p:nvPr userDrawn="1"/>
        </p:nvGrpSpPr>
        <p:grpSpPr>
          <a:xfrm>
            <a:off x="2328587" y="6244170"/>
            <a:ext cx="7554800" cy="406590"/>
            <a:chOff x="2328587" y="6073254"/>
            <a:chExt cx="7554800" cy="406590"/>
          </a:xfrm>
        </p:grpSpPr>
        <p:pic>
          <p:nvPicPr>
            <p:cNvPr id="11" name="图片 10"/>
            <p:cNvPicPr>
              <a:picLocks noChangeAspect="1"/>
            </p:cNvPicPr>
            <p:nvPr userDrawn="1"/>
          </p:nvPicPr>
          <p:blipFill rotWithShape="1">
            <a:blip r:embed="rId5">
              <a:alphaModFix amt="50000"/>
            </a:blip>
            <a:srcRect t="9831" b="36385"/>
            <a:stretch>
              <a:fillRect/>
            </a:stretch>
          </p:blipFill>
          <p:spPr>
            <a:xfrm>
              <a:off x="3352562" y="6073254"/>
              <a:ext cx="5486876" cy="406590"/>
            </a:xfrm>
            <a:prstGeom prst="rect">
              <a:avLst/>
            </a:prstGeom>
          </p:spPr>
        </p:pic>
        <p:sp>
          <p:nvSpPr>
            <p:cNvPr id="12" name="椭圆 11"/>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p:nvPr userDrawn="1"/>
          </p:nvCxnSpPr>
          <p:spPr>
            <a:xfrm>
              <a:off x="23285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89833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grpSp>
      <p:cxnSp>
        <p:nvCxnSpPr>
          <p:cNvPr id="15" name="直接连接符 14"/>
          <p:cNvCxnSpPr/>
          <p:nvPr userDrawn="1"/>
        </p:nvCxnSpPr>
        <p:spPr>
          <a:xfrm>
            <a:off x="2046000" y="1712549"/>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nvCxnSpPr>
        <p:spPr>
          <a:xfrm>
            <a:off x="2046000" y="3428810"/>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95.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7" name="图片占位符 6"/>
          <p:cNvSpPr>
            <a:spLocks noGrp="1"/>
          </p:cNvSpPr>
          <p:nvPr>
            <p:ph type="pic" sz="quarter" idx="10"/>
          </p:nvPr>
        </p:nvSpPr>
        <p:spPr>
          <a:xfrm>
            <a:off x="0" y="1"/>
            <a:ext cx="12192000" cy="3990974"/>
          </a:xfrm>
          <a:prstGeom prst="rect">
            <a:avLst/>
          </a:prstGeom>
        </p:spPr>
        <p:txBody>
          <a:bodyPr anchor="ctr"/>
          <a:lstStyle>
            <a:lvl1pPr marL="0" indent="0" algn="ctr">
              <a:buNone/>
              <a:defRPr/>
            </a:lvl1pPr>
          </a:lstStyle>
          <a:p>
            <a:endParaRPr lang="zh-CN" altLang="en-US" dirty="0"/>
          </a:p>
        </p:txBody>
      </p:sp>
      <p:sp>
        <p:nvSpPr>
          <p:cNvPr id="8" name="内容占位符 25"/>
          <p:cNvSpPr>
            <a:spLocks noGrp="1"/>
          </p:cNvSpPr>
          <p:nvPr>
            <p:ph sz="quarter" idx="11"/>
          </p:nvPr>
        </p:nvSpPr>
        <p:spPr>
          <a:xfrm>
            <a:off x="888484" y="6091547"/>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9" name="文本占位符 31"/>
          <p:cNvSpPr>
            <a:spLocks noGrp="1"/>
          </p:cNvSpPr>
          <p:nvPr>
            <p:ph type="body" sz="quarter" idx="12"/>
          </p:nvPr>
        </p:nvSpPr>
        <p:spPr>
          <a:xfrm>
            <a:off x="888484" y="5337593"/>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10" name="标题 1"/>
          <p:cNvSpPr>
            <a:spLocks noGrp="1"/>
          </p:cNvSpPr>
          <p:nvPr>
            <p:ph type="title" hasCustomPrompt="1"/>
          </p:nvPr>
        </p:nvSpPr>
        <p:spPr>
          <a:xfrm>
            <a:off x="888484" y="4121272"/>
            <a:ext cx="7798316" cy="1060855"/>
          </a:xfrm>
          <a:prstGeom prst="rect">
            <a:avLst/>
          </a:prstGeom>
          <a:noFill/>
          <a:effectLst/>
        </p:spPr>
        <p:txBody>
          <a:bodyPr anchor="ctr">
            <a:noAutofit/>
          </a:bodyPr>
          <a:lstStyle>
            <a:lvl1pPr algn="l">
              <a:lnSpc>
                <a:spcPct val="100000"/>
              </a:lnSpc>
              <a:defRPr sz="4800" b="0">
                <a:solidFill>
                  <a:schemeClr val="tx2"/>
                </a:solidFill>
                <a:effectLst/>
              </a:defRPr>
            </a:lvl1pPr>
          </a:lstStyle>
          <a:p>
            <a:r>
              <a:rPr lang="zh-CN" altLang="en-US" dirty="0"/>
              <a:t>单击此处编辑标题样式</a:t>
            </a:r>
            <a:endParaRPr lang="zh-CN" altLang="en-US" dirty="0"/>
          </a:p>
        </p:txBody>
      </p:sp>
      <p:pic>
        <p:nvPicPr>
          <p:cNvPr id="5" name="图片 4"/>
          <p:cNvPicPr>
            <a:picLocks noChangeAspect="1"/>
          </p:cNvPicPr>
          <p:nvPr userDrawn="1"/>
        </p:nvPicPr>
        <p:blipFill rotWithShape="1">
          <a:blip r:embed="rId2" cstate="print"/>
          <a:srcRect l="74359" r="1346"/>
          <a:stretch>
            <a:fillRect/>
          </a:stretch>
        </p:blipFill>
        <p:spPr>
          <a:xfrm>
            <a:off x="8870172" y="6192838"/>
            <a:ext cx="3002280" cy="411617"/>
          </a:xfrm>
          <a:prstGeom prst="rect">
            <a:avLst/>
          </a:prstGeom>
        </p:spPr>
      </p:pic>
      <p:cxnSp>
        <p:nvCxnSpPr>
          <p:cNvPr id="11" name="直接连接符 10"/>
          <p:cNvCxnSpPr/>
          <p:nvPr userDrawn="1"/>
        </p:nvCxnSpPr>
        <p:spPr>
          <a:xfrm>
            <a:off x="-80735" y="4049349"/>
            <a:ext cx="12272735" cy="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96.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endParaRPr lang="zh-CN" altLang="en-US" dirty="0"/>
          </a:p>
        </p:txBody>
      </p:sp>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97.xml><?xml version="1.0" encoding="utf-8"?>
<p:sldLayout xmlns:a="http://schemas.openxmlformats.org/drawingml/2006/main" xmlns:r="http://schemas.openxmlformats.org/officeDocument/2006/relationships" xmlns:p="http://schemas.openxmlformats.org/presentationml/2006/main" preserve="1" userDrawn="1">
  <p:cSld name="封面3-dark">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矩形 1"/>
          <p:cNvSpPr/>
          <p:nvPr userDrawn="1"/>
        </p:nvSpPr>
        <p:spPr>
          <a:xfrm>
            <a:off x="-19050" y="0"/>
            <a:ext cx="6115050" cy="6858000"/>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p>
        </p:txBody>
      </p:sp>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bg1"/>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bg1"/>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bg1"/>
                </a:solidFill>
                <a:effectLst/>
              </a:defRPr>
            </a:lvl1pPr>
          </a:lstStyle>
          <a:p>
            <a:r>
              <a:rPr lang="zh-CN" altLang="en-US" dirty="0"/>
              <a:t>单击此处编辑标题样式</a:t>
            </a:r>
            <a:endParaRPr lang="zh-CN" altLang="en-US" dirty="0"/>
          </a:p>
        </p:txBody>
      </p:sp>
      <p:pic>
        <p:nvPicPr>
          <p:cNvPr id="7" name="图片 6"/>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4" cstate="print">
            <a:extLst>
              <a:ext uri="{BEBA8EAE-BF5A-486C-A8C5-ECC9F3942E4B}">
                <a14:imgProps xmlns:a14="http://schemas.microsoft.com/office/drawing/2010/main">
                  <a14:imgLayer r:embed="rId5">
                    <a14:imgEffect>
                      <a14:brightnessContrast bright="100000"/>
                    </a14:imgEffect>
                  </a14:imgLayer>
                </a14:imgProps>
              </a:ext>
            </a:extLst>
          </a:blip>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98.xml><?xml version="1.0" encoding="utf-8"?>
<p:sldLayout xmlns:a="http://schemas.openxmlformats.org/drawingml/2006/main" xmlns:r="http://schemas.openxmlformats.org/officeDocument/2006/relationships" xmlns:p="http://schemas.openxmlformats.org/presentationml/2006/main" preserve="1" userDrawn="1">
  <p:cSld name="封面4">
    <p:spTree>
      <p:nvGrpSpPr>
        <p:cNvPr id="1" name=""/>
        <p:cNvGrpSpPr/>
        <p:nvPr/>
      </p:nvGrpSpPr>
      <p:grpSpPr>
        <a:xfrm>
          <a:off x="0" y="0"/>
          <a:ext cx="0" cy="0"/>
          <a:chOff x="0" y="0"/>
          <a:chExt cx="0" cy="0"/>
        </a:xfrm>
      </p:grpSpPr>
      <p:sp>
        <p:nvSpPr>
          <p:cNvPr id="4" name="等腰三角形 3"/>
          <p:cNvSpPr/>
          <p:nvPr userDrawn="1"/>
        </p:nvSpPr>
        <p:spPr>
          <a:xfrm>
            <a:off x="10515600" y="-25400"/>
            <a:ext cx="1676400" cy="6883400"/>
          </a:xfrm>
          <a:prstGeom prst="triangle">
            <a:avLst>
              <a:gd name="adj" fmla="val 99435"/>
            </a:avLst>
          </a:prstGeom>
          <a:gradFill>
            <a:gsLst>
              <a:gs pos="100000">
                <a:schemeClr val="accent4"/>
              </a:gs>
              <a:gs pos="62000">
                <a:schemeClr val="tx2"/>
              </a:gs>
            </a:gsLst>
            <a:lin ang="2700000" scaled="0"/>
          </a:gradFill>
          <a:ln w="12700" cap="flat" cmpd="sng" algn="ctr">
            <a:solidFill>
              <a:schemeClr val="bg1"/>
            </a:solidFill>
            <a:prstDash val="solid"/>
            <a:miter lim="800000"/>
          </a:ln>
          <a:effectLst/>
        </p:spPr>
        <p:txBody>
          <a:bodyPr rtlCol="0" anchor="ctr"/>
          <a:lstStyle/>
          <a:p>
            <a:pPr lvl="0" algn="just"/>
            <a:endParaRPr lang="zh-CN" altLang="en-US" dirty="0"/>
          </a:p>
        </p:txBody>
      </p:sp>
      <p:sp>
        <p:nvSpPr>
          <p:cNvPr id="5"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6"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7"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endParaRPr lang="zh-CN" altLang="en-US" dirty="0"/>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9" name="图片 8"/>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sp>
        <p:nvSpPr>
          <p:cNvPr id="10" name="图片占位符 6"/>
          <p:cNvSpPr>
            <a:spLocks noGrp="1"/>
          </p:cNvSpPr>
          <p:nvPr>
            <p:ph type="pic" sz="quarter" idx="10"/>
          </p:nvPr>
        </p:nvSpPr>
        <p:spPr>
          <a:xfrm>
            <a:off x="5859400" y="0"/>
            <a:ext cx="6146801" cy="6858000"/>
          </a:xfrm>
          <a:prstGeom prst="parallelogram">
            <a:avLst>
              <a:gd name="adj" fmla="val 28125"/>
            </a:avLst>
          </a:prstGeom>
          <a:effectLst>
            <a:outerShdw blurRad="50800" dist="38100" dir="2700000" algn="tl" rotWithShape="0">
              <a:prstClr val="black">
                <a:alpha val="40000"/>
              </a:prstClr>
            </a:outerShdw>
          </a:effectLst>
        </p:spPr>
        <p:txBody>
          <a:bodyPr anchor="ctr"/>
          <a:lstStyle>
            <a:lvl1pPr marL="0" indent="0" algn="ctr">
              <a:buNone/>
              <a:defRPr/>
            </a:lvl1pPr>
          </a:lstStyle>
          <a:p>
            <a:endParaRPr lang="zh-CN" altLang="en-US" dirty="0"/>
          </a:p>
        </p:txBody>
      </p:sp>
      <p:cxnSp>
        <p:nvCxnSpPr>
          <p:cNvPr id="11" name="直接连接符 10"/>
          <p:cNvCxnSpPr/>
          <p:nvPr userDrawn="1"/>
        </p:nvCxnSpPr>
        <p:spPr>
          <a:xfrm flipH="1">
            <a:off x="5710548" y="-25400"/>
            <a:ext cx="1737055" cy="68834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99.xml><?xml version="1.0" encoding="utf-8"?>
<p:sldLayout xmlns:a="http://schemas.openxmlformats.org/drawingml/2006/main" xmlns:r="http://schemas.openxmlformats.org/officeDocument/2006/relationships" xmlns:p="http://schemas.openxmlformats.org/presentationml/2006/main" preserve="1" userDrawn="1">
  <p:cSld name="封面5">
    <p:spTree>
      <p:nvGrpSpPr>
        <p:cNvPr id="1" name=""/>
        <p:cNvGrpSpPr/>
        <p:nvPr/>
      </p:nvGrpSpPr>
      <p:grpSpPr>
        <a:xfrm>
          <a:off x="0" y="0"/>
          <a:ext cx="0" cy="0"/>
          <a:chOff x="0" y="0"/>
          <a:chExt cx="0" cy="0"/>
        </a:xfrm>
      </p:grpSpPr>
      <p:pic>
        <p:nvPicPr>
          <p:cNvPr id="6" name="图片 5" descr="图片包含 建筑物&#10;&#10;自动生成的说明"/>
          <p:cNvPicPr>
            <a:picLocks noChangeAspect="1"/>
          </p:cNvPicPr>
          <p:nvPr userDrawn="1"/>
        </p:nvPicPr>
        <p:blipFill>
          <a:blip r:embed="rId2" cstate="print">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144710" y="2394097"/>
            <a:ext cx="8047290" cy="2590938"/>
          </a:xfrm>
          <a:prstGeom prst="rect">
            <a:avLst/>
          </a:prstGeom>
        </p:spPr>
      </p:pic>
      <p:sp>
        <p:nvSpPr>
          <p:cNvPr id="5" name="标题 1"/>
          <p:cNvSpPr>
            <a:spLocks noGrp="1"/>
          </p:cNvSpPr>
          <p:nvPr>
            <p:ph type="title" hasCustomPrompt="1"/>
          </p:nvPr>
        </p:nvSpPr>
        <p:spPr>
          <a:xfrm>
            <a:off x="5460763" y="2407580"/>
            <a:ext cx="6426437" cy="1060855"/>
          </a:xfrm>
          <a:prstGeom prst="rect">
            <a:avLst/>
          </a:prstGeom>
          <a:noFill/>
          <a:effectLst/>
        </p:spPr>
        <p:txBody>
          <a:bodyPr anchor="ctr">
            <a:noAutofit/>
          </a:bodyPr>
          <a:lstStyle>
            <a:lvl1pPr algn="ctr">
              <a:defRPr sz="4000" b="1">
                <a:solidFill>
                  <a:schemeClr val="tx2"/>
                </a:solidFill>
              </a:defRPr>
            </a:lvl1pPr>
          </a:lstStyle>
          <a:p>
            <a:r>
              <a:rPr lang="zh-CN" altLang="en-US" dirty="0"/>
              <a:t>单击此处编辑标题样式</a:t>
            </a:r>
            <a:endParaRPr lang="zh-CN" altLang="en-US" dirty="0"/>
          </a:p>
        </p:txBody>
      </p:sp>
      <p:sp>
        <p:nvSpPr>
          <p:cNvPr id="7" name="内容占位符 25"/>
          <p:cNvSpPr>
            <a:spLocks noGrp="1"/>
          </p:cNvSpPr>
          <p:nvPr>
            <p:ph sz="quarter" idx="10"/>
          </p:nvPr>
        </p:nvSpPr>
        <p:spPr>
          <a:xfrm>
            <a:off x="8946863" y="4107201"/>
            <a:ext cx="2903311" cy="454025"/>
          </a:xfrm>
          <a:prstGeom prst="rect">
            <a:avLst/>
          </a:prstGeom>
        </p:spPr>
        <p:txBody>
          <a:bodyPr anchor="ctr"/>
          <a:lstStyle>
            <a:lvl1pPr marL="0" indent="0" algn="ctr">
              <a:lnSpc>
                <a:spcPct val="100000"/>
              </a:lnSpc>
              <a:buNone/>
              <a:defRPr sz="18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5460764" y="3997557"/>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9" name="图片占位符 14"/>
          <p:cNvSpPr>
            <a:spLocks noGrp="1"/>
          </p:cNvSpPr>
          <p:nvPr>
            <p:ph type="pic" sz="quarter" idx="12"/>
          </p:nvPr>
        </p:nvSpPr>
        <p:spPr>
          <a:xfrm>
            <a:off x="0" y="1415726"/>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10" name="图片 9"/>
          <p:cNvPicPr>
            <a:picLocks noChangeAspect="1"/>
          </p:cNvPicPr>
          <p:nvPr userDrawn="1"/>
        </p:nvPicPr>
        <p:blipFill>
          <a:blip r:embed="rId3"/>
          <a:stretch>
            <a:fillRect/>
          </a:stretch>
        </p:blipFill>
        <p:spPr>
          <a:xfrm>
            <a:off x="6524558" y="4706725"/>
            <a:ext cx="3935296" cy="209291"/>
          </a:xfrm>
          <a:prstGeom prst="rect">
            <a:avLst/>
          </a:prstGeom>
        </p:spPr>
      </p:pic>
      <p:pic>
        <p:nvPicPr>
          <p:cNvPr id="11" name="图片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22913" y="271357"/>
            <a:ext cx="2169174" cy="713098"/>
          </a:xfrm>
          <a:prstGeom prst="rect">
            <a:avLst/>
          </a:prstGeom>
        </p:spPr>
      </p:pic>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封面4">
    <p:spTree>
      <p:nvGrpSpPr>
        <p:cNvPr id="1" name=""/>
        <p:cNvGrpSpPr/>
        <p:nvPr/>
      </p:nvGrpSpPr>
      <p:grpSpPr>
        <a:xfrm>
          <a:off x="0" y="0"/>
          <a:ext cx="0" cy="0"/>
          <a:chOff x="0" y="0"/>
          <a:chExt cx="0" cy="0"/>
        </a:xfrm>
      </p:grpSpPr>
      <p:sp>
        <p:nvSpPr>
          <p:cNvPr id="4" name="等腰三角形 3"/>
          <p:cNvSpPr/>
          <p:nvPr userDrawn="1"/>
        </p:nvSpPr>
        <p:spPr>
          <a:xfrm>
            <a:off x="10515600" y="-25400"/>
            <a:ext cx="1676400" cy="6883400"/>
          </a:xfrm>
          <a:prstGeom prst="triangle">
            <a:avLst>
              <a:gd name="adj" fmla="val 99435"/>
            </a:avLst>
          </a:prstGeom>
          <a:gradFill>
            <a:gsLst>
              <a:gs pos="100000">
                <a:schemeClr val="accent4"/>
              </a:gs>
              <a:gs pos="62000">
                <a:schemeClr val="tx2"/>
              </a:gs>
            </a:gsLst>
            <a:lin ang="2700000" scaled="0"/>
          </a:gradFill>
          <a:ln w="12700" cap="flat" cmpd="sng" algn="ctr">
            <a:solidFill>
              <a:schemeClr val="bg1"/>
            </a:solidFill>
            <a:prstDash val="solid"/>
            <a:miter lim="800000"/>
          </a:ln>
          <a:effectLst/>
        </p:spPr>
        <p:txBody>
          <a:bodyPr rtlCol="0" anchor="ctr"/>
          <a:lstStyle/>
          <a:p>
            <a:pPr lvl="0" algn="just"/>
            <a:endParaRPr lang="zh-CN" altLang="en-US" dirty="0"/>
          </a:p>
        </p:txBody>
      </p:sp>
      <p:sp>
        <p:nvSpPr>
          <p:cNvPr id="5"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6"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7"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endParaRPr lang="zh-CN" altLang="en-US" dirty="0"/>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9" name="图片 8"/>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sp>
        <p:nvSpPr>
          <p:cNvPr id="10" name="图片占位符 6"/>
          <p:cNvSpPr>
            <a:spLocks noGrp="1"/>
          </p:cNvSpPr>
          <p:nvPr>
            <p:ph type="pic" sz="quarter" idx="10"/>
          </p:nvPr>
        </p:nvSpPr>
        <p:spPr>
          <a:xfrm>
            <a:off x="5859400" y="0"/>
            <a:ext cx="6146801" cy="6858000"/>
          </a:xfrm>
          <a:prstGeom prst="parallelogram">
            <a:avLst>
              <a:gd name="adj" fmla="val 28125"/>
            </a:avLst>
          </a:prstGeom>
          <a:effectLst>
            <a:outerShdw blurRad="50800" dist="38100" dir="2700000" algn="tl" rotWithShape="0">
              <a:prstClr val="black">
                <a:alpha val="40000"/>
              </a:prstClr>
            </a:outerShdw>
          </a:effectLst>
        </p:spPr>
        <p:txBody>
          <a:bodyPr anchor="ctr"/>
          <a:lstStyle>
            <a:lvl1pPr marL="0" indent="0" algn="ctr">
              <a:buNone/>
              <a:defRPr/>
            </a:lvl1pPr>
          </a:lstStyle>
          <a:p>
            <a:endParaRPr lang="zh-CN" altLang="en-US" dirty="0"/>
          </a:p>
        </p:txBody>
      </p:sp>
      <p:cxnSp>
        <p:nvCxnSpPr>
          <p:cNvPr id="11" name="直接连接符 10"/>
          <p:cNvCxnSpPr/>
          <p:nvPr userDrawn="1"/>
        </p:nvCxnSpPr>
        <p:spPr>
          <a:xfrm flipH="1">
            <a:off x="5710548" y="-25400"/>
            <a:ext cx="1737055" cy="68834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tx2"/>
        </a:solidFill>
        <a:effectLst/>
      </p:bgPr>
    </p:bg>
    <p:spTree>
      <p:nvGrpSpPr>
        <p:cNvPr id="1" name=""/>
        <p:cNvGrpSpPr/>
        <p:nvPr/>
      </p:nvGrpSpPr>
      <p:grpSpPr>
        <a:xfrm>
          <a:off x="0" y="0"/>
          <a:ext cx="0" cy="0"/>
          <a:chOff x="0" y="0"/>
          <a:chExt cx="0" cy="0"/>
        </a:xfrm>
      </p:grpSpPr>
      <p:sp>
        <p:nvSpPr>
          <p:cNvPr id="9" name="流程图: 离页连接符 8"/>
          <p:cNvSpPr/>
          <p:nvPr userDrawn="1"/>
        </p:nvSpPr>
        <p:spPr>
          <a:xfrm>
            <a:off x="3419386" y="0"/>
            <a:ext cx="5353229" cy="5219695"/>
          </a:xfrm>
          <a:prstGeom prst="flowChartOffpageConnector">
            <a:avLst/>
          </a:prstGeom>
          <a:solidFill>
            <a:srgbClr val="FFFFFF"/>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sp>
        <p:nvSpPr>
          <p:cNvPr id="10" name="文本占位符 31"/>
          <p:cNvSpPr txBox="1"/>
          <p:nvPr userDrawn="1"/>
        </p:nvSpPr>
        <p:spPr>
          <a:xfrm>
            <a:off x="2952571" y="2609847"/>
            <a:ext cx="6286859" cy="598488"/>
          </a:xfrm>
          <a:prstGeom prst="rect">
            <a:avLst/>
          </a:prstGeom>
        </p:spPr>
        <p:txBody>
          <a:bodyPr anchor="ctr"/>
          <a:lstStyle>
            <a:lvl1pPr marL="0" indent="0" algn="ctr" defTabSz="967740" rtl="0" eaLnBrk="1" latinLnBrk="0" hangingPunct="1">
              <a:lnSpc>
                <a:spcPct val="100000"/>
              </a:lnSpc>
              <a:spcBef>
                <a:spcPts val="1060"/>
              </a:spcBef>
              <a:buFontTx/>
              <a:buNone/>
              <a:defRPr sz="5400" b="1" kern="1200" spc="600">
                <a:solidFill>
                  <a:schemeClr val="accent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5400" b="1" i="0" u="none" strike="noStrike" kern="1200" cap="none" spc="600" normalizeH="0" baseline="0" noProof="0" dirty="0">
              <a:ln>
                <a:noFill/>
              </a:ln>
              <a:solidFill>
                <a:srgbClr val="C8161E"/>
              </a:solidFill>
              <a:effectLst/>
              <a:uLnTx/>
              <a:uFillTx/>
              <a:latin typeface="Arial" panose="020B0604020202090204"/>
              <a:ea typeface="微软雅黑"/>
              <a:cs typeface="+mn-cs"/>
            </a:endParaRPr>
          </a:p>
        </p:txBody>
      </p:sp>
      <p:pic>
        <p:nvPicPr>
          <p:cNvPr id="11" name="图片 10"/>
          <p:cNvPicPr>
            <a:picLocks noChangeAspect="1"/>
          </p:cNvPicPr>
          <p:nvPr userDrawn="1"/>
        </p:nvPicPr>
        <p:blipFill rotWithShape="1">
          <a:blip r:embed="rId2">
            <a:alphaModFix amt="20000"/>
            <a:duotone>
              <a:srgbClr val="ED7D31">
                <a:shade val="45000"/>
                <a:satMod val="135000"/>
              </a:srgbClr>
              <a:prstClr val="white"/>
            </a:duotone>
          </a:blip>
          <a:srcRect t="9831" b="36385"/>
          <a:stretch>
            <a:fillRect/>
          </a:stretch>
        </p:blipFill>
        <p:spPr>
          <a:xfrm>
            <a:off x="3352562" y="6146610"/>
            <a:ext cx="5486876" cy="406590"/>
          </a:xfrm>
          <a:prstGeom prst="rect">
            <a:avLst/>
          </a:prstGeom>
        </p:spPr>
      </p:pic>
      <p:pic>
        <p:nvPicPr>
          <p:cNvPr id="12" name="图片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3" name="任意多边形: 形状 12"/>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rgbClr val="FFFFFF"/>
          </a:solidFill>
          <a:ln w="12700" cap="flat" cmpd="sng" algn="ctr">
            <a:solidFill>
              <a:srgbClr val="FFFFFF"/>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4" name="图片 13" descr="图片包含 建筑物&#10;&#10;自动生成的说明"/>
          <p:cNvPicPr>
            <a:picLocks noChangeAspect="1"/>
          </p:cNvPicPr>
          <p:nvPr userDrawn="1"/>
        </p:nvPicPr>
        <p:blipFill>
          <a:blip r:embed="rId4">
            <a:alphaModFix amt="20000"/>
            <a:duotone>
              <a:prstClr val="black"/>
              <a:srgbClr val="C8161E">
                <a:tint val="45000"/>
                <a:satMod val="400000"/>
              </a:srgb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
        <p:nvSpPr>
          <p:cNvPr id="15" name="文本占位符 31"/>
          <p:cNvSpPr>
            <a:spLocks noGrp="1"/>
          </p:cNvSpPr>
          <p:nvPr>
            <p:ph type="body" sz="quarter" idx="11"/>
          </p:nvPr>
        </p:nvSpPr>
        <p:spPr>
          <a:xfrm>
            <a:off x="3104971" y="2762247"/>
            <a:ext cx="6286859" cy="598488"/>
          </a:xfrm>
          <a:prstGeom prst="rect">
            <a:avLst/>
          </a:prstGeom>
        </p:spPr>
        <p:txBody>
          <a:bodyPr anchor="ctr"/>
          <a:lstStyle>
            <a:lvl1pPr marL="0" indent="0" algn="ctr">
              <a:lnSpc>
                <a:spcPct val="100000"/>
              </a:lnSpc>
              <a:buNone/>
              <a:defRPr sz="4800" b="1" spc="600">
                <a:solidFill>
                  <a:schemeClr val="tx2"/>
                </a:solidFill>
              </a:defRPr>
            </a:lvl1pPr>
          </a:lstStyle>
          <a:p>
            <a:pPr lvl="0"/>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00.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grpSp>
        <p:nvGrpSpPr>
          <p:cNvPr id="11" name="组合 10"/>
          <p:cNvGrpSpPr/>
          <p:nvPr userDrawn="1"/>
        </p:nvGrpSpPr>
        <p:grpSpPr>
          <a:xfrm>
            <a:off x="391884" y="2278063"/>
            <a:ext cx="4122059" cy="1462680"/>
            <a:chOff x="304800" y="2709636"/>
            <a:chExt cx="4122059" cy="1462680"/>
          </a:xfrm>
        </p:grpSpPr>
        <p:grpSp>
          <p:nvGrpSpPr>
            <p:cNvPr id="12" name="组合 11"/>
            <p:cNvGrpSpPr/>
            <p:nvPr/>
          </p:nvGrpSpPr>
          <p:grpSpPr>
            <a:xfrm>
              <a:off x="304800" y="2709636"/>
              <a:ext cx="4122059" cy="1462680"/>
              <a:chOff x="667656" y="1497651"/>
              <a:chExt cx="4122059" cy="1462680"/>
            </a:xfrm>
          </p:grpSpPr>
          <p:grpSp>
            <p:nvGrpSpPr>
              <p:cNvPr id="14" name="组合 13"/>
              <p:cNvGrpSpPr/>
              <p:nvPr/>
            </p:nvGrpSpPr>
            <p:grpSpPr>
              <a:xfrm>
                <a:off x="667656" y="1497651"/>
                <a:ext cx="4122059" cy="1438728"/>
                <a:chOff x="537028" y="1493158"/>
                <a:chExt cx="4122059" cy="1438728"/>
              </a:xfrm>
            </p:grpSpPr>
            <p:sp>
              <p:nvSpPr>
                <p:cNvPr id="17" name="矩形 16"/>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8" name="图片 17"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15" name="文本框 14"/>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endParaRPr kumimoji="0" lang="zh-CN" altLang="en-US" sz="5400" b="0" i="0" u="none" strike="noStrike" kern="0" cap="none" spc="0" normalizeH="0" baseline="0" noProof="0" dirty="0">
                  <a:ln>
                    <a:noFill/>
                  </a:ln>
                  <a:solidFill>
                    <a:schemeClr val="tx2"/>
                  </a:solidFill>
                  <a:effectLst/>
                  <a:uLnTx/>
                  <a:uFillTx/>
                  <a:latin typeface="+mj-ea"/>
                  <a:ea typeface="+mj-ea"/>
                </a:endParaRPr>
              </a:p>
            </p:txBody>
          </p:sp>
          <p:sp>
            <p:nvSpPr>
              <p:cNvPr id="16" name="矩形 15"/>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13" name="图片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9" name="图片占位符 6"/>
          <p:cNvSpPr>
            <a:spLocks noGrp="1"/>
          </p:cNvSpPr>
          <p:nvPr>
            <p:ph type="pic" sz="quarter" idx="10"/>
          </p:nvPr>
        </p:nvSpPr>
        <p:spPr>
          <a:xfrm>
            <a:off x="6095999" y="0"/>
            <a:ext cx="6096001" cy="6858000"/>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01.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grpSp>
        <p:nvGrpSpPr>
          <p:cNvPr id="3" name="组合 2"/>
          <p:cNvGrpSpPr/>
          <p:nvPr userDrawn="1"/>
        </p:nvGrpSpPr>
        <p:grpSpPr>
          <a:xfrm>
            <a:off x="4034971" y="689970"/>
            <a:ext cx="4122059" cy="1462680"/>
            <a:chOff x="304800" y="2709636"/>
            <a:chExt cx="4122059" cy="1462680"/>
          </a:xfrm>
        </p:grpSpPr>
        <p:grpSp>
          <p:nvGrpSpPr>
            <p:cNvPr id="4" name="组合 3"/>
            <p:cNvGrpSpPr/>
            <p:nvPr/>
          </p:nvGrpSpPr>
          <p:grpSpPr>
            <a:xfrm>
              <a:off x="304800" y="2709636"/>
              <a:ext cx="4122059" cy="1462680"/>
              <a:chOff x="667656" y="1497651"/>
              <a:chExt cx="4122059" cy="1462680"/>
            </a:xfrm>
          </p:grpSpPr>
          <p:grpSp>
            <p:nvGrpSpPr>
              <p:cNvPr id="6" name="组合 5"/>
              <p:cNvGrpSpPr/>
              <p:nvPr/>
            </p:nvGrpSpPr>
            <p:grpSpPr>
              <a:xfrm>
                <a:off x="667656" y="1497651"/>
                <a:ext cx="4122059" cy="1438728"/>
                <a:chOff x="537028" y="1493158"/>
                <a:chExt cx="4122059" cy="1438728"/>
              </a:xfrm>
            </p:grpSpPr>
            <p:sp>
              <p:nvSpPr>
                <p:cNvPr id="9" name="矩形 8"/>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0" name="图片 9"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7" name="文本框 6"/>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endParaRPr kumimoji="0" lang="zh-CN" altLang="en-US" sz="5400" b="0" i="0" u="none" strike="noStrike" kern="0" cap="none" spc="0" normalizeH="0" baseline="0" noProof="0" dirty="0">
                  <a:ln>
                    <a:noFill/>
                  </a:ln>
                  <a:solidFill>
                    <a:schemeClr val="tx2"/>
                  </a:solidFill>
                  <a:effectLst/>
                  <a:uLnTx/>
                  <a:uFillTx/>
                  <a:latin typeface="+mj-ea"/>
                  <a:ea typeface="+mj-ea"/>
                </a:endParaRPr>
              </a:p>
            </p:txBody>
          </p:sp>
          <p:sp>
            <p:nvSpPr>
              <p:cNvPr id="8" name="矩形 7"/>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1" name="图片占位符 6"/>
          <p:cNvSpPr>
            <a:spLocks noGrp="1"/>
          </p:cNvSpPr>
          <p:nvPr>
            <p:ph type="pic" sz="quarter" idx="10"/>
          </p:nvPr>
        </p:nvSpPr>
        <p:spPr>
          <a:xfrm>
            <a:off x="1" y="3240088"/>
            <a:ext cx="12192000" cy="3617912"/>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02.xml><?xml version="1.0" encoding="utf-8"?>
<p:sldLayout xmlns:a="http://schemas.openxmlformats.org/drawingml/2006/main" xmlns:r="http://schemas.openxmlformats.org/officeDocument/2006/relationships" xmlns:p="http://schemas.openxmlformats.org/presentationml/2006/main" preserve="1" userDrawn="1">
  <p:cSld name="内页版式1">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pic>
        <p:nvPicPr>
          <p:cNvPr id="7" name="图片 6"/>
          <p:cNvPicPr>
            <a:picLocks noChangeAspect="1"/>
          </p:cNvPicPr>
          <p:nvPr userDrawn="1"/>
        </p:nvPicPr>
        <p:blipFill rotWithShape="1">
          <a:blip r:embed="rId2" cstate="print"/>
          <a:srcRect r="1346"/>
          <a:stretch>
            <a:fillRect/>
          </a:stretch>
        </p:blipFill>
        <p:spPr>
          <a:xfrm>
            <a:off x="516" y="6149854"/>
            <a:ext cx="12191484" cy="411617"/>
          </a:xfrm>
          <a:prstGeom prst="rect">
            <a:avLst/>
          </a:prstGeom>
        </p:spPr>
      </p:pic>
      <p:pic>
        <p:nvPicPr>
          <p:cNvPr id="13" name="图片 12" descr="文本&#10;&#10;中度可信度描述已自动生成"/>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553162" y="263409"/>
            <a:ext cx="2305463" cy="757902"/>
          </a:xfrm>
          <a:prstGeom prst="rect">
            <a:avLst/>
          </a:prstGeom>
        </p:spPr>
      </p:pic>
      <p:sp>
        <p:nvSpPr>
          <p:cNvPr id="8" name="矩形 7"/>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03.xml><?xml version="1.0" encoding="utf-8"?>
<p:sldLayout xmlns:a="http://schemas.openxmlformats.org/drawingml/2006/main" xmlns:r="http://schemas.openxmlformats.org/officeDocument/2006/relationships" xmlns:p="http://schemas.openxmlformats.org/presentationml/2006/main" preserve="1" userDrawn="1">
  <p:cSld name="内页版式2">
    <p:spTree>
      <p:nvGrpSpPr>
        <p:cNvPr id="1" name=""/>
        <p:cNvGrpSpPr/>
        <p:nvPr/>
      </p:nvGrpSpPr>
      <p:grpSpPr>
        <a:xfrm>
          <a:off x="0" y="0"/>
          <a:ext cx="0" cy="0"/>
          <a:chOff x="0" y="0"/>
          <a:chExt cx="0" cy="0"/>
        </a:xfrm>
      </p:grpSpPr>
      <p:sp>
        <p:nvSpPr>
          <p:cNvPr id="9" name="矩形 8"/>
          <p:cNvSpPr/>
          <p:nvPr userDrawn="1"/>
        </p:nvSpPr>
        <p:spPr>
          <a:xfrm>
            <a:off x="0" y="0"/>
            <a:ext cx="12191483" cy="685800"/>
          </a:xfrm>
          <a:prstGeom prst="rect">
            <a:avLst/>
          </a:prstGeom>
          <a:solidFill>
            <a:schemeClr val="tx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sp>
        <p:nvSpPr>
          <p:cNvPr id="2" name="标题 1"/>
          <p:cNvSpPr>
            <a:spLocks noGrp="1"/>
          </p:cNvSpPr>
          <p:nvPr>
            <p:ph type="title"/>
          </p:nvPr>
        </p:nvSpPr>
        <p:spPr>
          <a:xfrm>
            <a:off x="927468" y="85609"/>
            <a:ext cx="6895732" cy="538838"/>
          </a:xfrm>
          <a:prstGeom prst="rect">
            <a:avLst/>
          </a:prstGeom>
        </p:spPr>
        <p:txBody>
          <a:bodyPr anchor="ctr">
            <a:normAutofit/>
          </a:bodyPr>
          <a:lstStyle>
            <a:lvl1pPr>
              <a:lnSpc>
                <a:spcPct val="100000"/>
              </a:lnSpc>
              <a:defRPr sz="3200">
                <a:solidFill>
                  <a:schemeClr val="bg1"/>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034104"/>
            <a:ext cx="11429264" cy="4761859"/>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pic>
        <p:nvPicPr>
          <p:cNvPr id="10" name="图片 9" descr="图片包含 户外, 标牌, 黑色&#10;&#10;自动生成的说明"/>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pic>
        <p:nvPicPr>
          <p:cNvPr id="12" name="图片 11"/>
          <p:cNvPicPr>
            <a:picLocks noChangeAspect="1"/>
          </p:cNvPicPr>
          <p:nvPr userDrawn="1"/>
        </p:nvPicPr>
        <p:blipFill rotWithShape="1">
          <a:blip r:embed="rId3" cstate="print">
            <a:extLst>
              <a:ext uri="{BEBA8EAE-BF5A-486C-A8C5-ECC9F3942E4B}">
                <a14:imgProps xmlns:a14="http://schemas.microsoft.com/office/drawing/2010/main">
                  <a14:imgLayer r:embed="rId4">
                    <a14:imgEffect>
                      <a14:brightnessContrast bright="100000"/>
                    </a14:imgEffect>
                    <a14:imgEffect>
                      <a14:sharpenSoften amount="100000"/>
                    </a14:imgEffect>
                  </a14:imgLayer>
                </a14:imgProps>
              </a:ext>
            </a:extLst>
          </a:blip>
          <a:srcRect l="73973" r="3197"/>
          <a:stretch>
            <a:fillRect/>
          </a:stretch>
        </p:blipFill>
        <p:spPr>
          <a:xfrm>
            <a:off x="9046840" y="274621"/>
            <a:ext cx="2821309" cy="411617"/>
          </a:xfrm>
          <a:prstGeom prst="rect">
            <a:avLst/>
          </a:prstGeom>
        </p:spPr>
      </p:pic>
      <p:sp>
        <p:nvSpPr>
          <p:cNvPr id="13" name="文本框 12"/>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14" name="文本框 13"/>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15" name="直接连接符 14"/>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04.xml><?xml version="1.0" encoding="utf-8"?>
<p:sldLayout xmlns:a="http://schemas.openxmlformats.org/drawingml/2006/main" xmlns:r="http://schemas.openxmlformats.org/officeDocument/2006/relationships" xmlns:p="http://schemas.openxmlformats.org/presentationml/2006/main" preserve="1" userDrawn="1">
  <p:cSld name="内页版式3">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3" name="矩形 2"/>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pic>
        <p:nvPicPr>
          <p:cNvPr id="8" name="图片 7"/>
          <p:cNvPicPr>
            <a:picLocks noChangeAspect="1"/>
          </p:cNvPicPr>
          <p:nvPr userDrawn="1"/>
        </p:nvPicPr>
        <p:blipFill rotWithShape="1">
          <a:blip r:embed="rId2" cstate="print"/>
          <a:srcRect l="74359" r="1346"/>
          <a:stretch>
            <a:fillRect/>
          </a:stretch>
        </p:blipFill>
        <p:spPr>
          <a:xfrm>
            <a:off x="8870172" y="360363"/>
            <a:ext cx="3002280" cy="411617"/>
          </a:xfrm>
          <a:prstGeom prst="rect">
            <a:avLst/>
          </a:prstGeom>
        </p:spPr>
      </p:pic>
      <p:sp>
        <p:nvSpPr>
          <p:cNvPr id="9" name="矩形 8"/>
          <p:cNvSpPr/>
          <p:nvPr userDrawn="1"/>
        </p:nvSpPr>
        <p:spPr>
          <a:xfrm>
            <a:off x="360362" y="6446383"/>
            <a:ext cx="11460164" cy="411617"/>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solidFill>
                <a:schemeClr val="tx2"/>
              </a:solidFill>
            </a:endParaRPr>
          </a:p>
        </p:txBody>
      </p:sp>
      <p:sp>
        <p:nvSpPr>
          <p:cNvPr id="10" name="文本框 9"/>
          <p:cNvSpPr txBox="1"/>
          <p:nvPr userDrawn="1"/>
        </p:nvSpPr>
        <p:spPr>
          <a:xfrm>
            <a:off x="10118489" y="6484482"/>
            <a:ext cx="1692143" cy="338554"/>
          </a:xfrm>
          <a:prstGeom prst="rect">
            <a:avLst/>
          </a:prstGeom>
          <a:noFill/>
        </p:spPr>
        <p:txBody>
          <a:bodyPr wrap="square" rtlCol="0" anchor="ctr">
            <a:spAutoFit/>
          </a:bodyPr>
          <a:lstStyle/>
          <a:p>
            <a:pPr algn="ctr"/>
            <a:r>
              <a:rPr lang="en-US" altLang="zh-CN" sz="1600" i="1" dirty="0">
                <a:solidFill>
                  <a:schemeClr val="bg1"/>
                </a:solidFill>
              </a:rPr>
              <a:t>www.sjtu.edu.cn </a:t>
            </a:r>
            <a:endParaRPr lang="zh-CN" altLang="en-US" sz="1400" i="1" dirty="0">
              <a:solidFill>
                <a:schemeClr val="bg1"/>
              </a:solidFill>
            </a:endParaRPr>
          </a:p>
        </p:txBody>
      </p:sp>
      <p:sp>
        <p:nvSpPr>
          <p:cNvPr id="11" name="文本框 10"/>
          <p:cNvSpPr txBox="1"/>
          <p:nvPr userDrawn="1"/>
        </p:nvSpPr>
        <p:spPr>
          <a:xfrm>
            <a:off x="360364" y="6497182"/>
            <a:ext cx="2223180" cy="338554"/>
          </a:xfrm>
          <a:prstGeom prst="rect">
            <a:avLst/>
          </a:prstGeom>
          <a:noFill/>
        </p:spPr>
        <p:txBody>
          <a:bodyPr wrap="square" rtlCol="0" anchor="ctr">
            <a:spAutoFit/>
          </a:bodyPr>
          <a:lstStyle/>
          <a:p>
            <a:pPr algn="ctr"/>
            <a:r>
              <a:rPr lang="zh-CN" altLang="en-US" sz="1600" dirty="0">
                <a:solidFill>
                  <a:schemeClr val="bg1"/>
                </a:solidFill>
              </a:rPr>
              <a:t>饮水思源   爱国荣校</a:t>
            </a:r>
            <a:endParaRPr lang="zh-CN" altLang="en-US" sz="1600" dirty="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05.xml><?xml version="1.0" encoding="utf-8"?>
<p:sldLayout xmlns:a="http://schemas.openxmlformats.org/drawingml/2006/main" xmlns:r="http://schemas.openxmlformats.org/officeDocument/2006/relationships" xmlns:p="http://schemas.openxmlformats.org/presentationml/2006/main" preserve="1" userDrawn="1">
  <p:cSld name="过渡页1">
    <p:spTree>
      <p:nvGrpSpPr>
        <p:cNvPr id="1" name=""/>
        <p:cNvGrpSpPr/>
        <p:nvPr/>
      </p:nvGrpSpPr>
      <p:grpSpPr>
        <a:xfrm>
          <a:off x="0" y="0"/>
          <a:ext cx="0" cy="0"/>
          <a:chOff x="0" y="0"/>
          <a:chExt cx="0" cy="0"/>
        </a:xfrm>
      </p:grpSpPr>
      <p:sp>
        <p:nvSpPr>
          <p:cNvPr id="13" name="标题 1"/>
          <p:cNvSpPr>
            <a:spLocks noGrp="1"/>
          </p:cNvSpPr>
          <p:nvPr>
            <p:ph type="title" hasCustomPrompt="1"/>
          </p:nvPr>
        </p:nvSpPr>
        <p:spPr>
          <a:xfrm>
            <a:off x="1439862" y="1355320"/>
            <a:ext cx="8796337" cy="1060855"/>
          </a:xfrm>
          <a:prstGeom prst="rect">
            <a:avLst/>
          </a:prstGeom>
          <a:noFill/>
          <a:effectLst/>
        </p:spPr>
        <p:txBody>
          <a:bodyPr anchor="ctr">
            <a:noAutofit/>
          </a:bodyPr>
          <a:lstStyle>
            <a:lvl1pPr algn="l">
              <a:lnSpc>
                <a:spcPct val="100000"/>
              </a:lnSpc>
              <a:defRPr sz="6000" b="0">
                <a:solidFill>
                  <a:schemeClr val="tx2"/>
                </a:solidFill>
                <a:effectLst/>
              </a:defRPr>
            </a:lvl1pPr>
          </a:lstStyle>
          <a:p>
            <a:r>
              <a:rPr lang="zh-CN" altLang="en-US" dirty="0"/>
              <a:t>单击此处编辑标题样式</a:t>
            </a:r>
            <a:endParaRPr lang="zh-CN" altLang="en-US" dirty="0"/>
          </a:p>
        </p:txBody>
      </p:sp>
      <p:pic>
        <p:nvPicPr>
          <p:cNvPr id="15" name="图片 14"/>
          <p:cNvPicPr>
            <a:picLocks noChangeAspect="1"/>
          </p:cNvPicPr>
          <p:nvPr userDrawn="1"/>
        </p:nvPicPr>
        <p:blipFill rotWithShape="1">
          <a:blip r:embed="rId2" cstate="print"/>
          <a:srcRect r="1346"/>
          <a:stretch>
            <a:fillRect/>
          </a:stretch>
        </p:blipFill>
        <p:spPr>
          <a:xfrm>
            <a:off x="516" y="5781221"/>
            <a:ext cx="12191484" cy="411617"/>
          </a:xfrm>
          <a:prstGeom prst="rect">
            <a:avLst/>
          </a:prstGeom>
        </p:spPr>
      </p:pic>
      <p:sp>
        <p:nvSpPr>
          <p:cNvPr id="16" name="矩形 15"/>
          <p:cNvSpPr/>
          <p:nvPr userDrawn="1"/>
        </p:nvSpPr>
        <p:spPr>
          <a:xfrm>
            <a:off x="0" y="1523797"/>
            <a:ext cx="360363" cy="723900"/>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06.xml><?xml version="1.0" encoding="utf-8"?>
<p:sldLayout xmlns:a="http://schemas.openxmlformats.org/drawingml/2006/main" xmlns:r="http://schemas.openxmlformats.org/officeDocument/2006/relationships" xmlns:p="http://schemas.openxmlformats.org/presentationml/2006/main" preserve="1" userDrawn="1">
  <p:cSld name="过渡页2">
    <p:spTree>
      <p:nvGrpSpPr>
        <p:cNvPr id="1" name=""/>
        <p:cNvGrpSpPr/>
        <p:nvPr/>
      </p:nvGrpSpPr>
      <p:grpSpPr>
        <a:xfrm>
          <a:off x="0" y="0"/>
          <a:ext cx="0" cy="0"/>
          <a:chOff x="0" y="0"/>
          <a:chExt cx="0" cy="0"/>
        </a:xfrm>
      </p:grpSpPr>
      <p:pic>
        <p:nvPicPr>
          <p:cNvPr id="3" name="图片 2"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 name="矩形 3"/>
          <p:cNvSpPr/>
          <p:nvPr userDrawn="1"/>
        </p:nvSpPr>
        <p:spPr>
          <a:xfrm rot="16200000">
            <a:off x="6051000" y="-2616750"/>
            <a:ext cx="90000" cy="12192000"/>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6"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tx2"/>
                </a:solidFill>
              </a:defRPr>
            </a:lvl1pPr>
          </a:lstStyle>
          <a:p>
            <a:r>
              <a:rPr lang="zh-CN" altLang="en-US" dirty="0"/>
              <a:t>单击此处编辑母版标题样式</a:t>
            </a:r>
            <a:endParaRPr lang="zh-CN" altLang="en-US" dirty="0"/>
          </a:p>
        </p:txBody>
      </p:sp>
      <p:pic>
        <p:nvPicPr>
          <p:cNvPr id="7" name="图片 6"/>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8"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07.xml><?xml version="1.0" encoding="utf-8"?>
<p:sldLayout xmlns:a="http://schemas.openxmlformats.org/drawingml/2006/main" xmlns:r="http://schemas.openxmlformats.org/officeDocument/2006/relationships" xmlns:p="http://schemas.openxmlformats.org/presentationml/2006/main" preserve="1" userDrawn="1">
  <p:cSld name="封底1">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pic>
        <p:nvPicPr>
          <p:cNvPr id="16" name="图片 15" descr="文本&#10;&#10;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175242" y="806450"/>
            <a:ext cx="3841516" cy="2692400"/>
          </a:xfrm>
          <a:prstGeom prst="rect">
            <a:avLst/>
          </a:prstGeom>
        </p:spPr>
      </p:pic>
      <p:sp>
        <p:nvSpPr>
          <p:cNvPr id="17" name="标题 1"/>
          <p:cNvSpPr>
            <a:spLocks noGrp="1"/>
          </p:cNvSpPr>
          <p:nvPr>
            <p:ph type="title" hasCustomPrompt="1"/>
          </p:nvPr>
        </p:nvSpPr>
        <p:spPr>
          <a:xfrm>
            <a:off x="2351313" y="3700057"/>
            <a:ext cx="7561943"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endParaRPr lang="zh-CN" altLang="en-US" dirty="0"/>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08.xml><?xml version="1.0" encoding="utf-8"?>
<p:sldLayout xmlns:a="http://schemas.openxmlformats.org/drawingml/2006/main" xmlns:r="http://schemas.openxmlformats.org/officeDocument/2006/relationships" xmlns:p="http://schemas.openxmlformats.org/presentationml/2006/main" preserve="1" userDrawn="1">
  <p:cSld name="封底2">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pic>
        <p:nvPicPr>
          <p:cNvPr id="3" name="图片 2" descr="文本&#10;&#10;中度可信度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73315" y="1918497"/>
            <a:ext cx="4717143" cy="1550721"/>
          </a:xfrm>
          <a:prstGeom prst="rect">
            <a:avLst/>
          </a:prstGeom>
        </p:spPr>
      </p:pic>
      <p:sp>
        <p:nvSpPr>
          <p:cNvPr id="12" name="标题 1"/>
          <p:cNvSpPr>
            <a:spLocks noGrp="1"/>
          </p:cNvSpPr>
          <p:nvPr>
            <p:ph type="title" hasCustomPrompt="1"/>
          </p:nvPr>
        </p:nvSpPr>
        <p:spPr>
          <a:xfrm>
            <a:off x="6096001" y="2179233"/>
            <a:ext cx="5613400"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09.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tx2"/>
        </a:solidFill>
        <a:effectLst/>
      </p:bgPr>
    </p:bg>
    <p:spTree>
      <p:nvGrpSpPr>
        <p:cNvPr id="1" name=""/>
        <p:cNvGrpSpPr/>
        <p:nvPr/>
      </p:nvGrpSpPr>
      <p:grpSpPr>
        <a:xfrm>
          <a:off x="0" y="0"/>
          <a:ext cx="0" cy="0"/>
          <a:chOff x="0" y="0"/>
          <a:chExt cx="0" cy="0"/>
        </a:xfrm>
      </p:grpSpPr>
      <p:sp>
        <p:nvSpPr>
          <p:cNvPr id="9" name="流程图: 离页连接符 8"/>
          <p:cNvSpPr/>
          <p:nvPr userDrawn="1"/>
        </p:nvSpPr>
        <p:spPr>
          <a:xfrm>
            <a:off x="3419386" y="0"/>
            <a:ext cx="5353229" cy="5219695"/>
          </a:xfrm>
          <a:prstGeom prst="flowChartOffpageConnector">
            <a:avLst/>
          </a:prstGeom>
          <a:solidFill>
            <a:srgbClr val="FFFFFF"/>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sp>
        <p:nvSpPr>
          <p:cNvPr id="10" name="文本占位符 31"/>
          <p:cNvSpPr txBox="1"/>
          <p:nvPr userDrawn="1"/>
        </p:nvSpPr>
        <p:spPr>
          <a:xfrm>
            <a:off x="2952571" y="2609847"/>
            <a:ext cx="6286859" cy="598488"/>
          </a:xfrm>
          <a:prstGeom prst="rect">
            <a:avLst/>
          </a:prstGeom>
        </p:spPr>
        <p:txBody>
          <a:bodyPr anchor="ctr"/>
          <a:lstStyle>
            <a:lvl1pPr marL="0" indent="0" algn="ctr" defTabSz="967740" rtl="0" eaLnBrk="1" latinLnBrk="0" hangingPunct="1">
              <a:lnSpc>
                <a:spcPct val="100000"/>
              </a:lnSpc>
              <a:spcBef>
                <a:spcPts val="1060"/>
              </a:spcBef>
              <a:buFontTx/>
              <a:buNone/>
              <a:defRPr sz="5400" b="1" kern="1200" spc="600">
                <a:solidFill>
                  <a:schemeClr val="accent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5400" b="1" i="0" u="none" strike="noStrike" kern="1200" cap="none" spc="600" normalizeH="0" baseline="0" noProof="0" dirty="0">
              <a:ln>
                <a:noFill/>
              </a:ln>
              <a:solidFill>
                <a:srgbClr val="C8161E"/>
              </a:solidFill>
              <a:effectLst/>
              <a:uLnTx/>
              <a:uFillTx/>
              <a:latin typeface="Arial" panose="020B0604020202090204"/>
              <a:ea typeface="微软雅黑"/>
              <a:cs typeface="+mn-cs"/>
            </a:endParaRPr>
          </a:p>
        </p:txBody>
      </p:sp>
      <p:pic>
        <p:nvPicPr>
          <p:cNvPr id="11" name="图片 10"/>
          <p:cNvPicPr>
            <a:picLocks noChangeAspect="1"/>
          </p:cNvPicPr>
          <p:nvPr userDrawn="1"/>
        </p:nvPicPr>
        <p:blipFill rotWithShape="1">
          <a:blip r:embed="rId2">
            <a:alphaModFix amt="20000"/>
            <a:duotone>
              <a:srgbClr val="ED7D31">
                <a:shade val="45000"/>
                <a:satMod val="135000"/>
              </a:srgbClr>
              <a:prstClr val="white"/>
            </a:duotone>
          </a:blip>
          <a:srcRect t="9831" b="36385"/>
          <a:stretch>
            <a:fillRect/>
          </a:stretch>
        </p:blipFill>
        <p:spPr>
          <a:xfrm>
            <a:off x="3352562" y="6146610"/>
            <a:ext cx="5486876" cy="406590"/>
          </a:xfrm>
          <a:prstGeom prst="rect">
            <a:avLst/>
          </a:prstGeom>
        </p:spPr>
      </p:pic>
      <p:pic>
        <p:nvPicPr>
          <p:cNvPr id="12" name="图片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3" name="任意多边形: 形状 12"/>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rgbClr val="FFFFFF"/>
          </a:solidFill>
          <a:ln w="12700" cap="flat" cmpd="sng" algn="ctr">
            <a:solidFill>
              <a:srgbClr val="FFFFFF"/>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4" name="图片 13" descr="图片包含 建筑物&#10;&#10;自动生成的说明"/>
          <p:cNvPicPr>
            <a:picLocks noChangeAspect="1"/>
          </p:cNvPicPr>
          <p:nvPr userDrawn="1"/>
        </p:nvPicPr>
        <p:blipFill>
          <a:blip r:embed="rId4">
            <a:alphaModFix amt="20000"/>
            <a:duotone>
              <a:prstClr val="black"/>
              <a:srgbClr val="C8161E">
                <a:tint val="45000"/>
                <a:satMod val="400000"/>
              </a:srgb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
        <p:nvSpPr>
          <p:cNvPr id="15" name="文本占位符 31"/>
          <p:cNvSpPr>
            <a:spLocks noGrp="1"/>
          </p:cNvSpPr>
          <p:nvPr>
            <p:ph type="body" sz="quarter" idx="11"/>
          </p:nvPr>
        </p:nvSpPr>
        <p:spPr>
          <a:xfrm>
            <a:off x="3104971" y="2762247"/>
            <a:ext cx="6286859" cy="598488"/>
          </a:xfrm>
          <a:prstGeom prst="rect">
            <a:avLst/>
          </a:prstGeom>
        </p:spPr>
        <p:txBody>
          <a:bodyPr anchor="ctr"/>
          <a:lstStyle>
            <a:lvl1pPr marL="0" indent="0" algn="ctr">
              <a:lnSpc>
                <a:spcPct val="100000"/>
              </a:lnSpc>
              <a:buNone/>
              <a:defRPr sz="4800" b="1" spc="600">
                <a:solidFill>
                  <a:schemeClr val="tx2"/>
                </a:solidFill>
              </a:defRPr>
            </a:lvl1pPr>
          </a:lstStyle>
          <a:p>
            <a:pPr lvl="0"/>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10.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11.xml><?xml version="1.0" encoding="utf-8"?>
<p:sldLayout xmlns:a="http://schemas.openxmlformats.org/drawingml/2006/main" xmlns:r="http://schemas.openxmlformats.org/officeDocument/2006/relationships" xmlns:p="http://schemas.openxmlformats.org/presentationml/2006/main" preserve="1" userDrawn="1">
  <p:cSld name="封面1">
    <p:spTree>
      <p:nvGrpSpPr>
        <p:cNvPr id="1" name=""/>
        <p:cNvGrpSpPr/>
        <p:nvPr/>
      </p:nvGrpSpPr>
      <p:grpSpPr>
        <a:xfrm>
          <a:off x="0" y="0"/>
          <a:ext cx="0" cy="0"/>
          <a:chOff x="0" y="0"/>
          <a:chExt cx="0" cy="0"/>
        </a:xfrm>
      </p:grpSpPr>
      <p:pic>
        <p:nvPicPr>
          <p:cNvPr id="4" name="图片 3" descr="图片包含 建筑物&#10;&#10;自动生成的说明"/>
          <p:cNvPicPr>
            <a:picLocks noChangeAspect="1"/>
          </p:cNvPicPr>
          <p:nvPr userDrawn="1"/>
        </p:nvPicPr>
        <p:blipFill>
          <a:blip r:embed="rId2">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sp>
        <p:nvSpPr>
          <p:cNvPr id="6"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lnSpc>
                <a:spcPct val="100000"/>
              </a:lnSpc>
              <a:defRPr sz="5400" b="1">
                <a:solidFill>
                  <a:schemeClr val="tx2"/>
                </a:solidFill>
              </a:defRPr>
            </a:lvl1pPr>
          </a:lstStyle>
          <a:p>
            <a:r>
              <a:rPr lang="zh-CN" altLang="en-US" dirty="0"/>
              <a:t>单击此处编辑标题样式</a:t>
            </a:r>
            <a:endParaRPr lang="zh-CN" altLang="en-US" dirty="0"/>
          </a:p>
        </p:txBody>
      </p:sp>
      <p:sp>
        <p:nvSpPr>
          <p:cNvPr id="7" name="内容占位符 25"/>
          <p:cNvSpPr>
            <a:spLocks noGrp="1"/>
          </p:cNvSpPr>
          <p:nvPr>
            <p:ph sz="quarter" idx="10"/>
          </p:nvPr>
        </p:nvSpPr>
        <p:spPr>
          <a:xfrm>
            <a:off x="4644345" y="5196924"/>
            <a:ext cx="2903311" cy="454025"/>
          </a:xfrm>
          <a:prstGeom prst="rect">
            <a:avLst/>
          </a:prstGeom>
        </p:spPr>
        <p:txBody>
          <a:bodyPr anchor="ctr"/>
          <a:lstStyle>
            <a:lvl1pPr marL="0" indent="0" algn="ctr">
              <a:lnSpc>
                <a:spcPct val="100000"/>
              </a:lnSpc>
              <a:buNone/>
              <a:defRPr sz="20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pic>
        <p:nvPicPr>
          <p:cNvPr id="9" name="图片 8"/>
          <p:cNvPicPr>
            <a:picLocks noChangeAspect="1"/>
          </p:cNvPicPr>
          <p:nvPr userDrawn="1"/>
        </p:nvPicPr>
        <p:blipFill rotWithShape="1">
          <a:blip r:embed="rId4" cstate="print"/>
          <a:srcRect l="74359" r="1346"/>
          <a:stretch>
            <a:fillRect/>
          </a:stretch>
        </p:blipFill>
        <p:spPr>
          <a:xfrm>
            <a:off x="8870172" y="356842"/>
            <a:ext cx="3002280" cy="411617"/>
          </a:xfrm>
          <a:prstGeom prst="rect">
            <a:avLst/>
          </a:prstGeom>
        </p:spPr>
      </p:pic>
      <p:grpSp>
        <p:nvGrpSpPr>
          <p:cNvPr id="10" name="组合 9"/>
          <p:cNvGrpSpPr/>
          <p:nvPr userDrawn="1"/>
        </p:nvGrpSpPr>
        <p:grpSpPr>
          <a:xfrm>
            <a:off x="2328587" y="6244170"/>
            <a:ext cx="7554800" cy="406590"/>
            <a:chOff x="2328587" y="6073254"/>
            <a:chExt cx="7554800" cy="406590"/>
          </a:xfrm>
        </p:grpSpPr>
        <p:pic>
          <p:nvPicPr>
            <p:cNvPr id="11" name="图片 10"/>
            <p:cNvPicPr>
              <a:picLocks noChangeAspect="1"/>
            </p:cNvPicPr>
            <p:nvPr userDrawn="1"/>
          </p:nvPicPr>
          <p:blipFill rotWithShape="1">
            <a:blip r:embed="rId5">
              <a:alphaModFix amt="50000"/>
            </a:blip>
            <a:srcRect t="9831" b="36385"/>
            <a:stretch>
              <a:fillRect/>
            </a:stretch>
          </p:blipFill>
          <p:spPr>
            <a:xfrm>
              <a:off x="3352562" y="6073254"/>
              <a:ext cx="5486876" cy="406590"/>
            </a:xfrm>
            <a:prstGeom prst="rect">
              <a:avLst/>
            </a:prstGeom>
          </p:spPr>
        </p:pic>
        <p:sp>
          <p:nvSpPr>
            <p:cNvPr id="12" name="椭圆 11"/>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p:nvPr userDrawn="1"/>
          </p:nvCxnSpPr>
          <p:spPr>
            <a:xfrm>
              <a:off x="23285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89833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grpSp>
      <p:cxnSp>
        <p:nvCxnSpPr>
          <p:cNvPr id="15" name="直接连接符 14"/>
          <p:cNvCxnSpPr/>
          <p:nvPr userDrawn="1"/>
        </p:nvCxnSpPr>
        <p:spPr>
          <a:xfrm>
            <a:off x="2046000" y="1712549"/>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nvCxnSpPr>
        <p:spPr>
          <a:xfrm>
            <a:off x="2046000" y="3428810"/>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12.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7" name="图片占位符 6"/>
          <p:cNvSpPr>
            <a:spLocks noGrp="1"/>
          </p:cNvSpPr>
          <p:nvPr>
            <p:ph type="pic" sz="quarter" idx="10"/>
          </p:nvPr>
        </p:nvSpPr>
        <p:spPr>
          <a:xfrm>
            <a:off x="0" y="1"/>
            <a:ext cx="12192000" cy="3990974"/>
          </a:xfrm>
          <a:prstGeom prst="rect">
            <a:avLst/>
          </a:prstGeom>
        </p:spPr>
        <p:txBody>
          <a:bodyPr anchor="ctr"/>
          <a:lstStyle>
            <a:lvl1pPr marL="0" indent="0" algn="ctr">
              <a:buNone/>
              <a:defRPr/>
            </a:lvl1pPr>
          </a:lstStyle>
          <a:p>
            <a:endParaRPr lang="zh-CN" altLang="en-US" dirty="0"/>
          </a:p>
        </p:txBody>
      </p:sp>
      <p:sp>
        <p:nvSpPr>
          <p:cNvPr id="8" name="内容占位符 25"/>
          <p:cNvSpPr>
            <a:spLocks noGrp="1"/>
          </p:cNvSpPr>
          <p:nvPr>
            <p:ph sz="quarter" idx="11"/>
          </p:nvPr>
        </p:nvSpPr>
        <p:spPr>
          <a:xfrm>
            <a:off x="888484" y="6091547"/>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9" name="文本占位符 31"/>
          <p:cNvSpPr>
            <a:spLocks noGrp="1"/>
          </p:cNvSpPr>
          <p:nvPr>
            <p:ph type="body" sz="quarter" idx="12"/>
          </p:nvPr>
        </p:nvSpPr>
        <p:spPr>
          <a:xfrm>
            <a:off x="888484" y="5337593"/>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10" name="标题 1"/>
          <p:cNvSpPr>
            <a:spLocks noGrp="1"/>
          </p:cNvSpPr>
          <p:nvPr>
            <p:ph type="title" hasCustomPrompt="1"/>
          </p:nvPr>
        </p:nvSpPr>
        <p:spPr>
          <a:xfrm>
            <a:off x="888484" y="4121272"/>
            <a:ext cx="7798316" cy="1060855"/>
          </a:xfrm>
          <a:prstGeom prst="rect">
            <a:avLst/>
          </a:prstGeom>
          <a:noFill/>
          <a:effectLst/>
        </p:spPr>
        <p:txBody>
          <a:bodyPr anchor="ctr">
            <a:noAutofit/>
          </a:bodyPr>
          <a:lstStyle>
            <a:lvl1pPr algn="l">
              <a:lnSpc>
                <a:spcPct val="100000"/>
              </a:lnSpc>
              <a:defRPr sz="4800" b="0">
                <a:solidFill>
                  <a:schemeClr val="tx2"/>
                </a:solidFill>
                <a:effectLst/>
              </a:defRPr>
            </a:lvl1pPr>
          </a:lstStyle>
          <a:p>
            <a:r>
              <a:rPr lang="zh-CN" altLang="en-US" dirty="0"/>
              <a:t>单击此处编辑标题样式</a:t>
            </a:r>
            <a:endParaRPr lang="zh-CN" altLang="en-US" dirty="0"/>
          </a:p>
        </p:txBody>
      </p:sp>
      <p:pic>
        <p:nvPicPr>
          <p:cNvPr id="5" name="图片 4"/>
          <p:cNvPicPr>
            <a:picLocks noChangeAspect="1"/>
          </p:cNvPicPr>
          <p:nvPr userDrawn="1"/>
        </p:nvPicPr>
        <p:blipFill rotWithShape="1">
          <a:blip r:embed="rId2" cstate="print"/>
          <a:srcRect l="74359" r="1346"/>
          <a:stretch>
            <a:fillRect/>
          </a:stretch>
        </p:blipFill>
        <p:spPr>
          <a:xfrm>
            <a:off x="8870172" y="6192838"/>
            <a:ext cx="3002280" cy="411617"/>
          </a:xfrm>
          <a:prstGeom prst="rect">
            <a:avLst/>
          </a:prstGeom>
        </p:spPr>
      </p:pic>
      <p:cxnSp>
        <p:nvCxnSpPr>
          <p:cNvPr id="11" name="直接连接符 10"/>
          <p:cNvCxnSpPr/>
          <p:nvPr userDrawn="1"/>
        </p:nvCxnSpPr>
        <p:spPr>
          <a:xfrm>
            <a:off x="-80735" y="4049349"/>
            <a:ext cx="12272735" cy="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13.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endParaRPr lang="zh-CN" altLang="en-US" dirty="0"/>
          </a:p>
        </p:txBody>
      </p:sp>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14.xml><?xml version="1.0" encoding="utf-8"?>
<p:sldLayout xmlns:a="http://schemas.openxmlformats.org/drawingml/2006/main" xmlns:r="http://schemas.openxmlformats.org/officeDocument/2006/relationships" xmlns:p="http://schemas.openxmlformats.org/presentationml/2006/main" preserve="1" userDrawn="1">
  <p:cSld name="封面3-dark">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矩形 1"/>
          <p:cNvSpPr/>
          <p:nvPr userDrawn="1"/>
        </p:nvSpPr>
        <p:spPr>
          <a:xfrm>
            <a:off x="-19050" y="0"/>
            <a:ext cx="6115050" cy="6858000"/>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p>
        </p:txBody>
      </p:sp>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bg1"/>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bg1"/>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bg1"/>
                </a:solidFill>
                <a:effectLst/>
              </a:defRPr>
            </a:lvl1pPr>
          </a:lstStyle>
          <a:p>
            <a:r>
              <a:rPr lang="zh-CN" altLang="en-US" dirty="0"/>
              <a:t>单击此处编辑标题样式</a:t>
            </a:r>
            <a:endParaRPr lang="zh-CN" altLang="en-US" dirty="0"/>
          </a:p>
        </p:txBody>
      </p:sp>
      <p:pic>
        <p:nvPicPr>
          <p:cNvPr id="7" name="图片 6"/>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4" cstate="print">
            <a:extLst>
              <a:ext uri="{BEBA8EAE-BF5A-486C-A8C5-ECC9F3942E4B}">
                <a14:imgProps xmlns:a14="http://schemas.microsoft.com/office/drawing/2010/main">
                  <a14:imgLayer r:embed="rId5">
                    <a14:imgEffect>
                      <a14:brightnessContrast bright="100000"/>
                    </a14:imgEffect>
                  </a14:imgLayer>
                </a14:imgProps>
              </a:ext>
            </a:extLst>
          </a:blip>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15.xml><?xml version="1.0" encoding="utf-8"?>
<p:sldLayout xmlns:a="http://schemas.openxmlformats.org/drawingml/2006/main" xmlns:r="http://schemas.openxmlformats.org/officeDocument/2006/relationships" xmlns:p="http://schemas.openxmlformats.org/presentationml/2006/main" preserve="1" userDrawn="1">
  <p:cSld name="封面4">
    <p:spTree>
      <p:nvGrpSpPr>
        <p:cNvPr id="1" name=""/>
        <p:cNvGrpSpPr/>
        <p:nvPr/>
      </p:nvGrpSpPr>
      <p:grpSpPr>
        <a:xfrm>
          <a:off x="0" y="0"/>
          <a:ext cx="0" cy="0"/>
          <a:chOff x="0" y="0"/>
          <a:chExt cx="0" cy="0"/>
        </a:xfrm>
      </p:grpSpPr>
      <p:sp>
        <p:nvSpPr>
          <p:cNvPr id="4" name="等腰三角形 3"/>
          <p:cNvSpPr/>
          <p:nvPr userDrawn="1"/>
        </p:nvSpPr>
        <p:spPr>
          <a:xfrm>
            <a:off x="10515600" y="-25400"/>
            <a:ext cx="1676400" cy="6883400"/>
          </a:xfrm>
          <a:prstGeom prst="triangle">
            <a:avLst>
              <a:gd name="adj" fmla="val 99435"/>
            </a:avLst>
          </a:prstGeom>
          <a:gradFill>
            <a:gsLst>
              <a:gs pos="100000">
                <a:schemeClr val="accent4"/>
              </a:gs>
              <a:gs pos="62000">
                <a:schemeClr val="tx2"/>
              </a:gs>
            </a:gsLst>
            <a:lin ang="2700000" scaled="0"/>
          </a:gradFill>
          <a:ln w="12700" cap="flat" cmpd="sng" algn="ctr">
            <a:solidFill>
              <a:schemeClr val="bg1"/>
            </a:solidFill>
            <a:prstDash val="solid"/>
            <a:miter lim="800000"/>
          </a:ln>
          <a:effectLst/>
        </p:spPr>
        <p:txBody>
          <a:bodyPr rtlCol="0" anchor="ctr"/>
          <a:lstStyle/>
          <a:p>
            <a:pPr lvl="0" algn="just"/>
            <a:endParaRPr lang="zh-CN" altLang="en-US" dirty="0"/>
          </a:p>
        </p:txBody>
      </p:sp>
      <p:sp>
        <p:nvSpPr>
          <p:cNvPr id="5"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6"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7"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endParaRPr lang="zh-CN" altLang="en-US" dirty="0"/>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9" name="图片 8"/>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sp>
        <p:nvSpPr>
          <p:cNvPr id="10" name="图片占位符 6"/>
          <p:cNvSpPr>
            <a:spLocks noGrp="1"/>
          </p:cNvSpPr>
          <p:nvPr>
            <p:ph type="pic" sz="quarter" idx="10"/>
          </p:nvPr>
        </p:nvSpPr>
        <p:spPr>
          <a:xfrm>
            <a:off x="5859400" y="0"/>
            <a:ext cx="6146801" cy="6858000"/>
          </a:xfrm>
          <a:prstGeom prst="parallelogram">
            <a:avLst>
              <a:gd name="adj" fmla="val 28125"/>
            </a:avLst>
          </a:prstGeom>
          <a:effectLst>
            <a:outerShdw blurRad="50800" dist="38100" dir="2700000" algn="tl" rotWithShape="0">
              <a:prstClr val="black">
                <a:alpha val="40000"/>
              </a:prstClr>
            </a:outerShdw>
          </a:effectLst>
        </p:spPr>
        <p:txBody>
          <a:bodyPr anchor="ctr"/>
          <a:lstStyle>
            <a:lvl1pPr marL="0" indent="0" algn="ctr">
              <a:buNone/>
              <a:defRPr/>
            </a:lvl1pPr>
          </a:lstStyle>
          <a:p>
            <a:endParaRPr lang="zh-CN" altLang="en-US" dirty="0"/>
          </a:p>
        </p:txBody>
      </p:sp>
      <p:cxnSp>
        <p:nvCxnSpPr>
          <p:cNvPr id="11" name="直接连接符 10"/>
          <p:cNvCxnSpPr/>
          <p:nvPr userDrawn="1"/>
        </p:nvCxnSpPr>
        <p:spPr>
          <a:xfrm flipH="1">
            <a:off x="5710548" y="-25400"/>
            <a:ext cx="1737055" cy="68834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16.xml><?xml version="1.0" encoding="utf-8"?>
<p:sldLayout xmlns:a="http://schemas.openxmlformats.org/drawingml/2006/main" xmlns:r="http://schemas.openxmlformats.org/officeDocument/2006/relationships" xmlns:p="http://schemas.openxmlformats.org/presentationml/2006/main" preserve="1" userDrawn="1">
  <p:cSld name="封面5">
    <p:spTree>
      <p:nvGrpSpPr>
        <p:cNvPr id="1" name=""/>
        <p:cNvGrpSpPr/>
        <p:nvPr/>
      </p:nvGrpSpPr>
      <p:grpSpPr>
        <a:xfrm>
          <a:off x="0" y="0"/>
          <a:ext cx="0" cy="0"/>
          <a:chOff x="0" y="0"/>
          <a:chExt cx="0" cy="0"/>
        </a:xfrm>
      </p:grpSpPr>
      <p:pic>
        <p:nvPicPr>
          <p:cNvPr id="6" name="图片 5" descr="图片包含 建筑物&#10;&#10;自动生成的说明"/>
          <p:cNvPicPr>
            <a:picLocks noChangeAspect="1"/>
          </p:cNvPicPr>
          <p:nvPr userDrawn="1"/>
        </p:nvPicPr>
        <p:blipFill>
          <a:blip r:embed="rId2" cstate="print">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144710" y="2394097"/>
            <a:ext cx="8047290" cy="2590938"/>
          </a:xfrm>
          <a:prstGeom prst="rect">
            <a:avLst/>
          </a:prstGeom>
        </p:spPr>
      </p:pic>
      <p:sp>
        <p:nvSpPr>
          <p:cNvPr id="5" name="标题 1"/>
          <p:cNvSpPr>
            <a:spLocks noGrp="1"/>
          </p:cNvSpPr>
          <p:nvPr>
            <p:ph type="title" hasCustomPrompt="1"/>
          </p:nvPr>
        </p:nvSpPr>
        <p:spPr>
          <a:xfrm>
            <a:off x="5460763" y="2407580"/>
            <a:ext cx="6426437" cy="1060855"/>
          </a:xfrm>
          <a:prstGeom prst="rect">
            <a:avLst/>
          </a:prstGeom>
          <a:noFill/>
          <a:effectLst/>
        </p:spPr>
        <p:txBody>
          <a:bodyPr anchor="ctr">
            <a:noAutofit/>
          </a:bodyPr>
          <a:lstStyle>
            <a:lvl1pPr algn="ctr">
              <a:defRPr sz="4000" b="1">
                <a:solidFill>
                  <a:schemeClr val="tx2"/>
                </a:solidFill>
              </a:defRPr>
            </a:lvl1pPr>
          </a:lstStyle>
          <a:p>
            <a:r>
              <a:rPr lang="zh-CN" altLang="en-US" dirty="0"/>
              <a:t>单击此处编辑标题样式</a:t>
            </a:r>
            <a:endParaRPr lang="zh-CN" altLang="en-US" dirty="0"/>
          </a:p>
        </p:txBody>
      </p:sp>
      <p:sp>
        <p:nvSpPr>
          <p:cNvPr id="7" name="内容占位符 25"/>
          <p:cNvSpPr>
            <a:spLocks noGrp="1"/>
          </p:cNvSpPr>
          <p:nvPr>
            <p:ph sz="quarter" idx="10"/>
          </p:nvPr>
        </p:nvSpPr>
        <p:spPr>
          <a:xfrm>
            <a:off x="8946863" y="4107201"/>
            <a:ext cx="2903311" cy="454025"/>
          </a:xfrm>
          <a:prstGeom prst="rect">
            <a:avLst/>
          </a:prstGeom>
        </p:spPr>
        <p:txBody>
          <a:bodyPr anchor="ctr"/>
          <a:lstStyle>
            <a:lvl1pPr marL="0" indent="0" algn="ctr">
              <a:lnSpc>
                <a:spcPct val="100000"/>
              </a:lnSpc>
              <a:buNone/>
              <a:defRPr sz="18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5460764" y="3997557"/>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9" name="图片占位符 14"/>
          <p:cNvSpPr>
            <a:spLocks noGrp="1"/>
          </p:cNvSpPr>
          <p:nvPr>
            <p:ph type="pic" sz="quarter" idx="12"/>
          </p:nvPr>
        </p:nvSpPr>
        <p:spPr>
          <a:xfrm>
            <a:off x="0" y="1415726"/>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10" name="图片 9"/>
          <p:cNvPicPr>
            <a:picLocks noChangeAspect="1"/>
          </p:cNvPicPr>
          <p:nvPr userDrawn="1"/>
        </p:nvPicPr>
        <p:blipFill>
          <a:blip r:embed="rId3"/>
          <a:stretch>
            <a:fillRect/>
          </a:stretch>
        </p:blipFill>
        <p:spPr>
          <a:xfrm>
            <a:off x="6524558" y="4706725"/>
            <a:ext cx="3935296" cy="209291"/>
          </a:xfrm>
          <a:prstGeom prst="rect">
            <a:avLst/>
          </a:prstGeom>
        </p:spPr>
      </p:pic>
      <p:pic>
        <p:nvPicPr>
          <p:cNvPr id="11" name="图片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22913" y="271357"/>
            <a:ext cx="2169174" cy="713098"/>
          </a:xfrm>
          <a:prstGeom prst="rect">
            <a:avLst/>
          </a:prstGeom>
        </p:spPr>
      </p:pic>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17.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grpSp>
        <p:nvGrpSpPr>
          <p:cNvPr id="11" name="组合 10"/>
          <p:cNvGrpSpPr/>
          <p:nvPr userDrawn="1"/>
        </p:nvGrpSpPr>
        <p:grpSpPr>
          <a:xfrm>
            <a:off x="391884" y="2278063"/>
            <a:ext cx="4122059" cy="1462680"/>
            <a:chOff x="304800" y="2709636"/>
            <a:chExt cx="4122059" cy="1462680"/>
          </a:xfrm>
        </p:grpSpPr>
        <p:grpSp>
          <p:nvGrpSpPr>
            <p:cNvPr id="12" name="组合 11"/>
            <p:cNvGrpSpPr/>
            <p:nvPr/>
          </p:nvGrpSpPr>
          <p:grpSpPr>
            <a:xfrm>
              <a:off x="304800" y="2709636"/>
              <a:ext cx="4122059" cy="1462680"/>
              <a:chOff x="667656" y="1497651"/>
              <a:chExt cx="4122059" cy="1462680"/>
            </a:xfrm>
          </p:grpSpPr>
          <p:grpSp>
            <p:nvGrpSpPr>
              <p:cNvPr id="14" name="组合 13"/>
              <p:cNvGrpSpPr/>
              <p:nvPr/>
            </p:nvGrpSpPr>
            <p:grpSpPr>
              <a:xfrm>
                <a:off x="667656" y="1497651"/>
                <a:ext cx="4122059" cy="1438728"/>
                <a:chOff x="537028" y="1493158"/>
                <a:chExt cx="4122059" cy="1438728"/>
              </a:xfrm>
            </p:grpSpPr>
            <p:sp>
              <p:nvSpPr>
                <p:cNvPr id="17" name="矩形 16"/>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8" name="图片 17"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15" name="文本框 14"/>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endParaRPr kumimoji="0" lang="zh-CN" altLang="en-US" sz="5400" b="0" i="0" u="none" strike="noStrike" kern="0" cap="none" spc="0" normalizeH="0" baseline="0" noProof="0" dirty="0">
                  <a:ln>
                    <a:noFill/>
                  </a:ln>
                  <a:solidFill>
                    <a:schemeClr val="tx2"/>
                  </a:solidFill>
                  <a:effectLst/>
                  <a:uLnTx/>
                  <a:uFillTx/>
                  <a:latin typeface="+mj-ea"/>
                  <a:ea typeface="+mj-ea"/>
                </a:endParaRPr>
              </a:p>
            </p:txBody>
          </p:sp>
          <p:sp>
            <p:nvSpPr>
              <p:cNvPr id="16" name="矩形 15"/>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13" name="图片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9" name="图片占位符 6"/>
          <p:cNvSpPr>
            <a:spLocks noGrp="1"/>
          </p:cNvSpPr>
          <p:nvPr>
            <p:ph type="pic" sz="quarter" idx="10"/>
          </p:nvPr>
        </p:nvSpPr>
        <p:spPr>
          <a:xfrm>
            <a:off x="6095999" y="0"/>
            <a:ext cx="6096001" cy="6858000"/>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18.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grpSp>
        <p:nvGrpSpPr>
          <p:cNvPr id="3" name="组合 2"/>
          <p:cNvGrpSpPr/>
          <p:nvPr userDrawn="1"/>
        </p:nvGrpSpPr>
        <p:grpSpPr>
          <a:xfrm>
            <a:off x="4034971" y="689970"/>
            <a:ext cx="4122059" cy="1462680"/>
            <a:chOff x="304800" y="2709636"/>
            <a:chExt cx="4122059" cy="1462680"/>
          </a:xfrm>
        </p:grpSpPr>
        <p:grpSp>
          <p:nvGrpSpPr>
            <p:cNvPr id="4" name="组合 3"/>
            <p:cNvGrpSpPr/>
            <p:nvPr/>
          </p:nvGrpSpPr>
          <p:grpSpPr>
            <a:xfrm>
              <a:off x="304800" y="2709636"/>
              <a:ext cx="4122059" cy="1462680"/>
              <a:chOff x="667656" y="1497651"/>
              <a:chExt cx="4122059" cy="1462680"/>
            </a:xfrm>
          </p:grpSpPr>
          <p:grpSp>
            <p:nvGrpSpPr>
              <p:cNvPr id="6" name="组合 5"/>
              <p:cNvGrpSpPr/>
              <p:nvPr/>
            </p:nvGrpSpPr>
            <p:grpSpPr>
              <a:xfrm>
                <a:off x="667656" y="1497651"/>
                <a:ext cx="4122059" cy="1438728"/>
                <a:chOff x="537028" y="1493158"/>
                <a:chExt cx="4122059" cy="1438728"/>
              </a:xfrm>
            </p:grpSpPr>
            <p:sp>
              <p:nvSpPr>
                <p:cNvPr id="9" name="矩形 8"/>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0" name="图片 9"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7" name="文本框 6"/>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endParaRPr kumimoji="0" lang="zh-CN" altLang="en-US" sz="5400" b="0" i="0" u="none" strike="noStrike" kern="0" cap="none" spc="0" normalizeH="0" baseline="0" noProof="0" dirty="0">
                  <a:ln>
                    <a:noFill/>
                  </a:ln>
                  <a:solidFill>
                    <a:schemeClr val="tx2"/>
                  </a:solidFill>
                  <a:effectLst/>
                  <a:uLnTx/>
                  <a:uFillTx/>
                  <a:latin typeface="+mj-ea"/>
                  <a:ea typeface="+mj-ea"/>
                </a:endParaRPr>
              </a:p>
            </p:txBody>
          </p:sp>
          <p:sp>
            <p:nvSpPr>
              <p:cNvPr id="8" name="矩形 7"/>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1" name="图片占位符 6"/>
          <p:cNvSpPr>
            <a:spLocks noGrp="1"/>
          </p:cNvSpPr>
          <p:nvPr>
            <p:ph type="pic" sz="quarter" idx="10"/>
          </p:nvPr>
        </p:nvSpPr>
        <p:spPr>
          <a:xfrm>
            <a:off x="1" y="3240088"/>
            <a:ext cx="12192000" cy="3617912"/>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19.xml><?xml version="1.0" encoding="utf-8"?>
<p:sldLayout xmlns:a="http://schemas.openxmlformats.org/drawingml/2006/main" xmlns:r="http://schemas.openxmlformats.org/officeDocument/2006/relationships" xmlns:p="http://schemas.openxmlformats.org/presentationml/2006/main" preserve="1" userDrawn="1">
  <p:cSld name="内页版式1">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pic>
        <p:nvPicPr>
          <p:cNvPr id="7" name="图片 6"/>
          <p:cNvPicPr>
            <a:picLocks noChangeAspect="1"/>
          </p:cNvPicPr>
          <p:nvPr userDrawn="1"/>
        </p:nvPicPr>
        <p:blipFill rotWithShape="1">
          <a:blip r:embed="rId2" cstate="print"/>
          <a:srcRect r="1346"/>
          <a:stretch>
            <a:fillRect/>
          </a:stretch>
        </p:blipFill>
        <p:spPr>
          <a:xfrm>
            <a:off x="516" y="6149854"/>
            <a:ext cx="12191484" cy="411617"/>
          </a:xfrm>
          <a:prstGeom prst="rect">
            <a:avLst/>
          </a:prstGeom>
        </p:spPr>
      </p:pic>
      <p:pic>
        <p:nvPicPr>
          <p:cNvPr id="13" name="图片 12" descr="文本&#10;&#10;中度可信度描述已自动生成"/>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553162" y="263409"/>
            <a:ext cx="2305463" cy="757902"/>
          </a:xfrm>
          <a:prstGeom prst="rect">
            <a:avLst/>
          </a:prstGeom>
        </p:spPr>
      </p:pic>
      <p:sp>
        <p:nvSpPr>
          <p:cNvPr id="8" name="矩形 7"/>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封面1">
    <p:spTree>
      <p:nvGrpSpPr>
        <p:cNvPr id="1" name=""/>
        <p:cNvGrpSpPr/>
        <p:nvPr/>
      </p:nvGrpSpPr>
      <p:grpSpPr>
        <a:xfrm>
          <a:off x="0" y="0"/>
          <a:ext cx="0" cy="0"/>
          <a:chOff x="0" y="0"/>
          <a:chExt cx="0" cy="0"/>
        </a:xfrm>
      </p:grpSpPr>
      <p:pic>
        <p:nvPicPr>
          <p:cNvPr id="4" name="图片 3" descr="图片包含 建筑物&#10;&#10;自动生成的说明"/>
          <p:cNvPicPr>
            <a:picLocks noChangeAspect="1"/>
          </p:cNvPicPr>
          <p:nvPr userDrawn="1"/>
        </p:nvPicPr>
        <p:blipFill>
          <a:blip r:embed="rId2">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sp>
        <p:nvSpPr>
          <p:cNvPr id="6"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lnSpc>
                <a:spcPct val="100000"/>
              </a:lnSpc>
              <a:defRPr sz="5400" b="1">
                <a:solidFill>
                  <a:schemeClr val="tx2"/>
                </a:solidFill>
              </a:defRPr>
            </a:lvl1pPr>
          </a:lstStyle>
          <a:p>
            <a:r>
              <a:rPr lang="zh-CN" altLang="en-US" dirty="0"/>
              <a:t>单击此处编辑标题样式</a:t>
            </a:r>
            <a:endParaRPr lang="zh-CN" altLang="en-US" dirty="0"/>
          </a:p>
        </p:txBody>
      </p:sp>
      <p:sp>
        <p:nvSpPr>
          <p:cNvPr id="7" name="内容占位符 25"/>
          <p:cNvSpPr>
            <a:spLocks noGrp="1"/>
          </p:cNvSpPr>
          <p:nvPr>
            <p:ph sz="quarter" idx="10"/>
          </p:nvPr>
        </p:nvSpPr>
        <p:spPr>
          <a:xfrm>
            <a:off x="4644345" y="5196924"/>
            <a:ext cx="2903311" cy="454025"/>
          </a:xfrm>
          <a:prstGeom prst="rect">
            <a:avLst/>
          </a:prstGeom>
        </p:spPr>
        <p:txBody>
          <a:bodyPr anchor="ctr"/>
          <a:lstStyle>
            <a:lvl1pPr marL="0" indent="0" algn="ctr">
              <a:lnSpc>
                <a:spcPct val="100000"/>
              </a:lnSpc>
              <a:buNone/>
              <a:defRPr sz="20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pic>
        <p:nvPicPr>
          <p:cNvPr id="9" name="图片 8"/>
          <p:cNvPicPr>
            <a:picLocks noChangeAspect="1"/>
          </p:cNvPicPr>
          <p:nvPr userDrawn="1"/>
        </p:nvPicPr>
        <p:blipFill rotWithShape="1">
          <a:blip r:embed="rId4" cstate="print"/>
          <a:srcRect l="74359" r="1346"/>
          <a:stretch>
            <a:fillRect/>
          </a:stretch>
        </p:blipFill>
        <p:spPr>
          <a:xfrm>
            <a:off x="8870172" y="356842"/>
            <a:ext cx="3002280" cy="411617"/>
          </a:xfrm>
          <a:prstGeom prst="rect">
            <a:avLst/>
          </a:prstGeom>
        </p:spPr>
      </p:pic>
      <p:grpSp>
        <p:nvGrpSpPr>
          <p:cNvPr id="10" name="组合 9"/>
          <p:cNvGrpSpPr/>
          <p:nvPr userDrawn="1"/>
        </p:nvGrpSpPr>
        <p:grpSpPr>
          <a:xfrm>
            <a:off x="2328587" y="6244170"/>
            <a:ext cx="7554800" cy="406590"/>
            <a:chOff x="2328587" y="6073254"/>
            <a:chExt cx="7554800" cy="406590"/>
          </a:xfrm>
        </p:grpSpPr>
        <p:pic>
          <p:nvPicPr>
            <p:cNvPr id="11" name="图片 10"/>
            <p:cNvPicPr>
              <a:picLocks noChangeAspect="1"/>
            </p:cNvPicPr>
            <p:nvPr userDrawn="1"/>
          </p:nvPicPr>
          <p:blipFill rotWithShape="1">
            <a:blip r:embed="rId5">
              <a:alphaModFix amt="50000"/>
            </a:blip>
            <a:srcRect t="9831" b="36385"/>
            <a:stretch>
              <a:fillRect/>
            </a:stretch>
          </p:blipFill>
          <p:spPr>
            <a:xfrm>
              <a:off x="3352562" y="6073254"/>
              <a:ext cx="5486876" cy="406590"/>
            </a:xfrm>
            <a:prstGeom prst="rect">
              <a:avLst/>
            </a:prstGeom>
          </p:spPr>
        </p:pic>
        <p:sp>
          <p:nvSpPr>
            <p:cNvPr id="12" name="椭圆 11"/>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p:nvPr userDrawn="1"/>
          </p:nvCxnSpPr>
          <p:spPr>
            <a:xfrm>
              <a:off x="23285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89833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grpSp>
      <p:cxnSp>
        <p:nvCxnSpPr>
          <p:cNvPr id="15" name="直接连接符 14"/>
          <p:cNvCxnSpPr/>
          <p:nvPr userDrawn="1"/>
        </p:nvCxnSpPr>
        <p:spPr>
          <a:xfrm>
            <a:off x="2046000" y="1712549"/>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nvCxnSpPr>
        <p:spPr>
          <a:xfrm>
            <a:off x="2046000" y="3428810"/>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20.xml><?xml version="1.0" encoding="utf-8"?>
<p:sldLayout xmlns:a="http://schemas.openxmlformats.org/drawingml/2006/main" xmlns:r="http://schemas.openxmlformats.org/officeDocument/2006/relationships" xmlns:p="http://schemas.openxmlformats.org/presentationml/2006/main" preserve="1" userDrawn="1">
  <p:cSld name="内页版式2">
    <p:spTree>
      <p:nvGrpSpPr>
        <p:cNvPr id="1" name=""/>
        <p:cNvGrpSpPr/>
        <p:nvPr/>
      </p:nvGrpSpPr>
      <p:grpSpPr>
        <a:xfrm>
          <a:off x="0" y="0"/>
          <a:ext cx="0" cy="0"/>
          <a:chOff x="0" y="0"/>
          <a:chExt cx="0" cy="0"/>
        </a:xfrm>
      </p:grpSpPr>
      <p:sp>
        <p:nvSpPr>
          <p:cNvPr id="9" name="矩形 8"/>
          <p:cNvSpPr/>
          <p:nvPr userDrawn="1"/>
        </p:nvSpPr>
        <p:spPr>
          <a:xfrm>
            <a:off x="0" y="0"/>
            <a:ext cx="12191483" cy="685800"/>
          </a:xfrm>
          <a:prstGeom prst="rect">
            <a:avLst/>
          </a:prstGeom>
          <a:solidFill>
            <a:schemeClr val="tx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sp>
        <p:nvSpPr>
          <p:cNvPr id="2" name="标题 1"/>
          <p:cNvSpPr>
            <a:spLocks noGrp="1"/>
          </p:cNvSpPr>
          <p:nvPr>
            <p:ph type="title"/>
          </p:nvPr>
        </p:nvSpPr>
        <p:spPr>
          <a:xfrm>
            <a:off x="927468" y="85609"/>
            <a:ext cx="6895732" cy="538838"/>
          </a:xfrm>
          <a:prstGeom prst="rect">
            <a:avLst/>
          </a:prstGeom>
        </p:spPr>
        <p:txBody>
          <a:bodyPr anchor="ctr">
            <a:normAutofit/>
          </a:bodyPr>
          <a:lstStyle>
            <a:lvl1pPr>
              <a:lnSpc>
                <a:spcPct val="100000"/>
              </a:lnSpc>
              <a:defRPr sz="3200">
                <a:solidFill>
                  <a:schemeClr val="bg1"/>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034104"/>
            <a:ext cx="11429264" cy="4761859"/>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pic>
        <p:nvPicPr>
          <p:cNvPr id="10" name="图片 9" descr="图片包含 户外, 标牌, 黑色&#10;&#10;自动生成的说明"/>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pic>
        <p:nvPicPr>
          <p:cNvPr id="12" name="图片 11"/>
          <p:cNvPicPr>
            <a:picLocks noChangeAspect="1"/>
          </p:cNvPicPr>
          <p:nvPr userDrawn="1"/>
        </p:nvPicPr>
        <p:blipFill rotWithShape="1">
          <a:blip r:embed="rId3" cstate="print">
            <a:extLst>
              <a:ext uri="{BEBA8EAE-BF5A-486C-A8C5-ECC9F3942E4B}">
                <a14:imgProps xmlns:a14="http://schemas.microsoft.com/office/drawing/2010/main">
                  <a14:imgLayer r:embed="rId4">
                    <a14:imgEffect>
                      <a14:brightnessContrast bright="100000"/>
                    </a14:imgEffect>
                    <a14:imgEffect>
                      <a14:sharpenSoften amount="100000"/>
                    </a14:imgEffect>
                  </a14:imgLayer>
                </a14:imgProps>
              </a:ext>
            </a:extLst>
          </a:blip>
          <a:srcRect l="73973" r="3197"/>
          <a:stretch>
            <a:fillRect/>
          </a:stretch>
        </p:blipFill>
        <p:spPr>
          <a:xfrm>
            <a:off x="9046840" y="274621"/>
            <a:ext cx="2821309" cy="411617"/>
          </a:xfrm>
          <a:prstGeom prst="rect">
            <a:avLst/>
          </a:prstGeom>
        </p:spPr>
      </p:pic>
      <p:sp>
        <p:nvSpPr>
          <p:cNvPr id="13" name="文本框 12"/>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14" name="文本框 13"/>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15" name="直接连接符 14"/>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21.xml><?xml version="1.0" encoding="utf-8"?>
<p:sldLayout xmlns:a="http://schemas.openxmlformats.org/drawingml/2006/main" xmlns:r="http://schemas.openxmlformats.org/officeDocument/2006/relationships" xmlns:p="http://schemas.openxmlformats.org/presentationml/2006/main" preserve="1" userDrawn="1">
  <p:cSld name="内页版式3">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3" name="矩形 2"/>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pic>
        <p:nvPicPr>
          <p:cNvPr id="8" name="图片 7"/>
          <p:cNvPicPr>
            <a:picLocks noChangeAspect="1"/>
          </p:cNvPicPr>
          <p:nvPr userDrawn="1"/>
        </p:nvPicPr>
        <p:blipFill rotWithShape="1">
          <a:blip r:embed="rId2" cstate="print"/>
          <a:srcRect l="74359" r="1346"/>
          <a:stretch>
            <a:fillRect/>
          </a:stretch>
        </p:blipFill>
        <p:spPr>
          <a:xfrm>
            <a:off x="8870172" y="360363"/>
            <a:ext cx="3002280" cy="411617"/>
          </a:xfrm>
          <a:prstGeom prst="rect">
            <a:avLst/>
          </a:prstGeom>
        </p:spPr>
      </p:pic>
      <p:sp>
        <p:nvSpPr>
          <p:cNvPr id="9" name="矩形 8"/>
          <p:cNvSpPr/>
          <p:nvPr userDrawn="1"/>
        </p:nvSpPr>
        <p:spPr>
          <a:xfrm>
            <a:off x="360362" y="6446383"/>
            <a:ext cx="11460164" cy="411617"/>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solidFill>
                <a:schemeClr val="tx2"/>
              </a:solidFill>
            </a:endParaRPr>
          </a:p>
        </p:txBody>
      </p:sp>
      <p:sp>
        <p:nvSpPr>
          <p:cNvPr id="10" name="文本框 9"/>
          <p:cNvSpPr txBox="1"/>
          <p:nvPr userDrawn="1"/>
        </p:nvSpPr>
        <p:spPr>
          <a:xfrm>
            <a:off x="10118489" y="6484482"/>
            <a:ext cx="1692143" cy="338554"/>
          </a:xfrm>
          <a:prstGeom prst="rect">
            <a:avLst/>
          </a:prstGeom>
          <a:noFill/>
        </p:spPr>
        <p:txBody>
          <a:bodyPr wrap="square" rtlCol="0" anchor="ctr">
            <a:spAutoFit/>
          </a:bodyPr>
          <a:lstStyle/>
          <a:p>
            <a:pPr algn="ctr"/>
            <a:r>
              <a:rPr lang="en-US" altLang="zh-CN" sz="1600" i="1" dirty="0">
                <a:solidFill>
                  <a:schemeClr val="bg1"/>
                </a:solidFill>
              </a:rPr>
              <a:t>www.sjtu.edu.cn </a:t>
            </a:r>
            <a:endParaRPr lang="zh-CN" altLang="en-US" sz="1400" i="1" dirty="0">
              <a:solidFill>
                <a:schemeClr val="bg1"/>
              </a:solidFill>
            </a:endParaRPr>
          </a:p>
        </p:txBody>
      </p:sp>
      <p:sp>
        <p:nvSpPr>
          <p:cNvPr id="11" name="文本框 10"/>
          <p:cNvSpPr txBox="1"/>
          <p:nvPr userDrawn="1"/>
        </p:nvSpPr>
        <p:spPr>
          <a:xfrm>
            <a:off x="360364" y="6497182"/>
            <a:ext cx="2223180" cy="338554"/>
          </a:xfrm>
          <a:prstGeom prst="rect">
            <a:avLst/>
          </a:prstGeom>
          <a:noFill/>
        </p:spPr>
        <p:txBody>
          <a:bodyPr wrap="square" rtlCol="0" anchor="ctr">
            <a:spAutoFit/>
          </a:bodyPr>
          <a:lstStyle/>
          <a:p>
            <a:pPr algn="ctr"/>
            <a:r>
              <a:rPr lang="zh-CN" altLang="en-US" sz="1600" dirty="0">
                <a:solidFill>
                  <a:schemeClr val="bg1"/>
                </a:solidFill>
              </a:rPr>
              <a:t>饮水思源   爱国荣校</a:t>
            </a:r>
            <a:endParaRPr lang="zh-CN" altLang="en-US" sz="1600" dirty="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22.xml><?xml version="1.0" encoding="utf-8"?>
<p:sldLayout xmlns:a="http://schemas.openxmlformats.org/drawingml/2006/main" xmlns:r="http://schemas.openxmlformats.org/officeDocument/2006/relationships" xmlns:p="http://schemas.openxmlformats.org/presentationml/2006/main" preserve="1" userDrawn="1">
  <p:cSld name="过渡页1">
    <p:spTree>
      <p:nvGrpSpPr>
        <p:cNvPr id="1" name=""/>
        <p:cNvGrpSpPr/>
        <p:nvPr/>
      </p:nvGrpSpPr>
      <p:grpSpPr>
        <a:xfrm>
          <a:off x="0" y="0"/>
          <a:ext cx="0" cy="0"/>
          <a:chOff x="0" y="0"/>
          <a:chExt cx="0" cy="0"/>
        </a:xfrm>
      </p:grpSpPr>
      <p:sp>
        <p:nvSpPr>
          <p:cNvPr id="13" name="标题 1"/>
          <p:cNvSpPr>
            <a:spLocks noGrp="1"/>
          </p:cNvSpPr>
          <p:nvPr>
            <p:ph type="title" hasCustomPrompt="1"/>
          </p:nvPr>
        </p:nvSpPr>
        <p:spPr>
          <a:xfrm>
            <a:off x="1439862" y="1355320"/>
            <a:ext cx="8796337" cy="1060855"/>
          </a:xfrm>
          <a:prstGeom prst="rect">
            <a:avLst/>
          </a:prstGeom>
          <a:noFill/>
          <a:effectLst/>
        </p:spPr>
        <p:txBody>
          <a:bodyPr anchor="ctr">
            <a:noAutofit/>
          </a:bodyPr>
          <a:lstStyle>
            <a:lvl1pPr algn="l">
              <a:lnSpc>
                <a:spcPct val="100000"/>
              </a:lnSpc>
              <a:defRPr sz="6000" b="0">
                <a:solidFill>
                  <a:schemeClr val="tx2"/>
                </a:solidFill>
                <a:effectLst/>
              </a:defRPr>
            </a:lvl1pPr>
          </a:lstStyle>
          <a:p>
            <a:r>
              <a:rPr lang="zh-CN" altLang="en-US" dirty="0"/>
              <a:t>单击此处编辑标题样式</a:t>
            </a:r>
            <a:endParaRPr lang="zh-CN" altLang="en-US" dirty="0"/>
          </a:p>
        </p:txBody>
      </p:sp>
      <p:pic>
        <p:nvPicPr>
          <p:cNvPr id="15" name="图片 14"/>
          <p:cNvPicPr>
            <a:picLocks noChangeAspect="1"/>
          </p:cNvPicPr>
          <p:nvPr userDrawn="1"/>
        </p:nvPicPr>
        <p:blipFill rotWithShape="1">
          <a:blip r:embed="rId2" cstate="print"/>
          <a:srcRect r="1346"/>
          <a:stretch>
            <a:fillRect/>
          </a:stretch>
        </p:blipFill>
        <p:spPr>
          <a:xfrm>
            <a:off x="516" y="5781221"/>
            <a:ext cx="12191484" cy="411617"/>
          </a:xfrm>
          <a:prstGeom prst="rect">
            <a:avLst/>
          </a:prstGeom>
        </p:spPr>
      </p:pic>
      <p:sp>
        <p:nvSpPr>
          <p:cNvPr id="16" name="矩形 15"/>
          <p:cNvSpPr/>
          <p:nvPr userDrawn="1"/>
        </p:nvSpPr>
        <p:spPr>
          <a:xfrm>
            <a:off x="0" y="1523797"/>
            <a:ext cx="360363" cy="723900"/>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23.xml><?xml version="1.0" encoding="utf-8"?>
<p:sldLayout xmlns:a="http://schemas.openxmlformats.org/drawingml/2006/main" xmlns:r="http://schemas.openxmlformats.org/officeDocument/2006/relationships" xmlns:p="http://schemas.openxmlformats.org/presentationml/2006/main" preserve="1" userDrawn="1">
  <p:cSld name="过渡页2">
    <p:spTree>
      <p:nvGrpSpPr>
        <p:cNvPr id="1" name=""/>
        <p:cNvGrpSpPr/>
        <p:nvPr/>
      </p:nvGrpSpPr>
      <p:grpSpPr>
        <a:xfrm>
          <a:off x="0" y="0"/>
          <a:ext cx="0" cy="0"/>
          <a:chOff x="0" y="0"/>
          <a:chExt cx="0" cy="0"/>
        </a:xfrm>
      </p:grpSpPr>
      <p:pic>
        <p:nvPicPr>
          <p:cNvPr id="3" name="图片 2"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 name="矩形 3"/>
          <p:cNvSpPr/>
          <p:nvPr userDrawn="1"/>
        </p:nvSpPr>
        <p:spPr>
          <a:xfrm rot="16200000">
            <a:off x="6051000" y="-2616750"/>
            <a:ext cx="90000" cy="12192000"/>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6"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tx2"/>
                </a:solidFill>
              </a:defRPr>
            </a:lvl1pPr>
          </a:lstStyle>
          <a:p>
            <a:r>
              <a:rPr lang="zh-CN" altLang="en-US" dirty="0"/>
              <a:t>单击此处编辑母版标题样式</a:t>
            </a:r>
            <a:endParaRPr lang="zh-CN" altLang="en-US" dirty="0"/>
          </a:p>
        </p:txBody>
      </p:sp>
      <p:pic>
        <p:nvPicPr>
          <p:cNvPr id="7" name="图片 6"/>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8"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24.xml><?xml version="1.0" encoding="utf-8"?>
<p:sldLayout xmlns:a="http://schemas.openxmlformats.org/drawingml/2006/main" xmlns:r="http://schemas.openxmlformats.org/officeDocument/2006/relationships" xmlns:p="http://schemas.openxmlformats.org/presentationml/2006/main" preserve="1" userDrawn="1">
  <p:cSld name="封底1">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pic>
        <p:nvPicPr>
          <p:cNvPr id="16" name="图片 15" descr="文本&#10;&#10;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175242" y="806450"/>
            <a:ext cx="3841516" cy="2692400"/>
          </a:xfrm>
          <a:prstGeom prst="rect">
            <a:avLst/>
          </a:prstGeom>
        </p:spPr>
      </p:pic>
      <p:sp>
        <p:nvSpPr>
          <p:cNvPr id="17" name="标题 1"/>
          <p:cNvSpPr>
            <a:spLocks noGrp="1"/>
          </p:cNvSpPr>
          <p:nvPr>
            <p:ph type="title" hasCustomPrompt="1"/>
          </p:nvPr>
        </p:nvSpPr>
        <p:spPr>
          <a:xfrm>
            <a:off x="2351313" y="3700057"/>
            <a:ext cx="7561943"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endParaRPr lang="zh-CN" altLang="en-US" dirty="0"/>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25.xml><?xml version="1.0" encoding="utf-8"?>
<p:sldLayout xmlns:a="http://schemas.openxmlformats.org/drawingml/2006/main" xmlns:r="http://schemas.openxmlformats.org/officeDocument/2006/relationships" xmlns:p="http://schemas.openxmlformats.org/presentationml/2006/main" preserve="1" userDrawn="1">
  <p:cSld name="封底2">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pic>
        <p:nvPicPr>
          <p:cNvPr id="3" name="图片 2" descr="文本&#10;&#10;中度可信度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73315" y="1918497"/>
            <a:ext cx="4717143" cy="1550721"/>
          </a:xfrm>
          <a:prstGeom prst="rect">
            <a:avLst/>
          </a:prstGeom>
        </p:spPr>
      </p:pic>
      <p:sp>
        <p:nvSpPr>
          <p:cNvPr id="12" name="标题 1"/>
          <p:cNvSpPr>
            <a:spLocks noGrp="1"/>
          </p:cNvSpPr>
          <p:nvPr>
            <p:ph type="title" hasCustomPrompt="1"/>
          </p:nvPr>
        </p:nvSpPr>
        <p:spPr>
          <a:xfrm>
            <a:off x="6096001" y="2179233"/>
            <a:ext cx="5613400"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26.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tx2"/>
        </a:solidFill>
        <a:effectLst/>
      </p:bgPr>
    </p:bg>
    <p:spTree>
      <p:nvGrpSpPr>
        <p:cNvPr id="1" name=""/>
        <p:cNvGrpSpPr/>
        <p:nvPr/>
      </p:nvGrpSpPr>
      <p:grpSpPr>
        <a:xfrm>
          <a:off x="0" y="0"/>
          <a:ext cx="0" cy="0"/>
          <a:chOff x="0" y="0"/>
          <a:chExt cx="0" cy="0"/>
        </a:xfrm>
      </p:grpSpPr>
      <p:sp>
        <p:nvSpPr>
          <p:cNvPr id="9" name="流程图: 离页连接符 8"/>
          <p:cNvSpPr/>
          <p:nvPr userDrawn="1"/>
        </p:nvSpPr>
        <p:spPr>
          <a:xfrm>
            <a:off x="3419386" y="0"/>
            <a:ext cx="5353229" cy="5219695"/>
          </a:xfrm>
          <a:prstGeom prst="flowChartOffpageConnector">
            <a:avLst/>
          </a:prstGeom>
          <a:solidFill>
            <a:srgbClr val="FFFFFF"/>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sp>
        <p:nvSpPr>
          <p:cNvPr id="10" name="文本占位符 31"/>
          <p:cNvSpPr txBox="1"/>
          <p:nvPr userDrawn="1"/>
        </p:nvSpPr>
        <p:spPr>
          <a:xfrm>
            <a:off x="2952571" y="2609847"/>
            <a:ext cx="6286859" cy="598488"/>
          </a:xfrm>
          <a:prstGeom prst="rect">
            <a:avLst/>
          </a:prstGeom>
        </p:spPr>
        <p:txBody>
          <a:bodyPr anchor="ctr"/>
          <a:lstStyle>
            <a:lvl1pPr marL="0" indent="0" algn="ctr" defTabSz="967740" rtl="0" eaLnBrk="1" latinLnBrk="0" hangingPunct="1">
              <a:lnSpc>
                <a:spcPct val="100000"/>
              </a:lnSpc>
              <a:spcBef>
                <a:spcPts val="1060"/>
              </a:spcBef>
              <a:buFontTx/>
              <a:buNone/>
              <a:defRPr sz="5400" b="1" kern="1200" spc="600">
                <a:solidFill>
                  <a:schemeClr val="accent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5400" b="1" i="0" u="none" strike="noStrike" kern="1200" cap="none" spc="600" normalizeH="0" baseline="0" noProof="0" dirty="0">
              <a:ln>
                <a:noFill/>
              </a:ln>
              <a:solidFill>
                <a:srgbClr val="C8161E"/>
              </a:solidFill>
              <a:effectLst/>
              <a:uLnTx/>
              <a:uFillTx/>
              <a:latin typeface="Arial" panose="020B0604020202090204"/>
              <a:ea typeface="微软雅黑"/>
              <a:cs typeface="+mn-cs"/>
            </a:endParaRPr>
          </a:p>
        </p:txBody>
      </p:sp>
      <p:pic>
        <p:nvPicPr>
          <p:cNvPr id="11" name="图片 10"/>
          <p:cNvPicPr>
            <a:picLocks noChangeAspect="1"/>
          </p:cNvPicPr>
          <p:nvPr userDrawn="1"/>
        </p:nvPicPr>
        <p:blipFill rotWithShape="1">
          <a:blip r:embed="rId2">
            <a:alphaModFix amt="20000"/>
            <a:duotone>
              <a:srgbClr val="ED7D31">
                <a:shade val="45000"/>
                <a:satMod val="135000"/>
              </a:srgbClr>
              <a:prstClr val="white"/>
            </a:duotone>
          </a:blip>
          <a:srcRect t="9831" b="36385"/>
          <a:stretch>
            <a:fillRect/>
          </a:stretch>
        </p:blipFill>
        <p:spPr>
          <a:xfrm>
            <a:off x="3352562" y="6146610"/>
            <a:ext cx="5486876" cy="406590"/>
          </a:xfrm>
          <a:prstGeom prst="rect">
            <a:avLst/>
          </a:prstGeom>
        </p:spPr>
      </p:pic>
      <p:pic>
        <p:nvPicPr>
          <p:cNvPr id="12" name="图片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3" name="任意多边形: 形状 12"/>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rgbClr val="FFFFFF"/>
          </a:solidFill>
          <a:ln w="12700" cap="flat" cmpd="sng" algn="ctr">
            <a:solidFill>
              <a:srgbClr val="FFFFFF"/>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4" name="图片 13" descr="图片包含 建筑物&#10;&#10;自动生成的说明"/>
          <p:cNvPicPr>
            <a:picLocks noChangeAspect="1"/>
          </p:cNvPicPr>
          <p:nvPr userDrawn="1"/>
        </p:nvPicPr>
        <p:blipFill>
          <a:blip r:embed="rId4">
            <a:alphaModFix amt="20000"/>
            <a:duotone>
              <a:prstClr val="black"/>
              <a:srgbClr val="C8161E">
                <a:tint val="45000"/>
                <a:satMod val="400000"/>
              </a:srgb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
        <p:nvSpPr>
          <p:cNvPr id="15" name="文本占位符 31"/>
          <p:cNvSpPr>
            <a:spLocks noGrp="1"/>
          </p:cNvSpPr>
          <p:nvPr>
            <p:ph type="body" sz="quarter" idx="11"/>
          </p:nvPr>
        </p:nvSpPr>
        <p:spPr>
          <a:xfrm>
            <a:off x="3104971" y="2762247"/>
            <a:ext cx="6286859" cy="598488"/>
          </a:xfrm>
          <a:prstGeom prst="rect">
            <a:avLst/>
          </a:prstGeom>
        </p:spPr>
        <p:txBody>
          <a:bodyPr anchor="ctr"/>
          <a:lstStyle>
            <a:lvl1pPr marL="0" indent="0" algn="ctr">
              <a:lnSpc>
                <a:spcPct val="100000"/>
              </a:lnSpc>
              <a:buNone/>
              <a:defRPr sz="4800" b="1" spc="600">
                <a:solidFill>
                  <a:schemeClr val="tx2"/>
                </a:solidFill>
              </a:defRPr>
            </a:lvl1pPr>
          </a:lstStyle>
          <a:p>
            <a:pPr lvl="0"/>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27.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28.xml><?xml version="1.0" encoding="utf-8"?>
<p:sldLayout xmlns:a="http://schemas.openxmlformats.org/drawingml/2006/main" xmlns:r="http://schemas.openxmlformats.org/officeDocument/2006/relationships" xmlns:p="http://schemas.openxmlformats.org/presentationml/2006/main" preserve="1" userDrawn="1">
  <p:cSld name="封面1">
    <p:spTree>
      <p:nvGrpSpPr>
        <p:cNvPr id="1" name=""/>
        <p:cNvGrpSpPr/>
        <p:nvPr/>
      </p:nvGrpSpPr>
      <p:grpSpPr>
        <a:xfrm>
          <a:off x="0" y="0"/>
          <a:ext cx="0" cy="0"/>
          <a:chOff x="0" y="0"/>
          <a:chExt cx="0" cy="0"/>
        </a:xfrm>
      </p:grpSpPr>
      <p:pic>
        <p:nvPicPr>
          <p:cNvPr id="4" name="图片 3" descr="图片包含 建筑物&#10;&#10;自动生成的说明"/>
          <p:cNvPicPr>
            <a:picLocks noChangeAspect="1"/>
          </p:cNvPicPr>
          <p:nvPr userDrawn="1"/>
        </p:nvPicPr>
        <p:blipFill>
          <a:blip r:embed="rId2">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sp>
        <p:nvSpPr>
          <p:cNvPr id="6"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lnSpc>
                <a:spcPct val="100000"/>
              </a:lnSpc>
              <a:defRPr sz="5400" b="1">
                <a:solidFill>
                  <a:schemeClr val="tx2"/>
                </a:solidFill>
              </a:defRPr>
            </a:lvl1pPr>
          </a:lstStyle>
          <a:p>
            <a:r>
              <a:rPr lang="zh-CN" altLang="en-US" dirty="0"/>
              <a:t>单击此处编辑标题样式</a:t>
            </a:r>
            <a:endParaRPr lang="zh-CN" altLang="en-US" dirty="0"/>
          </a:p>
        </p:txBody>
      </p:sp>
      <p:sp>
        <p:nvSpPr>
          <p:cNvPr id="7" name="内容占位符 25"/>
          <p:cNvSpPr>
            <a:spLocks noGrp="1"/>
          </p:cNvSpPr>
          <p:nvPr>
            <p:ph sz="quarter" idx="10"/>
          </p:nvPr>
        </p:nvSpPr>
        <p:spPr>
          <a:xfrm>
            <a:off x="4644345" y="5196924"/>
            <a:ext cx="2903311" cy="454025"/>
          </a:xfrm>
          <a:prstGeom prst="rect">
            <a:avLst/>
          </a:prstGeom>
        </p:spPr>
        <p:txBody>
          <a:bodyPr anchor="ctr"/>
          <a:lstStyle>
            <a:lvl1pPr marL="0" indent="0" algn="ctr">
              <a:lnSpc>
                <a:spcPct val="100000"/>
              </a:lnSpc>
              <a:buNone/>
              <a:defRPr sz="20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pic>
        <p:nvPicPr>
          <p:cNvPr id="9" name="图片 8"/>
          <p:cNvPicPr>
            <a:picLocks noChangeAspect="1"/>
          </p:cNvPicPr>
          <p:nvPr userDrawn="1"/>
        </p:nvPicPr>
        <p:blipFill rotWithShape="1">
          <a:blip r:embed="rId4" cstate="print"/>
          <a:srcRect l="74359" r="1346"/>
          <a:stretch>
            <a:fillRect/>
          </a:stretch>
        </p:blipFill>
        <p:spPr>
          <a:xfrm>
            <a:off x="8870172" y="356842"/>
            <a:ext cx="3002280" cy="411617"/>
          </a:xfrm>
          <a:prstGeom prst="rect">
            <a:avLst/>
          </a:prstGeom>
        </p:spPr>
      </p:pic>
      <p:grpSp>
        <p:nvGrpSpPr>
          <p:cNvPr id="10" name="组合 9"/>
          <p:cNvGrpSpPr/>
          <p:nvPr userDrawn="1"/>
        </p:nvGrpSpPr>
        <p:grpSpPr>
          <a:xfrm>
            <a:off x="2328587" y="6244170"/>
            <a:ext cx="7554800" cy="406590"/>
            <a:chOff x="2328587" y="6073254"/>
            <a:chExt cx="7554800" cy="406590"/>
          </a:xfrm>
        </p:grpSpPr>
        <p:pic>
          <p:nvPicPr>
            <p:cNvPr id="11" name="图片 10"/>
            <p:cNvPicPr>
              <a:picLocks noChangeAspect="1"/>
            </p:cNvPicPr>
            <p:nvPr userDrawn="1"/>
          </p:nvPicPr>
          <p:blipFill rotWithShape="1">
            <a:blip r:embed="rId5">
              <a:alphaModFix amt="50000"/>
            </a:blip>
            <a:srcRect t="9831" b="36385"/>
            <a:stretch>
              <a:fillRect/>
            </a:stretch>
          </p:blipFill>
          <p:spPr>
            <a:xfrm>
              <a:off x="3352562" y="6073254"/>
              <a:ext cx="5486876" cy="406590"/>
            </a:xfrm>
            <a:prstGeom prst="rect">
              <a:avLst/>
            </a:prstGeom>
          </p:spPr>
        </p:pic>
        <p:sp>
          <p:nvSpPr>
            <p:cNvPr id="12" name="椭圆 11"/>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p:nvPr userDrawn="1"/>
          </p:nvCxnSpPr>
          <p:spPr>
            <a:xfrm>
              <a:off x="23285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89833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grpSp>
      <p:cxnSp>
        <p:nvCxnSpPr>
          <p:cNvPr id="15" name="直接连接符 14"/>
          <p:cNvCxnSpPr/>
          <p:nvPr userDrawn="1"/>
        </p:nvCxnSpPr>
        <p:spPr>
          <a:xfrm>
            <a:off x="2046000" y="1712549"/>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nvCxnSpPr>
        <p:spPr>
          <a:xfrm>
            <a:off x="2046000" y="3428810"/>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29.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7" name="图片占位符 6"/>
          <p:cNvSpPr>
            <a:spLocks noGrp="1"/>
          </p:cNvSpPr>
          <p:nvPr>
            <p:ph type="pic" sz="quarter" idx="10"/>
          </p:nvPr>
        </p:nvSpPr>
        <p:spPr>
          <a:xfrm>
            <a:off x="0" y="1"/>
            <a:ext cx="12192000" cy="3990974"/>
          </a:xfrm>
          <a:prstGeom prst="rect">
            <a:avLst/>
          </a:prstGeom>
        </p:spPr>
        <p:txBody>
          <a:bodyPr anchor="ctr"/>
          <a:lstStyle>
            <a:lvl1pPr marL="0" indent="0" algn="ctr">
              <a:buNone/>
              <a:defRPr/>
            </a:lvl1pPr>
          </a:lstStyle>
          <a:p>
            <a:endParaRPr lang="zh-CN" altLang="en-US" dirty="0"/>
          </a:p>
        </p:txBody>
      </p:sp>
      <p:sp>
        <p:nvSpPr>
          <p:cNvPr id="8" name="内容占位符 25"/>
          <p:cNvSpPr>
            <a:spLocks noGrp="1"/>
          </p:cNvSpPr>
          <p:nvPr>
            <p:ph sz="quarter" idx="11"/>
          </p:nvPr>
        </p:nvSpPr>
        <p:spPr>
          <a:xfrm>
            <a:off x="888484" y="6091547"/>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9" name="文本占位符 31"/>
          <p:cNvSpPr>
            <a:spLocks noGrp="1"/>
          </p:cNvSpPr>
          <p:nvPr>
            <p:ph type="body" sz="quarter" idx="12"/>
          </p:nvPr>
        </p:nvSpPr>
        <p:spPr>
          <a:xfrm>
            <a:off x="888484" y="5337593"/>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10" name="标题 1"/>
          <p:cNvSpPr>
            <a:spLocks noGrp="1"/>
          </p:cNvSpPr>
          <p:nvPr>
            <p:ph type="title" hasCustomPrompt="1"/>
          </p:nvPr>
        </p:nvSpPr>
        <p:spPr>
          <a:xfrm>
            <a:off x="888484" y="4121272"/>
            <a:ext cx="7798316" cy="1060855"/>
          </a:xfrm>
          <a:prstGeom prst="rect">
            <a:avLst/>
          </a:prstGeom>
          <a:noFill/>
          <a:effectLst/>
        </p:spPr>
        <p:txBody>
          <a:bodyPr anchor="ctr">
            <a:noAutofit/>
          </a:bodyPr>
          <a:lstStyle>
            <a:lvl1pPr algn="l">
              <a:lnSpc>
                <a:spcPct val="100000"/>
              </a:lnSpc>
              <a:defRPr sz="4800" b="0">
                <a:solidFill>
                  <a:schemeClr val="tx2"/>
                </a:solidFill>
                <a:effectLst/>
              </a:defRPr>
            </a:lvl1pPr>
          </a:lstStyle>
          <a:p>
            <a:r>
              <a:rPr lang="zh-CN" altLang="en-US" dirty="0"/>
              <a:t>单击此处编辑标题样式</a:t>
            </a:r>
            <a:endParaRPr lang="zh-CN" altLang="en-US" dirty="0"/>
          </a:p>
        </p:txBody>
      </p:sp>
      <p:pic>
        <p:nvPicPr>
          <p:cNvPr id="5" name="图片 4"/>
          <p:cNvPicPr>
            <a:picLocks noChangeAspect="1"/>
          </p:cNvPicPr>
          <p:nvPr userDrawn="1"/>
        </p:nvPicPr>
        <p:blipFill rotWithShape="1">
          <a:blip r:embed="rId2" cstate="print"/>
          <a:srcRect l="74359" r="1346"/>
          <a:stretch>
            <a:fillRect/>
          </a:stretch>
        </p:blipFill>
        <p:spPr>
          <a:xfrm>
            <a:off x="8870172" y="6192838"/>
            <a:ext cx="3002280" cy="411617"/>
          </a:xfrm>
          <a:prstGeom prst="rect">
            <a:avLst/>
          </a:prstGeom>
        </p:spPr>
      </p:pic>
      <p:cxnSp>
        <p:nvCxnSpPr>
          <p:cNvPr id="11" name="直接连接符 10"/>
          <p:cNvCxnSpPr/>
          <p:nvPr userDrawn="1"/>
        </p:nvCxnSpPr>
        <p:spPr>
          <a:xfrm>
            <a:off x="-80735" y="4049349"/>
            <a:ext cx="12272735" cy="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7" name="图片占位符 6"/>
          <p:cNvSpPr>
            <a:spLocks noGrp="1"/>
          </p:cNvSpPr>
          <p:nvPr>
            <p:ph type="pic" sz="quarter" idx="10"/>
          </p:nvPr>
        </p:nvSpPr>
        <p:spPr>
          <a:xfrm>
            <a:off x="0" y="1"/>
            <a:ext cx="12192000" cy="3990974"/>
          </a:xfrm>
          <a:prstGeom prst="rect">
            <a:avLst/>
          </a:prstGeom>
        </p:spPr>
        <p:txBody>
          <a:bodyPr anchor="ctr"/>
          <a:lstStyle>
            <a:lvl1pPr marL="0" indent="0" algn="ctr">
              <a:buNone/>
              <a:defRPr/>
            </a:lvl1pPr>
          </a:lstStyle>
          <a:p>
            <a:endParaRPr lang="zh-CN" altLang="en-US" dirty="0"/>
          </a:p>
        </p:txBody>
      </p:sp>
      <p:sp>
        <p:nvSpPr>
          <p:cNvPr id="8" name="内容占位符 25"/>
          <p:cNvSpPr>
            <a:spLocks noGrp="1"/>
          </p:cNvSpPr>
          <p:nvPr>
            <p:ph sz="quarter" idx="11"/>
          </p:nvPr>
        </p:nvSpPr>
        <p:spPr>
          <a:xfrm>
            <a:off x="888484" y="6091547"/>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9" name="文本占位符 31"/>
          <p:cNvSpPr>
            <a:spLocks noGrp="1"/>
          </p:cNvSpPr>
          <p:nvPr>
            <p:ph type="body" sz="quarter" idx="12"/>
          </p:nvPr>
        </p:nvSpPr>
        <p:spPr>
          <a:xfrm>
            <a:off x="888484" y="5337593"/>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10" name="标题 1"/>
          <p:cNvSpPr>
            <a:spLocks noGrp="1"/>
          </p:cNvSpPr>
          <p:nvPr>
            <p:ph type="title" hasCustomPrompt="1"/>
          </p:nvPr>
        </p:nvSpPr>
        <p:spPr>
          <a:xfrm>
            <a:off x="888484" y="4121272"/>
            <a:ext cx="7798316" cy="1060855"/>
          </a:xfrm>
          <a:prstGeom prst="rect">
            <a:avLst/>
          </a:prstGeom>
          <a:noFill/>
          <a:effectLst/>
        </p:spPr>
        <p:txBody>
          <a:bodyPr anchor="ctr">
            <a:noAutofit/>
          </a:bodyPr>
          <a:lstStyle>
            <a:lvl1pPr algn="l">
              <a:lnSpc>
                <a:spcPct val="100000"/>
              </a:lnSpc>
              <a:defRPr sz="4800" b="0">
                <a:solidFill>
                  <a:schemeClr val="tx2"/>
                </a:solidFill>
                <a:effectLst/>
              </a:defRPr>
            </a:lvl1pPr>
          </a:lstStyle>
          <a:p>
            <a:r>
              <a:rPr lang="zh-CN" altLang="en-US" dirty="0"/>
              <a:t>单击此处编辑标题样式</a:t>
            </a:r>
            <a:endParaRPr lang="zh-CN" altLang="en-US" dirty="0"/>
          </a:p>
        </p:txBody>
      </p:sp>
      <p:pic>
        <p:nvPicPr>
          <p:cNvPr id="5" name="图片 4"/>
          <p:cNvPicPr>
            <a:picLocks noChangeAspect="1"/>
          </p:cNvPicPr>
          <p:nvPr userDrawn="1"/>
        </p:nvPicPr>
        <p:blipFill rotWithShape="1">
          <a:blip r:embed="rId2" cstate="print"/>
          <a:srcRect l="74359" r="1346"/>
          <a:stretch>
            <a:fillRect/>
          </a:stretch>
        </p:blipFill>
        <p:spPr>
          <a:xfrm>
            <a:off x="8870172" y="6192838"/>
            <a:ext cx="3002280" cy="411617"/>
          </a:xfrm>
          <a:prstGeom prst="rect">
            <a:avLst/>
          </a:prstGeom>
        </p:spPr>
      </p:pic>
      <p:cxnSp>
        <p:nvCxnSpPr>
          <p:cNvPr id="11" name="直接连接符 10"/>
          <p:cNvCxnSpPr/>
          <p:nvPr userDrawn="1"/>
        </p:nvCxnSpPr>
        <p:spPr>
          <a:xfrm>
            <a:off x="-80735" y="4049349"/>
            <a:ext cx="12272735" cy="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30.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endParaRPr lang="zh-CN" altLang="en-US" dirty="0"/>
          </a:p>
        </p:txBody>
      </p:sp>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31.xml><?xml version="1.0" encoding="utf-8"?>
<p:sldLayout xmlns:a="http://schemas.openxmlformats.org/drawingml/2006/main" xmlns:r="http://schemas.openxmlformats.org/officeDocument/2006/relationships" xmlns:p="http://schemas.openxmlformats.org/presentationml/2006/main" preserve="1" userDrawn="1">
  <p:cSld name="封面3-dark">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矩形 1"/>
          <p:cNvSpPr/>
          <p:nvPr userDrawn="1"/>
        </p:nvSpPr>
        <p:spPr>
          <a:xfrm>
            <a:off x="-19050" y="0"/>
            <a:ext cx="6115050" cy="6858000"/>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p>
        </p:txBody>
      </p:sp>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bg1"/>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bg1"/>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bg1"/>
                </a:solidFill>
                <a:effectLst/>
              </a:defRPr>
            </a:lvl1pPr>
          </a:lstStyle>
          <a:p>
            <a:r>
              <a:rPr lang="zh-CN" altLang="en-US" dirty="0"/>
              <a:t>单击此处编辑标题样式</a:t>
            </a:r>
            <a:endParaRPr lang="zh-CN" altLang="en-US" dirty="0"/>
          </a:p>
        </p:txBody>
      </p:sp>
      <p:pic>
        <p:nvPicPr>
          <p:cNvPr id="7" name="图片 6"/>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4" cstate="print">
            <a:extLst>
              <a:ext uri="{BEBA8EAE-BF5A-486C-A8C5-ECC9F3942E4B}">
                <a14:imgProps xmlns:a14="http://schemas.microsoft.com/office/drawing/2010/main">
                  <a14:imgLayer r:embed="rId5">
                    <a14:imgEffect>
                      <a14:brightnessContrast bright="100000"/>
                    </a14:imgEffect>
                  </a14:imgLayer>
                </a14:imgProps>
              </a:ext>
            </a:extLst>
          </a:blip>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32.xml><?xml version="1.0" encoding="utf-8"?>
<p:sldLayout xmlns:a="http://schemas.openxmlformats.org/drawingml/2006/main" xmlns:r="http://schemas.openxmlformats.org/officeDocument/2006/relationships" xmlns:p="http://schemas.openxmlformats.org/presentationml/2006/main" preserve="1" userDrawn="1">
  <p:cSld name="封面4">
    <p:spTree>
      <p:nvGrpSpPr>
        <p:cNvPr id="1" name=""/>
        <p:cNvGrpSpPr/>
        <p:nvPr/>
      </p:nvGrpSpPr>
      <p:grpSpPr>
        <a:xfrm>
          <a:off x="0" y="0"/>
          <a:ext cx="0" cy="0"/>
          <a:chOff x="0" y="0"/>
          <a:chExt cx="0" cy="0"/>
        </a:xfrm>
      </p:grpSpPr>
      <p:sp>
        <p:nvSpPr>
          <p:cNvPr id="4" name="等腰三角形 3"/>
          <p:cNvSpPr/>
          <p:nvPr userDrawn="1"/>
        </p:nvSpPr>
        <p:spPr>
          <a:xfrm>
            <a:off x="10515600" y="-25400"/>
            <a:ext cx="1676400" cy="6883400"/>
          </a:xfrm>
          <a:prstGeom prst="triangle">
            <a:avLst>
              <a:gd name="adj" fmla="val 99435"/>
            </a:avLst>
          </a:prstGeom>
          <a:gradFill>
            <a:gsLst>
              <a:gs pos="100000">
                <a:schemeClr val="accent4"/>
              </a:gs>
              <a:gs pos="62000">
                <a:schemeClr val="tx2"/>
              </a:gs>
            </a:gsLst>
            <a:lin ang="2700000" scaled="0"/>
          </a:gradFill>
          <a:ln w="12700" cap="flat" cmpd="sng" algn="ctr">
            <a:solidFill>
              <a:schemeClr val="bg1"/>
            </a:solidFill>
            <a:prstDash val="solid"/>
            <a:miter lim="800000"/>
          </a:ln>
          <a:effectLst/>
        </p:spPr>
        <p:txBody>
          <a:bodyPr rtlCol="0" anchor="ctr"/>
          <a:lstStyle/>
          <a:p>
            <a:pPr lvl="0" algn="just"/>
            <a:endParaRPr lang="zh-CN" altLang="en-US" dirty="0"/>
          </a:p>
        </p:txBody>
      </p:sp>
      <p:sp>
        <p:nvSpPr>
          <p:cNvPr id="5"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6"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7"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endParaRPr lang="zh-CN" altLang="en-US" dirty="0"/>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9" name="图片 8"/>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sp>
        <p:nvSpPr>
          <p:cNvPr id="10" name="图片占位符 6"/>
          <p:cNvSpPr>
            <a:spLocks noGrp="1"/>
          </p:cNvSpPr>
          <p:nvPr>
            <p:ph type="pic" sz="quarter" idx="10"/>
          </p:nvPr>
        </p:nvSpPr>
        <p:spPr>
          <a:xfrm>
            <a:off x="5859400" y="0"/>
            <a:ext cx="6146801" cy="6858000"/>
          </a:xfrm>
          <a:prstGeom prst="parallelogram">
            <a:avLst>
              <a:gd name="adj" fmla="val 28125"/>
            </a:avLst>
          </a:prstGeom>
          <a:effectLst>
            <a:outerShdw blurRad="50800" dist="38100" dir="2700000" algn="tl" rotWithShape="0">
              <a:prstClr val="black">
                <a:alpha val="40000"/>
              </a:prstClr>
            </a:outerShdw>
          </a:effectLst>
        </p:spPr>
        <p:txBody>
          <a:bodyPr anchor="ctr"/>
          <a:lstStyle>
            <a:lvl1pPr marL="0" indent="0" algn="ctr">
              <a:buNone/>
              <a:defRPr/>
            </a:lvl1pPr>
          </a:lstStyle>
          <a:p>
            <a:endParaRPr lang="zh-CN" altLang="en-US" dirty="0"/>
          </a:p>
        </p:txBody>
      </p:sp>
      <p:cxnSp>
        <p:nvCxnSpPr>
          <p:cNvPr id="11" name="直接连接符 10"/>
          <p:cNvCxnSpPr/>
          <p:nvPr userDrawn="1"/>
        </p:nvCxnSpPr>
        <p:spPr>
          <a:xfrm flipH="1">
            <a:off x="5710548" y="-25400"/>
            <a:ext cx="1737055" cy="68834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33.xml><?xml version="1.0" encoding="utf-8"?>
<p:sldLayout xmlns:a="http://schemas.openxmlformats.org/drawingml/2006/main" xmlns:r="http://schemas.openxmlformats.org/officeDocument/2006/relationships" xmlns:p="http://schemas.openxmlformats.org/presentationml/2006/main" preserve="1" userDrawn="1">
  <p:cSld name="封面5">
    <p:spTree>
      <p:nvGrpSpPr>
        <p:cNvPr id="1" name=""/>
        <p:cNvGrpSpPr/>
        <p:nvPr/>
      </p:nvGrpSpPr>
      <p:grpSpPr>
        <a:xfrm>
          <a:off x="0" y="0"/>
          <a:ext cx="0" cy="0"/>
          <a:chOff x="0" y="0"/>
          <a:chExt cx="0" cy="0"/>
        </a:xfrm>
      </p:grpSpPr>
      <p:pic>
        <p:nvPicPr>
          <p:cNvPr id="6" name="图片 5" descr="图片包含 建筑物&#10;&#10;自动生成的说明"/>
          <p:cNvPicPr>
            <a:picLocks noChangeAspect="1"/>
          </p:cNvPicPr>
          <p:nvPr userDrawn="1"/>
        </p:nvPicPr>
        <p:blipFill>
          <a:blip r:embed="rId2" cstate="print">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144710" y="2394097"/>
            <a:ext cx="8047290" cy="2590938"/>
          </a:xfrm>
          <a:prstGeom prst="rect">
            <a:avLst/>
          </a:prstGeom>
        </p:spPr>
      </p:pic>
      <p:sp>
        <p:nvSpPr>
          <p:cNvPr id="5" name="标题 1"/>
          <p:cNvSpPr>
            <a:spLocks noGrp="1"/>
          </p:cNvSpPr>
          <p:nvPr>
            <p:ph type="title" hasCustomPrompt="1"/>
          </p:nvPr>
        </p:nvSpPr>
        <p:spPr>
          <a:xfrm>
            <a:off x="5460763" y="2407580"/>
            <a:ext cx="6426437" cy="1060855"/>
          </a:xfrm>
          <a:prstGeom prst="rect">
            <a:avLst/>
          </a:prstGeom>
          <a:noFill/>
          <a:effectLst/>
        </p:spPr>
        <p:txBody>
          <a:bodyPr anchor="ctr">
            <a:noAutofit/>
          </a:bodyPr>
          <a:lstStyle>
            <a:lvl1pPr algn="ctr">
              <a:defRPr sz="4000" b="1">
                <a:solidFill>
                  <a:schemeClr val="tx2"/>
                </a:solidFill>
              </a:defRPr>
            </a:lvl1pPr>
          </a:lstStyle>
          <a:p>
            <a:r>
              <a:rPr lang="zh-CN" altLang="en-US" dirty="0"/>
              <a:t>单击此处编辑标题样式</a:t>
            </a:r>
            <a:endParaRPr lang="zh-CN" altLang="en-US" dirty="0"/>
          </a:p>
        </p:txBody>
      </p:sp>
      <p:sp>
        <p:nvSpPr>
          <p:cNvPr id="7" name="内容占位符 25"/>
          <p:cNvSpPr>
            <a:spLocks noGrp="1"/>
          </p:cNvSpPr>
          <p:nvPr>
            <p:ph sz="quarter" idx="10"/>
          </p:nvPr>
        </p:nvSpPr>
        <p:spPr>
          <a:xfrm>
            <a:off x="8946863" y="4107201"/>
            <a:ext cx="2903311" cy="454025"/>
          </a:xfrm>
          <a:prstGeom prst="rect">
            <a:avLst/>
          </a:prstGeom>
        </p:spPr>
        <p:txBody>
          <a:bodyPr anchor="ctr"/>
          <a:lstStyle>
            <a:lvl1pPr marL="0" indent="0" algn="ctr">
              <a:lnSpc>
                <a:spcPct val="100000"/>
              </a:lnSpc>
              <a:buNone/>
              <a:defRPr sz="18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5460764" y="3997557"/>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9" name="图片占位符 14"/>
          <p:cNvSpPr>
            <a:spLocks noGrp="1"/>
          </p:cNvSpPr>
          <p:nvPr>
            <p:ph type="pic" sz="quarter" idx="12"/>
          </p:nvPr>
        </p:nvSpPr>
        <p:spPr>
          <a:xfrm>
            <a:off x="0" y="1415726"/>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10" name="图片 9"/>
          <p:cNvPicPr>
            <a:picLocks noChangeAspect="1"/>
          </p:cNvPicPr>
          <p:nvPr userDrawn="1"/>
        </p:nvPicPr>
        <p:blipFill>
          <a:blip r:embed="rId3"/>
          <a:stretch>
            <a:fillRect/>
          </a:stretch>
        </p:blipFill>
        <p:spPr>
          <a:xfrm>
            <a:off x="6524558" y="4706725"/>
            <a:ext cx="3935296" cy="209291"/>
          </a:xfrm>
          <a:prstGeom prst="rect">
            <a:avLst/>
          </a:prstGeom>
        </p:spPr>
      </p:pic>
      <p:pic>
        <p:nvPicPr>
          <p:cNvPr id="11" name="图片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22913" y="271357"/>
            <a:ext cx="2169174" cy="713098"/>
          </a:xfrm>
          <a:prstGeom prst="rect">
            <a:avLst/>
          </a:prstGeom>
        </p:spPr>
      </p:pic>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34.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grpSp>
        <p:nvGrpSpPr>
          <p:cNvPr id="11" name="组合 10"/>
          <p:cNvGrpSpPr/>
          <p:nvPr userDrawn="1"/>
        </p:nvGrpSpPr>
        <p:grpSpPr>
          <a:xfrm>
            <a:off x="391884" y="2278063"/>
            <a:ext cx="4122059" cy="1462680"/>
            <a:chOff x="304800" y="2709636"/>
            <a:chExt cx="4122059" cy="1462680"/>
          </a:xfrm>
        </p:grpSpPr>
        <p:grpSp>
          <p:nvGrpSpPr>
            <p:cNvPr id="12" name="组合 11"/>
            <p:cNvGrpSpPr/>
            <p:nvPr/>
          </p:nvGrpSpPr>
          <p:grpSpPr>
            <a:xfrm>
              <a:off x="304800" y="2709636"/>
              <a:ext cx="4122059" cy="1462680"/>
              <a:chOff x="667656" y="1497651"/>
              <a:chExt cx="4122059" cy="1462680"/>
            </a:xfrm>
          </p:grpSpPr>
          <p:grpSp>
            <p:nvGrpSpPr>
              <p:cNvPr id="14" name="组合 13"/>
              <p:cNvGrpSpPr/>
              <p:nvPr/>
            </p:nvGrpSpPr>
            <p:grpSpPr>
              <a:xfrm>
                <a:off x="667656" y="1497651"/>
                <a:ext cx="4122059" cy="1438728"/>
                <a:chOff x="537028" y="1493158"/>
                <a:chExt cx="4122059" cy="1438728"/>
              </a:xfrm>
            </p:grpSpPr>
            <p:sp>
              <p:nvSpPr>
                <p:cNvPr id="17" name="矩形 16"/>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8" name="图片 17"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15" name="文本框 14"/>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endParaRPr kumimoji="0" lang="zh-CN" altLang="en-US" sz="5400" b="0" i="0" u="none" strike="noStrike" kern="0" cap="none" spc="0" normalizeH="0" baseline="0" noProof="0" dirty="0">
                  <a:ln>
                    <a:noFill/>
                  </a:ln>
                  <a:solidFill>
                    <a:schemeClr val="tx2"/>
                  </a:solidFill>
                  <a:effectLst/>
                  <a:uLnTx/>
                  <a:uFillTx/>
                  <a:latin typeface="+mj-ea"/>
                  <a:ea typeface="+mj-ea"/>
                </a:endParaRPr>
              </a:p>
            </p:txBody>
          </p:sp>
          <p:sp>
            <p:nvSpPr>
              <p:cNvPr id="16" name="矩形 15"/>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13" name="图片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9" name="图片占位符 6"/>
          <p:cNvSpPr>
            <a:spLocks noGrp="1"/>
          </p:cNvSpPr>
          <p:nvPr>
            <p:ph type="pic" sz="quarter" idx="10"/>
          </p:nvPr>
        </p:nvSpPr>
        <p:spPr>
          <a:xfrm>
            <a:off x="6095999" y="0"/>
            <a:ext cx="6096001" cy="6858000"/>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35.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grpSp>
        <p:nvGrpSpPr>
          <p:cNvPr id="3" name="组合 2"/>
          <p:cNvGrpSpPr/>
          <p:nvPr userDrawn="1"/>
        </p:nvGrpSpPr>
        <p:grpSpPr>
          <a:xfrm>
            <a:off x="4034971" y="689970"/>
            <a:ext cx="4122059" cy="1462680"/>
            <a:chOff x="304800" y="2709636"/>
            <a:chExt cx="4122059" cy="1462680"/>
          </a:xfrm>
        </p:grpSpPr>
        <p:grpSp>
          <p:nvGrpSpPr>
            <p:cNvPr id="4" name="组合 3"/>
            <p:cNvGrpSpPr/>
            <p:nvPr/>
          </p:nvGrpSpPr>
          <p:grpSpPr>
            <a:xfrm>
              <a:off x="304800" y="2709636"/>
              <a:ext cx="4122059" cy="1462680"/>
              <a:chOff x="667656" y="1497651"/>
              <a:chExt cx="4122059" cy="1462680"/>
            </a:xfrm>
          </p:grpSpPr>
          <p:grpSp>
            <p:nvGrpSpPr>
              <p:cNvPr id="6" name="组合 5"/>
              <p:cNvGrpSpPr/>
              <p:nvPr/>
            </p:nvGrpSpPr>
            <p:grpSpPr>
              <a:xfrm>
                <a:off x="667656" y="1497651"/>
                <a:ext cx="4122059" cy="1438728"/>
                <a:chOff x="537028" y="1493158"/>
                <a:chExt cx="4122059" cy="1438728"/>
              </a:xfrm>
            </p:grpSpPr>
            <p:sp>
              <p:nvSpPr>
                <p:cNvPr id="9" name="矩形 8"/>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0" name="图片 9"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7" name="文本框 6"/>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endParaRPr kumimoji="0" lang="zh-CN" altLang="en-US" sz="5400" b="0" i="0" u="none" strike="noStrike" kern="0" cap="none" spc="0" normalizeH="0" baseline="0" noProof="0" dirty="0">
                  <a:ln>
                    <a:noFill/>
                  </a:ln>
                  <a:solidFill>
                    <a:schemeClr val="tx2"/>
                  </a:solidFill>
                  <a:effectLst/>
                  <a:uLnTx/>
                  <a:uFillTx/>
                  <a:latin typeface="+mj-ea"/>
                  <a:ea typeface="+mj-ea"/>
                </a:endParaRPr>
              </a:p>
            </p:txBody>
          </p:sp>
          <p:sp>
            <p:nvSpPr>
              <p:cNvPr id="8" name="矩形 7"/>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1" name="图片占位符 6"/>
          <p:cNvSpPr>
            <a:spLocks noGrp="1"/>
          </p:cNvSpPr>
          <p:nvPr>
            <p:ph type="pic" sz="quarter" idx="10"/>
          </p:nvPr>
        </p:nvSpPr>
        <p:spPr>
          <a:xfrm>
            <a:off x="1" y="3240088"/>
            <a:ext cx="12192000" cy="3617912"/>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36.xml><?xml version="1.0" encoding="utf-8"?>
<p:sldLayout xmlns:a="http://schemas.openxmlformats.org/drawingml/2006/main" xmlns:r="http://schemas.openxmlformats.org/officeDocument/2006/relationships" xmlns:p="http://schemas.openxmlformats.org/presentationml/2006/main" preserve="1" userDrawn="1">
  <p:cSld name="内页版式1">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pic>
        <p:nvPicPr>
          <p:cNvPr id="7" name="图片 6"/>
          <p:cNvPicPr>
            <a:picLocks noChangeAspect="1"/>
          </p:cNvPicPr>
          <p:nvPr userDrawn="1"/>
        </p:nvPicPr>
        <p:blipFill rotWithShape="1">
          <a:blip r:embed="rId2" cstate="print"/>
          <a:srcRect r="1346"/>
          <a:stretch>
            <a:fillRect/>
          </a:stretch>
        </p:blipFill>
        <p:spPr>
          <a:xfrm>
            <a:off x="516" y="6149854"/>
            <a:ext cx="12191484" cy="411617"/>
          </a:xfrm>
          <a:prstGeom prst="rect">
            <a:avLst/>
          </a:prstGeom>
        </p:spPr>
      </p:pic>
      <p:pic>
        <p:nvPicPr>
          <p:cNvPr id="13" name="图片 12" descr="文本&#10;&#10;中度可信度描述已自动生成"/>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553162" y="263409"/>
            <a:ext cx="2305463" cy="757902"/>
          </a:xfrm>
          <a:prstGeom prst="rect">
            <a:avLst/>
          </a:prstGeom>
        </p:spPr>
      </p:pic>
      <p:sp>
        <p:nvSpPr>
          <p:cNvPr id="8" name="矩形 7"/>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37.xml><?xml version="1.0" encoding="utf-8"?>
<p:sldLayout xmlns:a="http://schemas.openxmlformats.org/drawingml/2006/main" xmlns:r="http://schemas.openxmlformats.org/officeDocument/2006/relationships" xmlns:p="http://schemas.openxmlformats.org/presentationml/2006/main" preserve="1" userDrawn="1">
  <p:cSld name="内页版式2">
    <p:spTree>
      <p:nvGrpSpPr>
        <p:cNvPr id="1" name=""/>
        <p:cNvGrpSpPr/>
        <p:nvPr/>
      </p:nvGrpSpPr>
      <p:grpSpPr>
        <a:xfrm>
          <a:off x="0" y="0"/>
          <a:ext cx="0" cy="0"/>
          <a:chOff x="0" y="0"/>
          <a:chExt cx="0" cy="0"/>
        </a:xfrm>
      </p:grpSpPr>
      <p:sp>
        <p:nvSpPr>
          <p:cNvPr id="9" name="矩形 8"/>
          <p:cNvSpPr/>
          <p:nvPr userDrawn="1"/>
        </p:nvSpPr>
        <p:spPr>
          <a:xfrm>
            <a:off x="0" y="0"/>
            <a:ext cx="12191483" cy="685800"/>
          </a:xfrm>
          <a:prstGeom prst="rect">
            <a:avLst/>
          </a:prstGeom>
          <a:solidFill>
            <a:schemeClr val="tx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sp>
        <p:nvSpPr>
          <p:cNvPr id="2" name="标题 1"/>
          <p:cNvSpPr>
            <a:spLocks noGrp="1"/>
          </p:cNvSpPr>
          <p:nvPr>
            <p:ph type="title"/>
          </p:nvPr>
        </p:nvSpPr>
        <p:spPr>
          <a:xfrm>
            <a:off x="927468" y="85609"/>
            <a:ext cx="6895732" cy="538838"/>
          </a:xfrm>
          <a:prstGeom prst="rect">
            <a:avLst/>
          </a:prstGeom>
        </p:spPr>
        <p:txBody>
          <a:bodyPr anchor="ctr">
            <a:normAutofit/>
          </a:bodyPr>
          <a:lstStyle>
            <a:lvl1pPr>
              <a:lnSpc>
                <a:spcPct val="100000"/>
              </a:lnSpc>
              <a:defRPr sz="3200">
                <a:solidFill>
                  <a:schemeClr val="bg1"/>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034104"/>
            <a:ext cx="11429264" cy="4761859"/>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pic>
        <p:nvPicPr>
          <p:cNvPr id="10" name="图片 9" descr="图片包含 户外, 标牌, 黑色&#10;&#10;自动生成的说明"/>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pic>
        <p:nvPicPr>
          <p:cNvPr id="12" name="图片 11"/>
          <p:cNvPicPr>
            <a:picLocks noChangeAspect="1"/>
          </p:cNvPicPr>
          <p:nvPr userDrawn="1"/>
        </p:nvPicPr>
        <p:blipFill rotWithShape="1">
          <a:blip r:embed="rId3" cstate="print">
            <a:extLst>
              <a:ext uri="{BEBA8EAE-BF5A-486C-A8C5-ECC9F3942E4B}">
                <a14:imgProps xmlns:a14="http://schemas.microsoft.com/office/drawing/2010/main">
                  <a14:imgLayer r:embed="rId4">
                    <a14:imgEffect>
                      <a14:brightnessContrast bright="100000"/>
                    </a14:imgEffect>
                    <a14:imgEffect>
                      <a14:sharpenSoften amount="100000"/>
                    </a14:imgEffect>
                  </a14:imgLayer>
                </a14:imgProps>
              </a:ext>
            </a:extLst>
          </a:blip>
          <a:srcRect l="73973" r="3197"/>
          <a:stretch>
            <a:fillRect/>
          </a:stretch>
        </p:blipFill>
        <p:spPr>
          <a:xfrm>
            <a:off x="9046840" y="274621"/>
            <a:ext cx="2821309" cy="411617"/>
          </a:xfrm>
          <a:prstGeom prst="rect">
            <a:avLst/>
          </a:prstGeom>
        </p:spPr>
      </p:pic>
      <p:sp>
        <p:nvSpPr>
          <p:cNvPr id="13" name="文本框 12"/>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14" name="文本框 13"/>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15" name="直接连接符 14"/>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38.xml><?xml version="1.0" encoding="utf-8"?>
<p:sldLayout xmlns:a="http://schemas.openxmlformats.org/drawingml/2006/main" xmlns:r="http://schemas.openxmlformats.org/officeDocument/2006/relationships" xmlns:p="http://schemas.openxmlformats.org/presentationml/2006/main" preserve="1" userDrawn="1">
  <p:cSld name="内页版式3">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3" name="矩形 2"/>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pic>
        <p:nvPicPr>
          <p:cNvPr id="8" name="图片 7"/>
          <p:cNvPicPr>
            <a:picLocks noChangeAspect="1"/>
          </p:cNvPicPr>
          <p:nvPr userDrawn="1"/>
        </p:nvPicPr>
        <p:blipFill rotWithShape="1">
          <a:blip r:embed="rId2" cstate="print"/>
          <a:srcRect l="74359" r="1346"/>
          <a:stretch>
            <a:fillRect/>
          </a:stretch>
        </p:blipFill>
        <p:spPr>
          <a:xfrm>
            <a:off x="8870172" y="360363"/>
            <a:ext cx="3002280" cy="411617"/>
          </a:xfrm>
          <a:prstGeom prst="rect">
            <a:avLst/>
          </a:prstGeom>
        </p:spPr>
      </p:pic>
      <p:sp>
        <p:nvSpPr>
          <p:cNvPr id="9" name="矩形 8"/>
          <p:cNvSpPr/>
          <p:nvPr userDrawn="1"/>
        </p:nvSpPr>
        <p:spPr>
          <a:xfrm>
            <a:off x="360362" y="6446383"/>
            <a:ext cx="11460164" cy="411617"/>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solidFill>
                <a:schemeClr val="tx2"/>
              </a:solidFill>
            </a:endParaRPr>
          </a:p>
        </p:txBody>
      </p:sp>
      <p:sp>
        <p:nvSpPr>
          <p:cNvPr id="10" name="文本框 9"/>
          <p:cNvSpPr txBox="1"/>
          <p:nvPr userDrawn="1"/>
        </p:nvSpPr>
        <p:spPr>
          <a:xfrm>
            <a:off x="10118489" y="6484482"/>
            <a:ext cx="1692143" cy="338554"/>
          </a:xfrm>
          <a:prstGeom prst="rect">
            <a:avLst/>
          </a:prstGeom>
          <a:noFill/>
        </p:spPr>
        <p:txBody>
          <a:bodyPr wrap="square" rtlCol="0" anchor="ctr">
            <a:spAutoFit/>
          </a:bodyPr>
          <a:lstStyle/>
          <a:p>
            <a:pPr algn="ctr"/>
            <a:r>
              <a:rPr lang="en-US" altLang="zh-CN" sz="1600" i="1" dirty="0">
                <a:solidFill>
                  <a:schemeClr val="bg1"/>
                </a:solidFill>
              </a:rPr>
              <a:t>www.sjtu.edu.cn </a:t>
            </a:r>
            <a:endParaRPr lang="zh-CN" altLang="en-US" sz="1400" i="1" dirty="0">
              <a:solidFill>
                <a:schemeClr val="bg1"/>
              </a:solidFill>
            </a:endParaRPr>
          </a:p>
        </p:txBody>
      </p:sp>
      <p:sp>
        <p:nvSpPr>
          <p:cNvPr id="11" name="文本框 10"/>
          <p:cNvSpPr txBox="1"/>
          <p:nvPr userDrawn="1"/>
        </p:nvSpPr>
        <p:spPr>
          <a:xfrm>
            <a:off x="360364" y="6497182"/>
            <a:ext cx="2223180" cy="338554"/>
          </a:xfrm>
          <a:prstGeom prst="rect">
            <a:avLst/>
          </a:prstGeom>
          <a:noFill/>
        </p:spPr>
        <p:txBody>
          <a:bodyPr wrap="square" rtlCol="0" anchor="ctr">
            <a:spAutoFit/>
          </a:bodyPr>
          <a:lstStyle/>
          <a:p>
            <a:pPr algn="ctr"/>
            <a:r>
              <a:rPr lang="zh-CN" altLang="en-US" sz="1600" dirty="0">
                <a:solidFill>
                  <a:schemeClr val="bg1"/>
                </a:solidFill>
              </a:rPr>
              <a:t>饮水思源   爱国荣校</a:t>
            </a:r>
            <a:endParaRPr lang="zh-CN" altLang="en-US" sz="1600" dirty="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39.xml><?xml version="1.0" encoding="utf-8"?>
<p:sldLayout xmlns:a="http://schemas.openxmlformats.org/drawingml/2006/main" xmlns:r="http://schemas.openxmlformats.org/officeDocument/2006/relationships" xmlns:p="http://schemas.openxmlformats.org/presentationml/2006/main" preserve="1" userDrawn="1">
  <p:cSld name="过渡页1">
    <p:spTree>
      <p:nvGrpSpPr>
        <p:cNvPr id="1" name=""/>
        <p:cNvGrpSpPr/>
        <p:nvPr/>
      </p:nvGrpSpPr>
      <p:grpSpPr>
        <a:xfrm>
          <a:off x="0" y="0"/>
          <a:ext cx="0" cy="0"/>
          <a:chOff x="0" y="0"/>
          <a:chExt cx="0" cy="0"/>
        </a:xfrm>
      </p:grpSpPr>
      <p:sp>
        <p:nvSpPr>
          <p:cNvPr id="13" name="标题 1"/>
          <p:cNvSpPr>
            <a:spLocks noGrp="1"/>
          </p:cNvSpPr>
          <p:nvPr>
            <p:ph type="title" hasCustomPrompt="1"/>
          </p:nvPr>
        </p:nvSpPr>
        <p:spPr>
          <a:xfrm>
            <a:off x="1439862" y="1355320"/>
            <a:ext cx="8796337" cy="1060855"/>
          </a:xfrm>
          <a:prstGeom prst="rect">
            <a:avLst/>
          </a:prstGeom>
          <a:noFill/>
          <a:effectLst/>
        </p:spPr>
        <p:txBody>
          <a:bodyPr anchor="ctr">
            <a:noAutofit/>
          </a:bodyPr>
          <a:lstStyle>
            <a:lvl1pPr algn="l">
              <a:lnSpc>
                <a:spcPct val="100000"/>
              </a:lnSpc>
              <a:defRPr sz="6000" b="0">
                <a:solidFill>
                  <a:schemeClr val="tx2"/>
                </a:solidFill>
                <a:effectLst/>
              </a:defRPr>
            </a:lvl1pPr>
          </a:lstStyle>
          <a:p>
            <a:r>
              <a:rPr lang="zh-CN" altLang="en-US" dirty="0"/>
              <a:t>单击此处编辑标题样式</a:t>
            </a:r>
            <a:endParaRPr lang="zh-CN" altLang="en-US" dirty="0"/>
          </a:p>
        </p:txBody>
      </p:sp>
      <p:pic>
        <p:nvPicPr>
          <p:cNvPr id="15" name="图片 14"/>
          <p:cNvPicPr>
            <a:picLocks noChangeAspect="1"/>
          </p:cNvPicPr>
          <p:nvPr userDrawn="1"/>
        </p:nvPicPr>
        <p:blipFill rotWithShape="1">
          <a:blip r:embed="rId2" cstate="print"/>
          <a:srcRect r="1346"/>
          <a:stretch>
            <a:fillRect/>
          </a:stretch>
        </p:blipFill>
        <p:spPr>
          <a:xfrm>
            <a:off x="516" y="5781221"/>
            <a:ext cx="12191484" cy="411617"/>
          </a:xfrm>
          <a:prstGeom prst="rect">
            <a:avLst/>
          </a:prstGeom>
        </p:spPr>
      </p:pic>
      <p:sp>
        <p:nvSpPr>
          <p:cNvPr id="16" name="矩形 15"/>
          <p:cNvSpPr/>
          <p:nvPr userDrawn="1"/>
        </p:nvSpPr>
        <p:spPr>
          <a:xfrm>
            <a:off x="0" y="1523797"/>
            <a:ext cx="360363" cy="723900"/>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endParaRPr lang="zh-CN" altLang="en-US" dirty="0"/>
          </a:p>
        </p:txBody>
      </p:sp>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40.xml><?xml version="1.0" encoding="utf-8"?>
<p:sldLayout xmlns:a="http://schemas.openxmlformats.org/drawingml/2006/main" xmlns:r="http://schemas.openxmlformats.org/officeDocument/2006/relationships" xmlns:p="http://schemas.openxmlformats.org/presentationml/2006/main" preserve="1" userDrawn="1">
  <p:cSld name="过渡页2">
    <p:spTree>
      <p:nvGrpSpPr>
        <p:cNvPr id="1" name=""/>
        <p:cNvGrpSpPr/>
        <p:nvPr/>
      </p:nvGrpSpPr>
      <p:grpSpPr>
        <a:xfrm>
          <a:off x="0" y="0"/>
          <a:ext cx="0" cy="0"/>
          <a:chOff x="0" y="0"/>
          <a:chExt cx="0" cy="0"/>
        </a:xfrm>
      </p:grpSpPr>
      <p:pic>
        <p:nvPicPr>
          <p:cNvPr id="3" name="图片 2"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 name="矩形 3"/>
          <p:cNvSpPr/>
          <p:nvPr userDrawn="1"/>
        </p:nvSpPr>
        <p:spPr>
          <a:xfrm rot="16200000">
            <a:off x="6051000" y="-2616750"/>
            <a:ext cx="90000" cy="12192000"/>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6"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tx2"/>
                </a:solidFill>
              </a:defRPr>
            </a:lvl1pPr>
          </a:lstStyle>
          <a:p>
            <a:r>
              <a:rPr lang="zh-CN" altLang="en-US" dirty="0"/>
              <a:t>单击此处编辑母版标题样式</a:t>
            </a:r>
            <a:endParaRPr lang="zh-CN" altLang="en-US" dirty="0"/>
          </a:p>
        </p:txBody>
      </p:sp>
      <p:pic>
        <p:nvPicPr>
          <p:cNvPr id="7" name="图片 6"/>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8"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41.xml><?xml version="1.0" encoding="utf-8"?>
<p:sldLayout xmlns:a="http://schemas.openxmlformats.org/drawingml/2006/main" xmlns:r="http://schemas.openxmlformats.org/officeDocument/2006/relationships" xmlns:p="http://schemas.openxmlformats.org/presentationml/2006/main" preserve="1" userDrawn="1">
  <p:cSld name="封底1">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pic>
        <p:nvPicPr>
          <p:cNvPr id="16" name="图片 15" descr="文本&#10;&#10;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175242" y="806450"/>
            <a:ext cx="3841516" cy="2692400"/>
          </a:xfrm>
          <a:prstGeom prst="rect">
            <a:avLst/>
          </a:prstGeom>
        </p:spPr>
      </p:pic>
      <p:sp>
        <p:nvSpPr>
          <p:cNvPr id="17" name="标题 1"/>
          <p:cNvSpPr>
            <a:spLocks noGrp="1"/>
          </p:cNvSpPr>
          <p:nvPr>
            <p:ph type="title" hasCustomPrompt="1"/>
          </p:nvPr>
        </p:nvSpPr>
        <p:spPr>
          <a:xfrm>
            <a:off x="2351313" y="3700057"/>
            <a:ext cx="7561943"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endParaRPr lang="zh-CN" altLang="en-US" dirty="0"/>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42.xml><?xml version="1.0" encoding="utf-8"?>
<p:sldLayout xmlns:a="http://schemas.openxmlformats.org/drawingml/2006/main" xmlns:r="http://schemas.openxmlformats.org/officeDocument/2006/relationships" xmlns:p="http://schemas.openxmlformats.org/presentationml/2006/main" preserve="1" userDrawn="1">
  <p:cSld name="封底2">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pic>
        <p:nvPicPr>
          <p:cNvPr id="3" name="图片 2" descr="文本&#10;&#10;中度可信度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73315" y="1918497"/>
            <a:ext cx="4717143" cy="1550721"/>
          </a:xfrm>
          <a:prstGeom prst="rect">
            <a:avLst/>
          </a:prstGeom>
        </p:spPr>
      </p:pic>
      <p:sp>
        <p:nvSpPr>
          <p:cNvPr id="12" name="标题 1"/>
          <p:cNvSpPr>
            <a:spLocks noGrp="1"/>
          </p:cNvSpPr>
          <p:nvPr>
            <p:ph type="title" hasCustomPrompt="1"/>
          </p:nvPr>
        </p:nvSpPr>
        <p:spPr>
          <a:xfrm>
            <a:off x="6096001" y="2179233"/>
            <a:ext cx="5613400"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43.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tx2"/>
        </a:solidFill>
        <a:effectLst/>
      </p:bgPr>
    </p:bg>
    <p:spTree>
      <p:nvGrpSpPr>
        <p:cNvPr id="1" name=""/>
        <p:cNvGrpSpPr/>
        <p:nvPr/>
      </p:nvGrpSpPr>
      <p:grpSpPr>
        <a:xfrm>
          <a:off x="0" y="0"/>
          <a:ext cx="0" cy="0"/>
          <a:chOff x="0" y="0"/>
          <a:chExt cx="0" cy="0"/>
        </a:xfrm>
      </p:grpSpPr>
      <p:sp>
        <p:nvSpPr>
          <p:cNvPr id="9" name="流程图: 离页连接符 8"/>
          <p:cNvSpPr/>
          <p:nvPr userDrawn="1"/>
        </p:nvSpPr>
        <p:spPr>
          <a:xfrm>
            <a:off x="3419386" y="0"/>
            <a:ext cx="5353229" cy="5219695"/>
          </a:xfrm>
          <a:prstGeom prst="flowChartOffpageConnector">
            <a:avLst/>
          </a:prstGeom>
          <a:solidFill>
            <a:srgbClr val="FFFFFF"/>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sp>
        <p:nvSpPr>
          <p:cNvPr id="10" name="文本占位符 31"/>
          <p:cNvSpPr txBox="1"/>
          <p:nvPr userDrawn="1"/>
        </p:nvSpPr>
        <p:spPr>
          <a:xfrm>
            <a:off x="2952571" y="2609847"/>
            <a:ext cx="6286859" cy="598488"/>
          </a:xfrm>
          <a:prstGeom prst="rect">
            <a:avLst/>
          </a:prstGeom>
        </p:spPr>
        <p:txBody>
          <a:bodyPr anchor="ctr"/>
          <a:lstStyle>
            <a:lvl1pPr marL="0" indent="0" algn="ctr" defTabSz="967740" rtl="0" eaLnBrk="1" latinLnBrk="0" hangingPunct="1">
              <a:lnSpc>
                <a:spcPct val="100000"/>
              </a:lnSpc>
              <a:spcBef>
                <a:spcPts val="1060"/>
              </a:spcBef>
              <a:buFontTx/>
              <a:buNone/>
              <a:defRPr sz="5400" b="1" kern="1200" spc="600">
                <a:solidFill>
                  <a:schemeClr val="accent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5400" b="1" i="0" u="none" strike="noStrike" kern="1200" cap="none" spc="600" normalizeH="0" baseline="0" noProof="0" dirty="0">
              <a:ln>
                <a:noFill/>
              </a:ln>
              <a:solidFill>
                <a:srgbClr val="C8161E"/>
              </a:solidFill>
              <a:effectLst/>
              <a:uLnTx/>
              <a:uFillTx/>
              <a:latin typeface="Arial" panose="020B0604020202090204"/>
              <a:ea typeface="微软雅黑"/>
              <a:cs typeface="+mn-cs"/>
            </a:endParaRPr>
          </a:p>
        </p:txBody>
      </p:sp>
      <p:pic>
        <p:nvPicPr>
          <p:cNvPr id="11" name="图片 10"/>
          <p:cNvPicPr>
            <a:picLocks noChangeAspect="1"/>
          </p:cNvPicPr>
          <p:nvPr userDrawn="1"/>
        </p:nvPicPr>
        <p:blipFill rotWithShape="1">
          <a:blip r:embed="rId2">
            <a:alphaModFix amt="20000"/>
            <a:duotone>
              <a:srgbClr val="ED7D31">
                <a:shade val="45000"/>
                <a:satMod val="135000"/>
              </a:srgbClr>
              <a:prstClr val="white"/>
            </a:duotone>
          </a:blip>
          <a:srcRect t="9831" b="36385"/>
          <a:stretch>
            <a:fillRect/>
          </a:stretch>
        </p:blipFill>
        <p:spPr>
          <a:xfrm>
            <a:off x="3352562" y="6146610"/>
            <a:ext cx="5486876" cy="406590"/>
          </a:xfrm>
          <a:prstGeom prst="rect">
            <a:avLst/>
          </a:prstGeom>
        </p:spPr>
      </p:pic>
      <p:pic>
        <p:nvPicPr>
          <p:cNvPr id="12" name="图片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3" name="任意多边形: 形状 12"/>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rgbClr val="FFFFFF"/>
          </a:solidFill>
          <a:ln w="12700" cap="flat" cmpd="sng" algn="ctr">
            <a:solidFill>
              <a:srgbClr val="FFFFFF"/>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4" name="图片 13" descr="图片包含 建筑物&#10;&#10;自动生成的说明"/>
          <p:cNvPicPr>
            <a:picLocks noChangeAspect="1"/>
          </p:cNvPicPr>
          <p:nvPr userDrawn="1"/>
        </p:nvPicPr>
        <p:blipFill>
          <a:blip r:embed="rId4">
            <a:alphaModFix amt="20000"/>
            <a:duotone>
              <a:prstClr val="black"/>
              <a:srgbClr val="C8161E">
                <a:tint val="45000"/>
                <a:satMod val="400000"/>
              </a:srgb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
        <p:nvSpPr>
          <p:cNvPr id="15" name="文本占位符 31"/>
          <p:cNvSpPr>
            <a:spLocks noGrp="1"/>
          </p:cNvSpPr>
          <p:nvPr>
            <p:ph type="body" sz="quarter" idx="11"/>
          </p:nvPr>
        </p:nvSpPr>
        <p:spPr>
          <a:xfrm>
            <a:off x="3104971" y="2762247"/>
            <a:ext cx="6286859" cy="598488"/>
          </a:xfrm>
          <a:prstGeom prst="rect">
            <a:avLst/>
          </a:prstGeom>
        </p:spPr>
        <p:txBody>
          <a:bodyPr anchor="ctr"/>
          <a:lstStyle>
            <a:lvl1pPr marL="0" indent="0" algn="ctr">
              <a:lnSpc>
                <a:spcPct val="100000"/>
              </a:lnSpc>
              <a:buNone/>
              <a:defRPr sz="4800" b="1" spc="600">
                <a:solidFill>
                  <a:schemeClr val="tx2"/>
                </a:solidFill>
              </a:defRPr>
            </a:lvl1pPr>
          </a:lstStyle>
          <a:p>
            <a:pPr lvl="0"/>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44.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45.xml><?xml version="1.0" encoding="utf-8"?>
<p:sldLayout xmlns:a="http://schemas.openxmlformats.org/drawingml/2006/main" xmlns:r="http://schemas.openxmlformats.org/officeDocument/2006/relationships" xmlns:p="http://schemas.openxmlformats.org/presentationml/2006/main" preserve="1" userDrawn="1">
  <p:cSld name="封面1">
    <p:spTree>
      <p:nvGrpSpPr>
        <p:cNvPr id="1" name=""/>
        <p:cNvGrpSpPr/>
        <p:nvPr/>
      </p:nvGrpSpPr>
      <p:grpSpPr>
        <a:xfrm>
          <a:off x="0" y="0"/>
          <a:ext cx="0" cy="0"/>
          <a:chOff x="0" y="0"/>
          <a:chExt cx="0" cy="0"/>
        </a:xfrm>
      </p:grpSpPr>
      <p:pic>
        <p:nvPicPr>
          <p:cNvPr id="4" name="图片 3" descr="图片包含 建筑物&#10;&#10;自动生成的说明"/>
          <p:cNvPicPr>
            <a:picLocks noChangeAspect="1"/>
          </p:cNvPicPr>
          <p:nvPr userDrawn="1"/>
        </p:nvPicPr>
        <p:blipFill>
          <a:blip r:embed="rId2">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sp>
        <p:nvSpPr>
          <p:cNvPr id="6"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lnSpc>
                <a:spcPct val="100000"/>
              </a:lnSpc>
              <a:defRPr sz="5400" b="1">
                <a:solidFill>
                  <a:schemeClr val="tx2"/>
                </a:solidFill>
              </a:defRPr>
            </a:lvl1pPr>
          </a:lstStyle>
          <a:p>
            <a:r>
              <a:rPr lang="zh-CN" altLang="en-US" dirty="0"/>
              <a:t>单击此处编辑标题样式</a:t>
            </a:r>
            <a:endParaRPr lang="zh-CN" altLang="en-US" dirty="0"/>
          </a:p>
        </p:txBody>
      </p:sp>
      <p:sp>
        <p:nvSpPr>
          <p:cNvPr id="7" name="内容占位符 25"/>
          <p:cNvSpPr>
            <a:spLocks noGrp="1"/>
          </p:cNvSpPr>
          <p:nvPr>
            <p:ph sz="quarter" idx="10"/>
          </p:nvPr>
        </p:nvSpPr>
        <p:spPr>
          <a:xfrm>
            <a:off x="4644345" y="5196924"/>
            <a:ext cx="2903311" cy="454025"/>
          </a:xfrm>
          <a:prstGeom prst="rect">
            <a:avLst/>
          </a:prstGeom>
        </p:spPr>
        <p:txBody>
          <a:bodyPr anchor="ctr"/>
          <a:lstStyle>
            <a:lvl1pPr marL="0" indent="0" algn="ctr">
              <a:lnSpc>
                <a:spcPct val="100000"/>
              </a:lnSpc>
              <a:buNone/>
              <a:defRPr sz="20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pic>
        <p:nvPicPr>
          <p:cNvPr id="9" name="图片 8"/>
          <p:cNvPicPr>
            <a:picLocks noChangeAspect="1"/>
          </p:cNvPicPr>
          <p:nvPr userDrawn="1"/>
        </p:nvPicPr>
        <p:blipFill rotWithShape="1">
          <a:blip r:embed="rId4" cstate="print"/>
          <a:srcRect l="74359" r="1346"/>
          <a:stretch>
            <a:fillRect/>
          </a:stretch>
        </p:blipFill>
        <p:spPr>
          <a:xfrm>
            <a:off x="8870172" y="356842"/>
            <a:ext cx="3002280" cy="411617"/>
          </a:xfrm>
          <a:prstGeom prst="rect">
            <a:avLst/>
          </a:prstGeom>
        </p:spPr>
      </p:pic>
      <p:grpSp>
        <p:nvGrpSpPr>
          <p:cNvPr id="10" name="组合 9"/>
          <p:cNvGrpSpPr/>
          <p:nvPr userDrawn="1"/>
        </p:nvGrpSpPr>
        <p:grpSpPr>
          <a:xfrm>
            <a:off x="2328587" y="6244170"/>
            <a:ext cx="7554800" cy="406590"/>
            <a:chOff x="2328587" y="6073254"/>
            <a:chExt cx="7554800" cy="406590"/>
          </a:xfrm>
        </p:grpSpPr>
        <p:pic>
          <p:nvPicPr>
            <p:cNvPr id="11" name="图片 10"/>
            <p:cNvPicPr>
              <a:picLocks noChangeAspect="1"/>
            </p:cNvPicPr>
            <p:nvPr userDrawn="1"/>
          </p:nvPicPr>
          <p:blipFill rotWithShape="1">
            <a:blip r:embed="rId5">
              <a:alphaModFix amt="50000"/>
            </a:blip>
            <a:srcRect t="9831" b="36385"/>
            <a:stretch>
              <a:fillRect/>
            </a:stretch>
          </p:blipFill>
          <p:spPr>
            <a:xfrm>
              <a:off x="3352562" y="6073254"/>
              <a:ext cx="5486876" cy="406590"/>
            </a:xfrm>
            <a:prstGeom prst="rect">
              <a:avLst/>
            </a:prstGeom>
          </p:spPr>
        </p:pic>
        <p:sp>
          <p:nvSpPr>
            <p:cNvPr id="12" name="椭圆 11"/>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p:nvPr userDrawn="1"/>
          </p:nvCxnSpPr>
          <p:spPr>
            <a:xfrm>
              <a:off x="23285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89833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grpSp>
      <p:cxnSp>
        <p:nvCxnSpPr>
          <p:cNvPr id="15" name="直接连接符 14"/>
          <p:cNvCxnSpPr/>
          <p:nvPr userDrawn="1"/>
        </p:nvCxnSpPr>
        <p:spPr>
          <a:xfrm>
            <a:off x="2046000" y="1712549"/>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nvCxnSpPr>
        <p:spPr>
          <a:xfrm>
            <a:off x="2046000" y="3428810"/>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46.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7" name="图片占位符 6"/>
          <p:cNvSpPr>
            <a:spLocks noGrp="1"/>
          </p:cNvSpPr>
          <p:nvPr>
            <p:ph type="pic" sz="quarter" idx="10"/>
          </p:nvPr>
        </p:nvSpPr>
        <p:spPr>
          <a:xfrm>
            <a:off x="0" y="1"/>
            <a:ext cx="12192000" cy="3990974"/>
          </a:xfrm>
          <a:prstGeom prst="rect">
            <a:avLst/>
          </a:prstGeom>
        </p:spPr>
        <p:txBody>
          <a:bodyPr anchor="ctr"/>
          <a:lstStyle>
            <a:lvl1pPr marL="0" indent="0" algn="ctr">
              <a:buNone/>
              <a:defRPr/>
            </a:lvl1pPr>
          </a:lstStyle>
          <a:p>
            <a:endParaRPr lang="zh-CN" altLang="en-US" dirty="0"/>
          </a:p>
        </p:txBody>
      </p:sp>
      <p:sp>
        <p:nvSpPr>
          <p:cNvPr id="8" name="内容占位符 25"/>
          <p:cNvSpPr>
            <a:spLocks noGrp="1"/>
          </p:cNvSpPr>
          <p:nvPr>
            <p:ph sz="quarter" idx="11"/>
          </p:nvPr>
        </p:nvSpPr>
        <p:spPr>
          <a:xfrm>
            <a:off x="888484" y="6091547"/>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9" name="文本占位符 31"/>
          <p:cNvSpPr>
            <a:spLocks noGrp="1"/>
          </p:cNvSpPr>
          <p:nvPr>
            <p:ph type="body" sz="quarter" idx="12"/>
          </p:nvPr>
        </p:nvSpPr>
        <p:spPr>
          <a:xfrm>
            <a:off x="888484" y="5337593"/>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10" name="标题 1"/>
          <p:cNvSpPr>
            <a:spLocks noGrp="1"/>
          </p:cNvSpPr>
          <p:nvPr>
            <p:ph type="title" hasCustomPrompt="1"/>
          </p:nvPr>
        </p:nvSpPr>
        <p:spPr>
          <a:xfrm>
            <a:off x="888484" y="4121272"/>
            <a:ext cx="7798316" cy="1060855"/>
          </a:xfrm>
          <a:prstGeom prst="rect">
            <a:avLst/>
          </a:prstGeom>
          <a:noFill/>
          <a:effectLst/>
        </p:spPr>
        <p:txBody>
          <a:bodyPr anchor="ctr">
            <a:noAutofit/>
          </a:bodyPr>
          <a:lstStyle>
            <a:lvl1pPr algn="l">
              <a:lnSpc>
                <a:spcPct val="100000"/>
              </a:lnSpc>
              <a:defRPr sz="4800" b="0">
                <a:solidFill>
                  <a:schemeClr val="tx2"/>
                </a:solidFill>
                <a:effectLst/>
              </a:defRPr>
            </a:lvl1pPr>
          </a:lstStyle>
          <a:p>
            <a:r>
              <a:rPr lang="zh-CN" altLang="en-US" dirty="0"/>
              <a:t>单击此处编辑标题样式</a:t>
            </a:r>
            <a:endParaRPr lang="zh-CN" altLang="en-US" dirty="0"/>
          </a:p>
        </p:txBody>
      </p:sp>
      <p:pic>
        <p:nvPicPr>
          <p:cNvPr id="5" name="图片 4"/>
          <p:cNvPicPr>
            <a:picLocks noChangeAspect="1"/>
          </p:cNvPicPr>
          <p:nvPr userDrawn="1"/>
        </p:nvPicPr>
        <p:blipFill rotWithShape="1">
          <a:blip r:embed="rId2" cstate="print"/>
          <a:srcRect l="74359" r="1346"/>
          <a:stretch>
            <a:fillRect/>
          </a:stretch>
        </p:blipFill>
        <p:spPr>
          <a:xfrm>
            <a:off x="8870172" y="6192838"/>
            <a:ext cx="3002280" cy="411617"/>
          </a:xfrm>
          <a:prstGeom prst="rect">
            <a:avLst/>
          </a:prstGeom>
        </p:spPr>
      </p:pic>
      <p:cxnSp>
        <p:nvCxnSpPr>
          <p:cNvPr id="11" name="直接连接符 10"/>
          <p:cNvCxnSpPr/>
          <p:nvPr userDrawn="1"/>
        </p:nvCxnSpPr>
        <p:spPr>
          <a:xfrm>
            <a:off x="-80735" y="4049349"/>
            <a:ext cx="12272735" cy="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47.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endParaRPr lang="zh-CN" altLang="en-US" dirty="0"/>
          </a:p>
        </p:txBody>
      </p:sp>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48.xml><?xml version="1.0" encoding="utf-8"?>
<p:sldLayout xmlns:a="http://schemas.openxmlformats.org/drawingml/2006/main" xmlns:r="http://schemas.openxmlformats.org/officeDocument/2006/relationships" xmlns:p="http://schemas.openxmlformats.org/presentationml/2006/main" preserve="1" userDrawn="1">
  <p:cSld name="封面3-dark">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矩形 1"/>
          <p:cNvSpPr/>
          <p:nvPr userDrawn="1"/>
        </p:nvSpPr>
        <p:spPr>
          <a:xfrm>
            <a:off x="-19050" y="0"/>
            <a:ext cx="6115050" cy="6858000"/>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p>
        </p:txBody>
      </p:sp>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bg1"/>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bg1"/>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bg1"/>
                </a:solidFill>
                <a:effectLst/>
              </a:defRPr>
            </a:lvl1pPr>
          </a:lstStyle>
          <a:p>
            <a:r>
              <a:rPr lang="zh-CN" altLang="en-US" dirty="0"/>
              <a:t>单击此处编辑标题样式</a:t>
            </a:r>
            <a:endParaRPr lang="zh-CN" altLang="en-US" dirty="0"/>
          </a:p>
        </p:txBody>
      </p:sp>
      <p:pic>
        <p:nvPicPr>
          <p:cNvPr id="7" name="图片 6"/>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4" cstate="print">
            <a:extLst>
              <a:ext uri="{BEBA8EAE-BF5A-486C-A8C5-ECC9F3942E4B}">
                <a14:imgProps xmlns:a14="http://schemas.microsoft.com/office/drawing/2010/main">
                  <a14:imgLayer r:embed="rId5">
                    <a14:imgEffect>
                      <a14:brightnessContrast bright="100000"/>
                    </a14:imgEffect>
                  </a14:imgLayer>
                </a14:imgProps>
              </a:ext>
            </a:extLst>
          </a:blip>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49.xml><?xml version="1.0" encoding="utf-8"?>
<p:sldLayout xmlns:a="http://schemas.openxmlformats.org/drawingml/2006/main" xmlns:r="http://schemas.openxmlformats.org/officeDocument/2006/relationships" xmlns:p="http://schemas.openxmlformats.org/presentationml/2006/main" preserve="1" userDrawn="1">
  <p:cSld name="封面4">
    <p:spTree>
      <p:nvGrpSpPr>
        <p:cNvPr id="1" name=""/>
        <p:cNvGrpSpPr/>
        <p:nvPr/>
      </p:nvGrpSpPr>
      <p:grpSpPr>
        <a:xfrm>
          <a:off x="0" y="0"/>
          <a:ext cx="0" cy="0"/>
          <a:chOff x="0" y="0"/>
          <a:chExt cx="0" cy="0"/>
        </a:xfrm>
      </p:grpSpPr>
      <p:sp>
        <p:nvSpPr>
          <p:cNvPr id="4" name="等腰三角形 3"/>
          <p:cNvSpPr/>
          <p:nvPr userDrawn="1"/>
        </p:nvSpPr>
        <p:spPr>
          <a:xfrm>
            <a:off x="10515600" y="-25400"/>
            <a:ext cx="1676400" cy="6883400"/>
          </a:xfrm>
          <a:prstGeom prst="triangle">
            <a:avLst>
              <a:gd name="adj" fmla="val 99435"/>
            </a:avLst>
          </a:prstGeom>
          <a:gradFill>
            <a:gsLst>
              <a:gs pos="100000">
                <a:schemeClr val="accent4"/>
              </a:gs>
              <a:gs pos="62000">
                <a:schemeClr val="tx2"/>
              </a:gs>
            </a:gsLst>
            <a:lin ang="2700000" scaled="0"/>
          </a:gradFill>
          <a:ln w="12700" cap="flat" cmpd="sng" algn="ctr">
            <a:solidFill>
              <a:schemeClr val="bg1"/>
            </a:solidFill>
            <a:prstDash val="solid"/>
            <a:miter lim="800000"/>
          </a:ln>
          <a:effectLst/>
        </p:spPr>
        <p:txBody>
          <a:bodyPr rtlCol="0" anchor="ctr"/>
          <a:lstStyle/>
          <a:p>
            <a:pPr lvl="0" algn="just"/>
            <a:endParaRPr lang="zh-CN" altLang="en-US" dirty="0"/>
          </a:p>
        </p:txBody>
      </p:sp>
      <p:sp>
        <p:nvSpPr>
          <p:cNvPr id="5"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6"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7"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endParaRPr lang="zh-CN" altLang="en-US" dirty="0"/>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9" name="图片 8"/>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sp>
        <p:nvSpPr>
          <p:cNvPr id="10" name="图片占位符 6"/>
          <p:cNvSpPr>
            <a:spLocks noGrp="1"/>
          </p:cNvSpPr>
          <p:nvPr>
            <p:ph type="pic" sz="quarter" idx="10"/>
          </p:nvPr>
        </p:nvSpPr>
        <p:spPr>
          <a:xfrm>
            <a:off x="5859400" y="0"/>
            <a:ext cx="6146801" cy="6858000"/>
          </a:xfrm>
          <a:prstGeom prst="parallelogram">
            <a:avLst>
              <a:gd name="adj" fmla="val 28125"/>
            </a:avLst>
          </a:prstGeom>
          <a:effectLst>
            <a:outerShdw blurRad="50800" dist="38100" dir="2700000" algn="tl" rotWithShape="0">
              <a:prstClr val="black">
                <a:alpha val="40000"/>
              </a:prstClr>
            </a:outerShdw>
          </a:effectLst>
        </p:spPr>
        <p:txBody>
          <a:bodyPr anchor="ctr"/>
          <a:lstStyle>
            <a:lvl1pPr marL="0" indent="0" algn="ctr">
              <a:buNone/>
              <a:defRPr/>
            </a:lvl1pPr>
          </a:lstStyle>
          <a:p>
            <a:endParaRPr lang="zh-CN" altLang="en-US" dirty="0"/>
          </a:p>
        </p:txBody>
      </p:sp>
      <p:cxnSp>
        <p:nvCxnSpPr>
          <p:cNvPr id="11" name="直接连接符 10"/>
          <p:cNvCxnSpPr/>
          <p:nvPr userDrawn="1"/>
        </p:nvCxnSpPr>
        <p:spPr>
          <a:xfrm flipH="1">
            <a:off x="5710548" y="-25400"/>
            <a:ext cx="1737055" cy="68834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封面3-dark">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矩形 1"/>
          <p:cNvSpPr/>
          <p:nvPr userDrawn="1"/>
        </p:nvSpPr>
        <p:spPr>
          <a:xfrm>
            <a:off x="-19050" y="0"/>
            <a:ext cx="6115050" cy="6858000"/>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p>
        </p:txBody>
      </p:sp>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bg1"/>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bg1"/>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bg1"/>
                </a:solidFill>
                <a:effectLst/>
              </a:defRPr>
            </a:lvl1pPr>
          </a:lstStyle>
          <a:p>
            <a:r>
              <a:rPr lang="zh-CN" altLang="en-US" dirty="0"/>
              <a:t>单击此处编辑标题样式</a:t>
            </a:r>
            <a:endParaRPr lang="zh-CN" altLang="en-US" dirty="0"/>
          </a:p>
        </p:txBody>
      </p:sp>
      <p:pic>
        <p:nvPicPr>
          <p:cNvPr id="7" name="图片 6"/>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4" cstate="print">
            <a:extLst>
              <a:ext uri="{BEBA8EAE-BF5A-486C-A8C5-ECC9F3942E4B}">
                <a14:imgProps xmlns:a14="http://schemas.microsoft.com/office/drawing/2010/main">
                  <a14:imgLayer r:embed="rId5">
                    <a14:imgEffect>
                      <a14:brightnessContrast bright="100000"/>
                    </a14:imgEffect>
                  </a14:imgLayer>
                </a14:imgProps>
              </a:ext>
            </a:extLst>
          </a:blip>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50.xml><?xml version="1.0" encoding="utf-8"?>
<p:sldLayout xmlns:a="http://schemas.openxmlformats.org/drawingml/2006/main" xmlns:r="http://schemas.openxmlformats.org/officeDocument/2006/relationships" xmlns:p="http://schemas.openxmlformats.org/presentationml/2006/main" preserve="1" userDrawn="1">
  <p:cSld name="封面5">
    <p:spTree>
      <p:nvGrpSpPr>
        <p:cNvPr id="1" name=""/>
        <p:cNvGrpSpPr/>
        <p:nvPr/>
      </p:nvGrpSpPr>
      <p:grpSpPr>
        <a:xfrm>
          <a:off x="0" y="0"/>
          <a:ext cx="0" cy="0"/>
          <a:chOff x="0" y="0"/>
          <a:chExt cx="0" cy="0"/>
        </a:xfrm>
      </p:grpSpPr>
      <p:pic>
        <p:nvPicPr>
          <p:cNvPr id="6" name="图片 5" descr="图片包含 建筑物&#10;&#10;自动生成的说明"/>
          <p:cNvPicPr>
            <a:picLocks noChangeAspect="1"/>
          </p:cNvPicPr>
          <p:nvPr userDrawn="1"/>
        </p:nvPicPr>
        <p:blipFill>
          <a:blip r:embed="rId2" cstate="print">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144710" y="2394097"/>
            <a:ext cx="8047290" cy="2590938"/>
          </a:xfrm>
          <a:prstGeom prst="rect">
            <a:avLst/>
          </a:prstGeom>
        </p:spPr>
      </p:pic>
      <p:sp>
        <p:nvSpPr>
          <p:cNvPr id="5" name="标题 1"/>
          <p:cNvSpPr>
            <a:spLocks noGrp="1"/>
          </p:cNvSpPr>
          <p:nvPr>
            <p:ph type="title" hasCustomPrompt="1"/>
          </p:nvPr>
        </p:nvSpPr>
        <p:spPr>
          <a:xfrm>
            <a:off x="5460763" y="2407580"/>
            <a:ext cx="6426437" cy="1060855"/>
          </a:xfrm>
          <a:prstGeom prst="rect">
            <a:avLst/>
          </a:prstGeom>
          <a:noFill/>
          <a:effectLst/>
        </p:spPr>
        <p:txBody>
          <a:bodyPr anchor="ctr">
            <a:noAutofit/>
          </a:bodyPr>
          <a:lstStyle>
            <a:lvl1pPr algn="ctr">
              <a:defRPr sz="4000" b="1">
                <a:solidFill>
                  <a:schemeClr val="tx2"/>
                </a:solidFill>
              </a:defRPr>
            </a:lvl1pPr>
          </a:lstStyle>
          <a:p>
            <a:r>
              <a:rPr lang="zh-CN" altLang="en-US" dirty="0"/>
              <a:t>单击此处编辑标题样式</a:t>
            </a:r>
            <a:endParaRPr lang="zh-CN" altLang="en-US" dirty="0"/>
          </a:p>
        </p:txBody>
      </p:sp>
      <p:sp>
        <p:nvSpPr>
          <p:cNvPr id="7" name="内容占位符 25"/>
          <p:cNvSpPr>
            <a:spLocks noGrp="1"/>
          </p:cNvSpPr>
          <p:nvPr>
            <p:ph sz="quarter" idx="10"/>
          </p:nvPr>
        </p:nvSpPr>
        <p:spPr>
          <a:xfrm>
            <a:off x="8946863" y="4107201"/>
            <a:ext cx="2903311" cy="454025"/>
          </a:xfrm>
          <a:prstGeom prst="rect">
            <a:avLst/>
          </a:prstGeom>
        </p:spPr>
        <p:txBody>
          <a:bodyPr anchor="ctr"/>
          <a:lstStyle>
            <a:lvl1pPr marL="0" indent="0" algn="ctr">
              <a:lnSpc>
                <a:spcPct val="100000"/>
              </a:lnSpc>
              <a:buNone/>
              <a:defRPr sz="18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5460764" y="3997557"/>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9" name="图片占位符 14"/>
          <p:cNvSpPr>
            <a:spLocks noGrp="1"/>
          </p:cNvSpPr>
          <p:nvPr>
            <p:ph type="pic" sz="quarter" idx="12"/>
          </p:nvPr>
        </p:nvSpPr>
        <p:spPr>
          <a:xfrm>
            <a:off x="0" y="1415726"/>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10" name="图片 9"/>
          <p:cNvPicPr>
            <a:picLocks noChangeAspect="1"/>
          </p:cNvPicPr>
          <p:nvPr userDrawn="1"/>
        </p:nvPicPr>
        <p:blipFill>
          <a:blip r:embed="rId3"/>
          <a:stretch>
            <a:fillRect/>
          </a:stretch>
        </p:blipFill>
        <p:spPr>
          <a:xfrm>
            <a:off x="6524558" y="4706725"/>
            <a:ext cx="3935296" cy="209291"/>
          </a:xfrm>
          <a:prstGeom prst="rect">
            <a:avLst/>
          </a:prstGeom>
        </p:spPr>
      </p:pic>
      <p:pic>
        <p:nvPicPr>
          <p:cNvPr id="11" name="图片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22913" y="271357"/>
            <a:ext cx="2169174" cy="713098"/>
          </a:xfrm>
          <a:prstGeom prst="rect">
            <a:avLst/>
          </a:prstGeom>
        </p:spPr>
      </p:pic>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51.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grpSp>
        <p:nvGrpSpPr>
          <p:cNvPr id="11" name="组合 10"/>
          <p:cNvGrpSpPr/>
          <p:nvPr userDrawn="1"/>
        </p:nvGrpSpPr>
        <p:grpSpPr>
          <a:xfrm>
            <a:off x="391884" y="2278063"/>
            <a:ext cx="4122059" cy="1462680"/>
            <a:chOff x="304800" y="2709636"/>
            <a:chExt cx="4122059" cy="1462680"/>
          </a:xfrm>
        </p:grpSpPr>
        <p:grpSp>
          <p:nvGrpSpPr>
            <p:cNvPr id="12" name="组合 11"/>
            <p:cNvGrpSpPr/>
            <p:nvPr/>
          </p:nvGrpSpPr>
          <p:grpSpPr>
            <a:xfrm>
              <a:off x="304800" y="2709636"/>
              <a:ext cx="4122059" cy="1462680"/>
              <a:chOff x="667656" y="1497651"/>
              <a:chExt cx="4122059" cy="1462680"/>
            </a:xfrm>
          </p:grpSpPr>
          <p:grpSp>
            <p:nvGrpSpPr>
              <p:cNvPr id="14" name="组合 13"/>
              <p:cNvGrpSpPr/>
              <p:nvPr/>
            </p:nvGrpSpPr>
            <p:grpSpPr>
              <a:xfrm>
                <a:off x="667656" y="1497651"/>
                <a:ext cx="4122059" cy="1438728"/>
                <a:chOff x="537028" y="1493158"/>
                <a:chExt cx="4122059" cy="1438728"/>
              </a:xfrm>
            </p:grpSpPr>
            <p:sp>
              <p:nvSpPr>
                <p:cNvPr id="17" name="矩形 16"/>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8" name="图片 17"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15" name="文本框 14"/>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endParaRPr kumimoji="0" lang="zh-CN" altLang="en-US" sz="5400" b="0" i="0" u="none" strike="noStrike" kern="0" cap="none" spc="0" normalizeH="0" baseline="0" noProof="0" dirty="0">
                  <a:ln>
                    <a:noFill/>
                  </a:ln>
                  <a:solidFill>
                    <a:schemeClr val="tx2"/>
                  </a:solidFill>
                  <a:effectLst/>
                  <a:uLnTx/>
                  <a:uFillTx/>
                  <a:latin typeface="+mj-ea"/>
                  <a:ea typeface="+mj-ea"/>
                </a:endParaRPr>
              </a:p>
            </p:txBody>
          </p:sp>
          <p:sp>
            <p:nvSpPr>
              <p:cNvPr id="16" name="矩形 15"/>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13" name="图片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9" name="图片占位符 6"/>
          <p:cNvSpPr>
            <a:spLocks noGrp="1"/>
          </p:cNvSpPr>
          <p:nvPr>
            <p:ph type="pic" sz="quarter" idx="10"/>
          </p:nvPr>
        </p:nvSpPr>
        <p:spPr>
          <a:xfrm>
            <a:off x="6095999" y="0"/>
            <a:ext cx="6096001" cy="6858000"/>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52.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grpSp>
        <p:nvGrpSpPr>
          <p:cNvPr id="3" name="组合 2"/>
          <p:cNvGrpSpPr/>
          <p:nvPr userDrawn="1"/>
        </p:nvGrpSpPr>
        <p:grpSpPr>
          <a:xfrm>
            <a:off x="4034971" y="689970"/>
            <a:ext cx="4122059" cy="1462680"/>
            <a:chOff x="304800" y="2709636"/>
            <a:chExt cx="4122059" cy="1462680"/>
          </a:xfrm>
        </p:grpSpPr>
        <p:grpSp>
          <p:nvGrpSpPr>
            <p:cNvPr id="4" name="组合 3"/>
            <p:cNvGrpSpPr/>
            <p:nvPr/>
          </p:nvGrpSpPr>
          <p:grpSpPr>
            <a:xfrm>
              <a:off x="304800" y="2709636"/>
              <a:ext cx="4122059" cy="1462680"/>
              <a:chOff x="667656" y="1497651"/>
              <a:chExt cx="4122059" cy="1462680"/>
            </a:xfrm>
          </p:grpSpPr>
          <p:grpSp>
            <p:nvGrpSpPr>
              <p:cNvPr id="6" name="组合 5"/>
              <p:cNvGrpSpPr/>
              <p:nvPr/>
            </p:nvGrpSpPr>
            <p:grpSpPr>
              <a:xfrm>
                <a:off x="667656" y="1497651"/>
                <a:ext cx="4122059" cy="1438728"/>
                <a:chOff x="537028" y="1493158"/>
                <a:chExt cx="4122059" cy="1438728"/>
              </a:xfrm>
            </p:grpSpPr>
            <p:sp>
              <p:nvSpPr>
                <p:cNvPr id="9" name="矩形 8"/>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0" name="图片 9"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7" name="文本框 6"/>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endParaRPr kumimoji="0" lang="zh-CN" altLang="en-US" sz="5400" b="0" i="0" u="none" strike="noStrike" kern="0" cap="none" spc="0" normalizeH="0" baseline="0" noProof="0" dirty="0">
                  <a:ln>
                    <a:noFill/>
                  </a:ln>
                  <a:solidFill>
                    <a:schemeClr val="tx2"/>
                  </a:solidFill>
                  <a:effectLst/>
                  <a:uLnTx/>
                  <a:uFillTx/>
                  <a:latin typeface="+mj-ea"/>
                  <a:ea typeface="+mj-ea"/>
                </a:endParaRPr>
              </a:p>
            </p:txBody>
          </p:sp>
          <p:sp>
            <p:nvSpPr>
              <p:cNvPr id="8" name="矩形 7"/>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1" name="图片占位符 6"/>
          <p:cNvSpPr>
            <a:spLocks noGrp="1"/>
          </p:cNvSpPr>
          <p:nvPr>
            <p:ph type="pic" sz="quarter" idx="10"/>
          </p:nvPr>
        </p:nvSpPr>
        <p:spPr>
          <a:xfrm>
            <a:off x="1" y="3240088"/>
            <a:ext cx="12192000" cy="3617912"/>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53.xml><?xml version="1.0" encoding="utf-8"?>
<p:sldLayout xmlns:a="http://schemas.openxmlformats.org/drawingml/2006/main" xmlns:r="http://schemas.openxmlformats.org/officeDocument/2006/relationships" xmlns:p="http://schemas.openxmlformats.org/presentationml/2006/main" preserve="1" userDrawn="1">
  <p:cSld name="内页版式1">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pic>
        <p:nvPicPr>
          <p:cNvPr id="7" name="图片 6"/>
          <p:cNvPicPr>
            <a:picLocks noChangeAspect="1"/>
          </p:cNvPicPr>
          <p:nvPr userDrawn="1"/>
        </p:nvPicPr>
        <p:blipFill rotWithShape="1">
          <a:blip r:embed="rId2" cstate="print"/>
          <a:srcRect r="1346"/>
          <a:stretch>
            <a:fillRect/>
          </a:stretch>
        </p:blipFill>
        <p:spPr>
          <a:xfrm>
            <a:off x="516" y="6149854"/>
            <a:ext cx="12191484" cy="411617"/>
          </a:xfrm>
          <a:prstGeom prst="rect">
            <a:avLst/>
          </a:prstGeom>
        </p:spPr>
      </p:pic>
      <p:pic>
        <p:nvPicPr>
          <p:cNvPr id="13" name="图片 12" descr="文本&#10;&#10;中度可信度描述已自动生成"/>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553162" y="263409"/>
            <a:ext cx="2305463" cy="757902"/>
          </a:xfrm>
          <a:prstGeom prst="rect">
            <a:avLst/>
          </a:prstGeom>
        </p:spPr>
      </p:pic>
      <p:sp>
        <p:nvSpPr>
          <p:cNvPr id="8" name="矩形 7"/>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54.xml><?xml version="1.0" encoding="utf-8"?>
<p:sldLayout xmlns:a="http://schemas.openxmlformats.org/drawingml/2006/main" xmlns:r="http://schemas.openxmlformats.org/officeDocument/2006/relationships" xmlns:p="http://schemas.openxmlformats.org/presentationml/2006/main" preserve="1" userDrawn="1">
  <p:cSld name="内页版式2">
    <p:spTree>
      <p:nvGrpSpPr>
        <p:cNvPr id="1" name=""/>
        <p:cNvGrpSpPr/>
        <p:nvPr/>
      </p:nvGrpSpPr>
      <p:grpSpPr>
        <a:xfrm>
          <a:off x="0" y="0"/>
          <a:ext cx="0" cy="0"/>
          <a:chOff x="0" y="0"/>
          <a:chExt cx="0" cy="0"/>
        </a:xfrm>
      </p:grpSpPr>
      <p:sp>
        <p:nvSpPr>
          <p:cNvPr id="9" name="矩形 8"/>
          <p:cNvSpPr/>
          <p:nvPr userDrawn="1"/>
        </p:nvSpPr>
        <p:spPr>
          <a:xfrm>
            <a:off x="0" y="0"/>
            <a:ext cx="12191483" cy="685800"/>
          </a:xfrm>
          <a:prstGeom prst="rect">
            <a:avLst/>
          </a:prstGeom>
          <a:solidFill>
            <a:schemeClr val="tx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sp>
        <p:nvSpPr>
          <p:cNvPr id="2" name="标题 1"/>
          <p:cNvSpPr>
            <a:spLocks noGrp="1"/>
          </p:cNvSpPr>
          <p:nvPr>
            <p:ph type="title"/>
          </p:nvPr>
        </p:nvSpPr>
        <p:spPr>
          <a:xfrm>
            <a:off x="927468" y="85609"/>
            <a:ext cx="6895732" cy="538838"/>
          </a:xfrm>
          <a:prstGeom prst="rect">
            <a:avLst/>
          </a:prstGeom>
        </p:spPr>
        <p:txBody>
          <a:bodyPr anchor="ctr">
            <a:normAutofit/>
          </a:bodyPr>
          <a:lstStyle>
            <a:lvl1pPr>
              <a:lnSpc>
                <a:spcPct val="100000"/>
              </a:lnSpc>
              <a:defRPr sz="3200">
                <a:solidFill>
                  <a:schemeClr val="bg1"/>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034104"/>
            <a:ext cx="11429264" cy="4761859"/>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pic>
        <p:nvPicPr>
          <p:cNvPr id="10" name="图片 9" descr="图片包含 户外, 标牌, 黑色&#10;&#10;自动生成的说明"/>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pic>
        <p:nvPicPr>
          <p:cNvPr id="12" name="图片 11"/>
          <p:cNvPicPr>
            <a:picLocks noChangeAspect="1"/>
          </p:cNvPicPr>
          <p:nvPr userDrawn="1"/>
        </p:nvPicPr>
        <p:blipFill rotWithShape="1">
          <a:blip r:embed="rId3" cstate="print">
            <a:extLst>
              <a:ext uri="{BEBA8EAE-BF5A-486C-A8C5-ECC9F3942E4B}">
                <a14:imgProps xmlns:a14="http://schemas.microsoft.com/office/drawing/2010/main">
                  <a14:imgLayer r:embed="rId4">
                    <a14:imgEffect>
                      <a14:brightnessContrast bright="100000"/>
                    </a14:imgEffect>
                    <a14:imgEffect>
                      <a14:sharpenSoften amount="100000"/>
                    </a14:imgEffect>
                  </a14:imgLayer>
                </a14:imgProps>
              </a:ext>
            </a:extLst>
          </a:blip>
          <a:srcRect l="73973" r="3197"/>
          <a:stretch>
            <a:fillRect/>
          </a:stretch>
        </p:blipFill>
        <p:spPr>
          <a:xfrm>
            <a:off x="9046840" y="274621"/>
            <a:ext cx="2821309" cy="411617"/>
          </a:xfrm>
          <a:prstGeom prst="rect">
            <a:avLst/>
          </a:prstGeom>
        </p:spPr>
      </p:pic>
      <p:sp>
        <p:nvSpPr>
          <p:cNvPr id="13" name="文本框 12"/>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14" name="文本框 13"/>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15" name="直接连接符 14"/>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55.xml><?xml version="1.0" encoding="utf-8"?>
<p:sldLayout xmlns:a="http://schemas.openxmlformats.org/drawingml/2006/main" xmlns:r="http://schemas.openxmlformats.org/officeDocument/2006/relationships" xmlns:p="http://schemas.openxmlformats.org/presentationml/2006/main" preserve="1" userDrawn="1">
  <p:cSld name="内页版式3">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3" name="矩形 2"/>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pic>
        <p:nvPicPr>
          <p:cNvPr id="8" name="图片 7"/>
          <p:cNvPicPr>
            <a:picLocks noChangeAspect="1"/>
          </p:cNvPicPr>
          <p:nvPr userDrawn="1"/>
        </p:nvPicPr>
        <p:blipFill rotWithShape="1">
          <a:blip r:embed="rId2" cstate="print"/>
          <a:srcRect l="74359" r="1346"/>
          <a:stretch>
            <a:fillRect/>
          </a:stretch>
        </p:blipFill>
        <p:spPr>
          <a:xfrm>
            <a:off x="8870172" y="360363"/>
            <a:ext cx="3002280" cy="411617"/>
          </a:xfrm>
          <a:prstGeom prst="rect">
            <a:avLst/>
          </a:prstGeom>
        </p:spPr>
      </p:pic>
      <p:sp>
        <p:nvSpPr>
          <p:cNvPr id="9" name="矩形 8"/>
          <p:cNvSpPr/>
          <p:nvPr userDrawn="1"/>
        </p:nvSpPr>
        <p:spPr>
          <a:xfrm>
            <a:off x="360362" y="6446383"/>
            <a:ext cx="11460164" cy="411617"/>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solidFill>
                <a:schemeClr val="tx2"/>
              </a:solidFill>
            </a:endParaRPr>
          </a:p>
        </p:txBody>
      </p:sp>
      <p:sp>
        <p:nvSpPr>
          <p:cNvPr id="10" name="文本框 9"/>
          <p:cNvSpPr txBox="1"/>
          <p:nvPr userDrawn="1"/>
        </p:nvSpPr>
        <p:spPr>
          <a:xfrm>
            <a:off x="10118489" y="6484482"/>
            <a:ext cx="1692143" cy="338554"/>
          </a:xfrm>
          <a:prstGeom prst="rect">
            <a:avLst/>
          </a:prstGeom>
          <a:noFill/>
        </p:spPr>
        <p:txBody>
          <a:bodyPr wrap="square" rtlCol="0" anchor="ctr">
            <a:spAutoFit/>
          </a:bodyPr>
          <a:lstStyle/>
          <a:p>
            <a:pPr algn="ctr"/>
            <a:r>
              <a:rPr lang="en-US" altLang="zh-CN" sz="1600" i="1" dirty="0">
                <a:solidFill>
                  <a:schemeClr val="bg1"/>
                </a:solidFill>
              </a:rPr>
              <a:t>www.sjtu.edu.cn </a:t>
            </a:r>
            <a:endParaRPr lang="zh-CN" altLang="en-US" sz="1400" i="1" dirty="0">
              <a:solidFill>
                <a:schemeClr val="bg1"/>
              </a:solidFill>
            </a:endParaRPr>
          </a:p>
        </p:txBody>
      </p:sp>
      <p:sp>
        <p:nvSpPr>
          <p:cNvPr id="11" name="文本框 10"/>
          <p:cNvSpPr txBox="1"/>
          <p:nvPr userDrawn="1"/>
        </p:nvSpPr>
        <p:spPr>
          <a:xfrm>
            <a:off x="360364" y="6497182"/>
            <a:ext cx="2223180" cy="338554"/>
          </a:xfrm>
          <a:prstGeom prst="rect">
            <a:avLst/>
          </a:prstGeom>
          <a:noFill/>
        </p:spPr>
        <p:txBody>
          <a:bodyPr wrap="square" rtlCol="0" anchor="ctr">
            <a:spAutoFit/>
          </a:bodyPr>
          <a:lstStyle/>
          <a:p>
            <a:pPr algn="ctr"/>
            <a:r>
              <a:rPr lang="zh-CN" altLang="en-US" sz="1600" dirty="0">
                <a:solidFill>
                  <a:schemeClr val="bg1"/>
                </a:solidFill>
              </a:rPr>
              <a:t>饮水思源   爱国荣校</a:t>
            </a:r>
            <a:endParaRPr lang="zh-CN" altLang="en-US" sz="1600" dirty="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56.xml><?xml version="1.0" encoding="utf-8"?>
<p:sldLayout xmlns:a="http://schemas.openxmlformats.org/drawingml/2006/main" xmlns:r="http://schemas.openxmlformats.org/officeDocument/2006/relationships" xmlns:p="http://schemas.openxmlformats.org/presentationml/2006/main" preserve="1" userDrawn="1">
  <p:cSld name="过渡页1">
    <p:spTree>
      <p:nvGrpSpPr>
        <p:cNvPr id="1" name=""/>
        <p:cNvGrpSpPr/>
        <p:nvPr/>
      </p:nvGrpSpPr>
      <p:grpSpPr>
        <a:xfrm>
          <a:off x="0" y="0"/>
          <a:ext cx="0" cy="0"/>
          <a:chOff x="0" y="0"/>
          <a:chExt cx="0" cy="0"/>
        </a:xfrm>
      </p:grpSpPr>
      <p:sp>
        <p:nvSpPr>
          <p:cNvPr id="13" name="标题 1"/>
          <p:cNvSpPr>
            <a:spLocks noGrp="1"/>
          </p:cNvSpPr>
          <p:nvPr>
            <p:ph type="title" hasCustomPrompt="1"/>
          </p:nvPr>
        </p:nvSpPr>
        <p:spPr>
          <a:xfrm>
            <a:off x="1439862" y="1355320"/>
            <a:ext cx="8796337" cy="1060855"/>
          </a:xfrm>
          <a:prstGeom prst="rect">
            <a:avLst/>
          </a:prstGeom>
          <a:noFill/>
          <a:effectLst/>
        </p:spPr>
        <p:txBody>
          <a:bodyPr anchor="ctr">
            <a:noAutofit/>
          </a:bodyPr>
          <a:lstStyle>
            <a:lvl1pPr algn="l">
              <a:lnSpc>
                <a:spcPct val="100000"/>
              </a:lnSpc>
              <a:defRPr sz="6000" b="0">
                <a:solidFill>
                  <a:schemeClr val="tx2"/>
                </a:solidFill>
                <a:effectLst/>
              </a:defRPr>
            </a:lvl1pPr>
          </a:lstStyle>
          <a:p>
            <a:r>
              <a:rPr lang="zh-CN" altLang="en-US" dirty="0"/>
              <a:t>单击此处编辑标题样式</a:t>
            </a:r>
            <a:endParaRPr lang="zh-CN" altLang="en-US" dirty="0"/>
          </a:p>
        </p:txBody>
      </p:sp>
      <p:pic>
        <p:nvPicPr>
          <p:cNvPr id="15" name="图片 14"/>
          <p:cNvPicPr>
            <a:picLocks noChangeAspect="1"/>
          </p:cNvPicPr>
          <p:nvPr userDrawn="1"/>
        </p:nvPicPr>
        <p:blipFill rotWithShape="1">
          <a:blip r:embed="rId2" cstate="print"/>
          <a:srcRect r="1346"/>
          <a:stretch>
            <a:fillRect/>
          </a:stretch>
        </p:blipFill>
        <p:spPr>
          <a:xfrm>
            <a:off x="516" y="5781221"/>
            <a:ext cx="12191484" cy="411617"/>
          </a:xfrm>
          <a:prstGeom prst="rect">
            <a:avLst/>
          </a:prstGeom>
        </p:spPr>
      </p:pic>
      <p:sp>
        <p:nvSpPr>
          <p:cNvPr id="16" name="矩形 15"/>
          <p:cNvSpPr/>
          <p:nvPr userDrawn="1"/>
        </p:nvSpPr>
        <p:spPr>
          <a:xfrm>
            <a:off x="0" y="1523797"/>
            <a:ext cx="360363" cy="723900"/>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57.xml><?xml version="1.0" encoding="utf-8"?>
<p:sldLayout xmlns:a="http://schemas.openxmlformats.org/drawingml/2006/main" xmlns:r="http://schemas.openxmlformats.org/officeDocument/2006/relationships" xmlns:p="http://schemas.openxmlformats.org/presentationml/2006/main" preserve="1" userDrawn="1">
  <p:cSld name="过渡页2">
    <p:spTree>
      <p:nvGrpSpPr>
        <p:cNvPr id="1" name=""/>
        <p:cNvGrpSpPr/>
        <p:nvPr/>
      </p:nvGrpSpPr>
      <p:grpSpPr>
        <a:xfrm>
          <a:off x="0" y="0"/>
          <a:ext cx="0" cy="0"/>
          <a:chOff x="0" y="0"/>
          <a:chExt cx="0" cy="0"/>
        </a:xfrm>
      </p:grpSpPr>
      <p:pic>
        <p:nvPicPr>
          <p:cNvPr id="3" name="图片 2"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 name="矩形 3"/>
          <p:cNvSpPr/>
          <p:nvPr userDrawn="1"/>
        </p:nvSpPr>
        <p:spPr>
          <a:xfrm rot="16200000">
            <a:off x="6051000" y="-2616750"/>
            <a:ext cx="90000" cy="12192000"/>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6"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tx2"/>
                </a:solidFill>
              </a:defRPr>
            </a:lvl1pPr>
          </a:lstStyle>
          <a:p>
            <a:r>
              <a:rPr lang="zh-CN" altLang="en-US" dirty="0"/>
              <a:t>单击此处编辑母版标题样式</a:t>
            </a:r>
            <a:endParaRPr lang="zh-CN" altLang="en-US" dirty="0"/>
          </a:p>
        </p:txBody>
      </p:sp>
      <p:pic>
        <p:nvPicPr>
          <p:cNvPr id="7" name="图片 6"/>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8"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58.xml><?xml version="1.0" encoding="utf-8"?>
<p:sldLayout xmlns:a="http://schemas.openxmlformats.org/drawingml/2006/main" xmlns:r="http://schemas.openxmlformats.org/officeDocument/2006/relationships" xmlns:p="http://schemas.openxmlformats.org/presentationml/2006/main" preserve="1" userDrawn="1">
  <p:cSld name="封底1">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pic>
        <p:nvPicPr>
          <p:cNvPr id="16" name="图片 15" descr="文本&#10;&#10;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175242" y="806450"/>
            <a:ext cx="3841516" cy="2692400"/>
          </a:xfrm>
          <a:prstGeom prst="rect">
            <a:avLst/>
          </a:prstGeom>
        </p:spPr>
      </p:pic>
      <p:sp>
        <p:nvSpPr>
          <p:cNvPr id="17" name="标题 1"/>
          <p:cNvSpPr>
            <a:spLocks noGrp="1"/>
          </p:cNvSpPr>
          <p:nvPr>
            <p:ph type="title" hasCustomPrompt="1"/>
          </p:nvPr>
        </p:nvSpPr>
        <p:spPr>
          <a:xfrm>
            <a:off x="2351313" y="3700057"/>
            <a:ext cx="7561943"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endParaRPr lang="zh-CN" altLang="en-US" dirty="0"/>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59.xml><?xml version="1.0" encoding="utf-8"?>
<p:sldLayout xmlns:a="http://schemas.openxmlformats.org/drawingml/2006/main" xmlns:r="http://schemas.openxmlformats.org/officeDocument/2006/relationships" xmlns:p="http://schemas.openxmlformats.org/presentationml/2006/main" preserve="1" userDrawn="1">
  <p:cSld name="封底2">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pic>
        <p:nvPicPr>
          <p:cNvPr id="3" name="图片 2" descr="文本&#10;&#10;中度可信度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73315" y="1918497"/>
            <a:ext cx="4717143" cy="1550721"/>
          </a:xfrm>
          <a:prstGeom prst="rect">
            <a:avLst/>
          </a:prstGeom>
        </p:spPr>
      </p:pic>
      <p:sp>
        <p:nvSpPr>
          <p:cNvPr id="12" name="标题 1"/>
          <p:cNvSpPr>
            <a:spLocks noGrp="1"/>
          </p:cNvSpPr>
          <p:nvPr>
            <p:ph type="title" hasCustomPrompt="1"/>
          </p:nvPr>
        </p:nvSpPr>
        <p:spPr>
          <a:xfrm>
            <a:off x="6096001" y="2179233"/>
            <a:ext cx="5613400"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封面4">
    <p:spTree>
      <p:nvGrpSpPr>
        <p:cNvPr id="1" name=""/>
        <p:cNvGrpSpPr/>
        <p:nvPr/>
      </p:nvGrpSpPr>
      <p:grpSpPr>
        <a:xfrm>
          <a:off x="0" y="0"/>
          <a:ext cx="0" cy="0"/>
          <a:chOff x="0" y="0"/>
          <a:chExt cx="0" cy="0"/>
        </a:xfrm>
      </p:grpSpPr>
      <p:sp>
        <p:nvSpPr>
          <p:cNvPr id="4" name="等腰三角形 3"/>
          <p:cNvSpPr/>
          <p:nvPr userDrawn="1"/>
        </p:nvSpPr>
        <p:spPr>
          <a:xfrm>
            <a:off x="10515600" y="-25400"/>
            <a:ext cx="1676400" cy="6883400"/>
          </a:xfrm>
          <a:prstGeom prst="triangle">
            <a:avLst>
              <a:gd name="adj" fmla="val 99435"/>
            </a:avLst>
          </a:prstGeom>
          <a:gradFill>
            <a:gsLst>
              <a:gs pos="100000">
                <a:schemeClr val="accent4"/>
              </a:gs>
              <a:gs pos="62000">
                <a:schemeClr val="tx2"/>
              </a:gs>
            </a:gsLst>
            <a:lin ang="2700000" scaled="0"/>
          </a:gradFill>
          <a:ln w="12700" cap="flat" cmpd="sng" algn="ctr">
            <a:solidFill>
              <a:schemeClr val="bg1"/>
            </a:solidFill>
            <a:prstDash val="solid"/>
            <a:miter lim="800000"/>
          </a:ln>
          <a:effectLst/>
        </p:spPr>
        <p:txBody>
          <a:bodyPr rtlCol="0" anchor="ctr"/>
          <a:lstStyle/>
          <a:p>
            <a:pPr lvl="0" algn="just"/>
            <a:endParaRPr lang="zh-CN" altLang="en-US" dirty="0"/>
          </a:p>
        </p:txBody>
      </p:sp>
      <p:sp>
        <p:nvSpPr>
          <p:cNvPr id="5"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6"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7"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endParaRPr lang="zh-CN" altLang="en-US" dirty="0"/>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9" name="图片 8"/>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sp>
        <p:nvSpPr>
          <p:cNvPr id="10" name="图片占位符 6"/>
          <p:cNvSpPr>
            <a:spLocks noGrp="1"/>
          </p:cNvSpPr>
          <p:nvPr>
            <p:ph type="pic" sz="quarter" idx="10"/>
          </p:nvPr>
        </p:nvSpPr>
        <p:spPr>
          <a:xfrm>
            <a:off x="5859400" y="0"/>
            <a:ext cx="6146801" cy="6858000"/>
          </a:xfrm>
          <a:prstGeom prst="parallelogram">
            <a:avLst>
              <a:gd name="adj" fmla="val 28125"/>
            </a:avLst>
          </a:prstGeom>
          <a:effectLst>
            <a:outerShdw blurRad="50800" dist="38100" dir="2700000" algn="tl" rotWithShape="0">
              <a:prstClr val="black">
                <a:alpha val="40000"/>
              </a:prstClr>
            </a:outerShdw>
          </a:effectLst>
        </p:spPr>
        <p:txBody>
          <a:bodyPr anchor="ctr"/>
          <a:lstStyle>
            <a:lvl1pPr marL="0" indent="0" algn="ctr">
              <a:buNone/>
              <a:defRPr/>
            </a:lvl1pPr>
          </a:lstStyle>
          <a:p>
            <a:endParaRPr lang="zh-CN" altLang="en-US" dirty="0"/>
          </a:p>
        </p:txBody>
      </p:sp>
      <p:cxnSp>
        <p:nvCxnSpPr>
          <p:cNvPr id="11" name="直接连接符 10"/>
          <p:cNvCxnSpPr/>
          <p:nvPr userDrawn="1"/>
        </p:nvCxnSpPr>
        <p:spPr>
          <a:xfrm flipH="1">
            <a:off x="5710548" y="-25400"/>
            <a:ext cx="1737055" cy="68834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60.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tx2"/>
        </a:solidFill>
        <a:effectLst/>
      </p:bgPr>
    </p:bg>
    <p:spTree>
      <p:nvGrpSpPr>
        <p:cNvPr id="1" name=""/>
        <p:cNvGrpSpPr/>
        <p:nvPr/>
      </p:nvGrpSpPr>
      <p:grpSpPr>
        <a:xfrm>
          <a:off x="0" y="0"/>
          <a:ext cx="0" cy="0"/>
          <a:chOff x="0" y="0"/>
          <a:chExt cx="0" cy="0"/>
        </a:xfrm>
      </p:grpSpPr>
      <p:sp>
        <p:nvSpPr>
          <p:cNvPr id="9" name="流程图: 离页连接符 8"/>
          <p:cNvSpPr/>
          <p:nvPr userDrawn="1"/>
        </p:nvSpPr>
        <p:spPr>
          <a:xfrm>
            <a:off x="3419386" y="0"/>
            <a:ext cx="5353229" cy="5219695"/>
          </a:xfrm>
          <a:prstGeom prst="flowChartOffpageConnector">
            <a:avLst/>
          </a:prstGeom>
          <a:solidFill>
            <a:srgbClr val="FFFFFF"/>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sp>
        <p:nvSpPr>
          <p:cNvPr id="10" name="文本占位符 31"/>
          <p:cNvSpPr txBox="1"/>
          <p:nvPr userDrawn="1"/>
        </p:nvSpPr>
        <p:spPr>
          <a:xfrm>
            <a:off x="2952571" y="2609847"/>
            <a:ext cx="6286859" cy="598488"/>
          </a:xfrm>
          <a:prstGeom prst="rect">
            <a:avLst/>
          </a:prstGeom>
        </p:spPr>
        <p:txBody>
          <a:bodyPr anchor="ctr"/>
          <a:lstStyle>
            <a:lvl1pPr marL="0" indent="0" algn="ctr" defTabSz="967740" rtl="0" eaLnBrk="1" latinLnBrk="0" hangingPunct="1">
              <a:lnSpc>
                <a:spcPct val="100000"/>
              </a:lnSpc>
              <a:spcBef>
                <a:spcPts val="1060"/>
              </a:spcBef>
              <a:buFontTx/>
              <a:buNone/>
              <a:defRPr sz="5400" b="1" kern="1200" spc="600">
                <a:solidFill>
                  <a:schemeClr val="accent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5400" b="1" i="0" u="none" strike="noStrike" kern="1200" cap="none" spc="600" normalizeH="0" baseline="0" noProof="0" dirty="0">
              <a:ln>
                <a:noFill/>
              </a:ln>
              <a:solidFill>
                <a:srgbClr val="C8161E"/>
              </a:solidFill>
              <a:effectLst/>
              <a:uLnTx/>
              <a:uFillTx/>
              <a:latin typeface="Arial" panose="020B0604020202090204"/>
              <a:ea typeface="微软雅黑"/>
              <a:cs typeface="+mn-cs"/>
            </a:endParaRPr>
          </a:p>
        </p:txBody>
      </p:sp>
      <p:pic>
        <p:nvPicPr>
          <p:cNvPr id="11" name="图片 10"/>
          <p:cNvPicPr>
            <a:picLocks noChangeAspect="1"/>
          </p:cNvPicPr>
          <p:nvPr userDrawn="1"/>
        </p:nvPicPr>
        <p:blipFill rotWithShape="1">
          <a:blip r:embed="rId2">
            <a:alphaModFix amt="20000"/>
            <a:duotone>
              <a:srgbClr val="ED7D31">
                <a:shade val="45000"/>
                <a:satMod val="135000"/>
              </a:srgbClr>
              <a:prstClr val="white"/>
            </a:duotone>
          </a:blip>
          <a:srcRect t="9831" b="36385"/>
          <a:stretch>
            <a:fillRect/>
          </a:stretch>
        </p:blipFill>
        <p:spPr>
          <a:xfrm>
            <a:off x="3352562" y="6146610"/>
            <a:ext cx="5486876" cy="406590"/>
          </a:xfrm>
          <a:prstGeom prst="rect">
            <a:avLst/>
          </a:prstGeom>
        </p:spPr>
      </p:pic>
      <p:pic>
        <p:nvPicPr>
          <p:cNvPr id="12" name="图片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3" name="任意多边形: 形状 12"/>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rgbClr val="FFFFFF"/>
          </a:solidFill>
          <a:ln w="12700" cap="flat" cmpd="sng" algn="ctr">
            <a:solidFill>
              <a:srgbClr val="FFFFFF"/>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4" name="图片 13" descr="图片包含 建筑物&#10;&#10;自动生成的说明"/>
          <p:cNvPicPr>
            <a:picLocks noChangeAspect="1"/>
          </p:cNvPicPr>
          <p:nvPr userDrawn="1"/>
        </p:nvPicPr>
        <p:blipFill>
          <a:blip r:embed="rId4">
            <a:alphaModFix amt="20000"/>
            <a:duotone>
              <a:prstClr val="black"/>
              <a:srgbClr val="C8161E">
                <a:tint val="45000"/>
                <a:satMod val="400000"/>
              </a:srgb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
        <p:nvSpPr>
          <p:cNvPr id="15" name="文本占位符 31"/>
          <p:cNvSpPr>
            <a:spLocks noGrp="1"/>
          </p:cNvSpPr>
          <p:nvPr>
            <p:ph type="body" sz="quarter" idx="11"/>
          </p:nvPr>
        </p:nvSpPr>
        <p:spPr>
          <a:xfrm>
            <a:off x="3104971" y="2762247"/>
            <a:ext cx="6286859" cy="598488"/>
          </a:xfrm>
          <a:prstGeom prst="rect">
            <a:avLst/>
          </a:prstGeom>
        </p:spPr>
        <p:txBody>
          <a:bodyPr anchor="ctr"/>
          <a:lstStyle>
            <a:lvl1pPr marL="0" indent="0" algn="ctr">
              <a:lnSpc>
                <a:spcPct val="100000"/>
              </a:lnSpc>
              <a:buNone/>
              <a:defRPr sz="4800" b="1" spc="600">
                <a:solidFill>
                  <a:schemeClr val="tx2"/>
                </a:solidFill>
              </a:defRPr>
            </a:lvl1pPr>
          </a:lstStyle>
          <a:p>
            <a:pPr lvl="0"/>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61.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62.xml><?xml version="1.0" encoding="utf-8"?>
<p:sldLayout xmlns:a="http://schemas.openxmlformats.org/drawingml/2006/main" xmlns:r="http://schemas.openxmlformats.org/officeDocument/2006/relationships" xmlns:p="http://schemas.openxmlformats.org/presentationml/2006/main" preserve="1" userDrawn="1">
  <p:cSld name="封面1">
    <p:spTree>
      <p:nvGrpSpPr>
        <p:cNvPr id="1" name=""/>
        <p:cNvGrpSpPr/>
        <p:nvPr/>
      </p:nvGrpSpPr>
      <p:grpSpPr>
        <a:xfrm>
          <a:off x="0" y="0"/>
          <a:ext cx="0" cy="0"/>
          <a:chOff x="0" y="0"/>
          <a:chExt cx="0" cy="0"/>
        </a:xfrm>
      </p:grpSpPr>
      <p:pic>
        <p:nvPicPr>
          <p:cNvPr id="4" name="图片 3" descr="图片包含 建筑物&#10;&#10;自动生成的说明"/>
          <p:cNvPicPr>
            <a:picLocks noChangeAspect="1"/>
          </p:cNvPicPr>
          <p:nvPr userDrawn="1"/>
        </p:nvPicPr>
        <p:blipFill>
          <a:blip r:embed="rId2">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sp>
        <p:nvSpPr>
          <p:cNvPr id="6"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lnSpc>
                <a:spcPct val="100000"/>
              </a:lnSpc>
              <a:defRPr sz="5400" b="1">
                <a:solidFill>
                  <a:schemeClr val="tx2"/>
                </a:solidFill>
              </a:defRPr>
            </a:lvl1pPr>
          </a:lstStyle>
          <a:p>
            <a:r>
              <a:rPr lang="zh-CN" altLang="en-US" dirty="0"/>
              <a:t>单击此处编辑标题样式</a:t>
            </a:r>
            <a:endParaRPr lang="zh-CN" altLang="en-US" dirty="0"/>
          </a:p>
        </p:txBody>
      </p:sp>
      <p:sp>
        <p:nvSpPr>
          <p:cNvPr id="7" name="内容占位符 25"/>
          <p:cNvSpPr>
            <a:spLocks noGrp="1"/>
          </p:cNvSpPr>
          <p:nvPr>
            <p:ph sz="quarter" idx="10"/>
          </p:nvPr>
        </p:nvSpPr>
        <p:spPr>
          <a:xfrm>
            <a:off x="4644345" y="5196924"/>
            <a:ext cx="2903311" cy="454025"/>
          </a:xfrm>
          <a:prstGeom prst="rect">
            <a:avLst/>
          </a:prstGeom>
        </p:spPr>
        <p:txBody>
          <a:bodyPr anchor="ctr"/>
          <a:lstStyle>
            <a:lvl1pPr marL="0" indent="0" algn="ctr">
              <a:lnSpc>
                <a:spcPct val="100000"/>
              </a:lnSpc>
              <a:buNone/>
              <a:defRPr sz="20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pic>
        <p:nvPicPr>
          <p:cNvPr id="9" name="图片 8"/>
          <p:cNvPicPr>
            <a:picLocks noChangeAspect="1"/>
          </p:cNvPicPr>
          <p:nvPr userDrawn="1"/>
        </p:nvPicPr>
        <p:blipFill rotWithShape="1">
          <a:blip r:embed="rId4" cstate="print"/>
          <a:srcRect l="74359" r="1346"/>
          <a:stretch>
            <a:fillRect/>
          </a:stretch>
        </p:blipFill>
        <p:spPr>
          <a:xfrm>
            <a:off x="8870172" y="356842"/>
            <a:ext cx="3002280" cy="411617"/>
          </a:xfrm>
          <a:prstGeom prst="rect">
            <a:avLst/>
          </a:prstGeom>
        </p:spPr>
      </p:pic>
      <p:grpSp>
        <p:nvGrpSpPr>
          <p:cNvPr id="10" name="组合 9"/>
          <p:cNvGrpSpPr/>
          <p:nvPr userDrawn="1"/>
        </p:nvGrpSpPr>
        <p:grpSpPr>
          <a:xfrm>
            <a:off x="2328587" y="6244170"/>
            <a:ext cx="7554800" cy="406590"/>
            <a:chOff x="2328587" y="6073254"/>
            <a:chExt cx="7554800" cy="406590"/>
          </a:xfrm>
        </p:grpSpPr>
        <p:pic>
          <p:nvPicPr>
            <p:cNvPr id="11" name="图片 10"/>
            <p:cNvPicPr>
              <a:picLocks noChangeAspect="1"/>
            </p:cNvPicPr>
            <p:nvPr userDrawn="1"/>
          </p:nvPicPr>
          <p:blipFill rotWithShape="1">
            <a:blip r:embed="rId5">
              <a:alphaModFix amt="50000"/>
            </a:blip>
            <a:srcRect t="9831" b="36385"/>
            <a:stretch>
              <a:fillRect/>
            </a:stretch>
          </p:blipFill>
          <p:spPr>
            <a:xfrm>
              <a:off x="3352562" y="6073254"/>
              <a:ext cx="5486876" cy="406590"/>
            </a:xfrm>
            <a:prstGeom prst="rect">
              <a:avLst/>
            </a:prstGeom>
          </p:spPr>
        </p:pic>
        <p:sp>
          <p:nvSpPr>
            <p:cNvPr id="12" name="椭圆 11"/>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p:nvPr userDrawn="1"/>
          </p:nvCxnSpPr>
          <p:spPr>
            <a:xfrm>
              <a:off x="23285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89833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grpSp>
      <p:cxnSp>
        <p:nvCxnSpPr>
          <p:cNvPr id="15" name="直接连接符 14"/>
          <p:cNvCxnSpPr/>
          <p:nvPr userDrawn="1"/>
        </p:nvCxnSpPr>
        <p:spPr>
          <a:xfrm>
            <a:off x="2046000" y="1712549"/>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nvCxnSpPr>
        <p:spPr>
          <a:xfrm>
            <a:off x="2046000" y="3428810"/>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63.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7" name="图片占位符 6"/>
          <p:cNvSpPr>
            <a:spLocks noGrp="1"/>
          </p:cNvSpPr>
          <p:nvPr>
            <p:ph type="pic" sz="quarter" idx="10"/>
          </p:nvPr>
        </p:nvSpPr>
        <p:spPr>
          <a:xfrm>
            <a:off x="0" y="1"/>
            <a:ext cx="12192000" cy="3990974"/>
          </a:xfrm>
          <a:prstGeom prst="rect">
            <a:avLst/>
          </a:prstGeom>
        </p:spPr>
        <p:txBody>
          <a:bodyPr anchor="ctr"/>
          <a:lstStyle>
            <a:lvl1pPr marL="0" indent="0" algn="ctr">
              <a:buNone/>
              <a:defRPr/>
            </a:lvl1pPr>
          </a:lstStyle>
          <a:p>
            <a:endParaRPr lang="zh-CN" altLang="en-US" dirty="0"/>
          </a:p>
        </p:txBody>
      </p:sp>
      <p:sp>
        <p:nvSpPr>
          <p:cNvPr id="8" name="内容占位符 25"/>
          <p:cNvSpPr>
            <a:spLocks noGrp="1"/>
          </p:cNvSpPr>
          <p:nvPr>
            <p:ph sz="quarter" idx="11"/>
          </p:nvPr>
        </p:nvSpPr>
        <p:spPr>
          <a:xfrm>
            <a:off x="888484" y="6091547"/>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9" name="文本占位符 31"/>
          <p:cNvSpPr>
            <a:spLocks noGrp="1"/>
          </p:cNvSpPr>
          <p:nvPr>
            <p:ph type="body" sz="quarter" idx="12"/>
          </p:nvPr>
        </p:nvSpPr>
        <p:spPr>
          <a:xfrm>
            <a:off x="888484" y="5337593"/>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10" name="标题 1"/>
          <p:cNvSpPr>
            <a:spLocks noGrp="1"/>
          </p:cNvSpPr>
          <p:nvPr>
            <p:ph type="title" hasCustomPrompt="1"/>
          </p:nvPr>
        </p:nvSpPr>
        <p:spPr>
          <a:xfrm>
            <a:off x="888484" y="4121272"/>
            <a:ext cx="7798316" cy="1060855"/>
          </a:xfrm>
          <a:prstGeom prst="rect">
            <a:avLst/>
          </a:prstGeom>
          <a:noFill/>
          <a:effectLst/>
        </p:spPr>
        <p:txBody>
          <a:bodyPr anchor="ctr">
            <a:noAutofit/>
          </a:bodyPr>
          <a:lstStyle>
            <a:lvl1pPr algn="l">
              <a:lnSpc>
                <a:spcPct val="100000"/>
              </a:lnSpc>
              <a:defRPr sz="4800" b="0">
                <a:solidFill>
                  <a:schemeClr val="tx2"/>
                </a:solidFill>
                <a:effectLst/>
              </a:defRPr>
            </a:lvl1pPr>
          </a:lstStyle>
          <a:p>
            <a:r>
              <a:rPr lang="zh-CN" altLang="en-US" dirty="0"/>
              <a:t>单击此处编辑标题样式</a:t>
            </a:r>
            <a:endParaRPr lang="zh-CN" altLang="en-US" dirty="0"/>
          </a:p>
        </p:txBody>
      </p:sp>
      <p:pic>
        <p:nvPicPr>
          <p:cNvPr id="5" name="图片 4"/>
          <p:cNvPicPr>
            <a:picLocks noChangeAspect="1"/>
          </p:cNvPicPr>
          <p:nvPr userDrawn="1"/>
        </p:nvPicPr>
        <p:blipFill rotWithShape="1">
          <a:blip r:embed="rId2" cstate="print"/>
          <a:srcRect l="74359" r="1346"/>
          <a:stretch>
            <a:fillRect/>
          </a:stretch>
        </p:blipFill>
        <p:spPr>
          <a:xfrm>
            <a:off x="8870172" y="6192838"/>
            <a:ext cx="3002280" cy="411617"/>
          </a:xfrm>
          <a:prstGeom prst="rect">
            <a:avLst/>
          </a:prstGeom>
        </p:spPr>
      </p:pic>
      <p:cxnSp>
        <p:nvCxnSpPr>
          <p:cNvPr id="11" name="直接连接符 10"/>
          <p:cNvCxnSpPr/>
          <p:nvPr userDrawn="1"/>
        </p:nvCxnSpPr>
        <p:spPr>
          <a:xfrm>
            <a:off x="-80735" y="4049349"/>
            <a:ext cx="12272735" cy="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64.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endParaRPr lang="zh-CN" altLang="en-US" dirty="0"/>
          </a:p>
        </p:txBody>
      </p:sp>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65.xml><?xml version="1.0" encoding="utf-8"?>
<p:sldLayout xmlns:a="http://schemas.openxmlformats.org/drawingml/2006/main" xmlns:r="http://schemas.openxmlformats.org/officeDocument/2006/relationships" xmlns:p="http://schemas.openxmlformats.org/presentationml/2006/main" preserve="1" userDrawn="1">
  <p:cSld name="封面3-dark">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矩形 1"/>
          <p:cNvSpPr/>
          <p:nvPr userDrawn="1"/>
        </p:nvSpPr>
        <p:spPr>
          <a:xfrm>
            <a:off x="-19050" y="0"/>
            <a:ext cx="6115050" cy="6858000"/>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p>
        </p:txBody>
      </p:sp>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bg1"/>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bg1"/>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bg1"/>
                </a:solidFill>
                <a:effectLst/>
              </a:defRPr>
            </a:lvl1pPr>
          </a:lstStyle>
          <a:p>
            <a:r>
              <a:rPr lang="zh-CN" altLang="en-US" dirty="0"/>
              <a:t>单击此处编辑标题样式</a:t>
            </a:r>
            <a:endParaRPr lang="zh-CN" altLang="en-US" dirty="0"/>
          </a:p>
        </p:txBody>
      </p:sp>
      <p:pic>
        <p:nvPicPr>
          <p:cNvPr id="7" name="图片 6"/>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4" cstate="print">
            <a:extLst>
              <a:ext uri="{BEBA8EAE-BF5A-486C-A8C5-ECC9F3942E4B}">
                <a14:imgProps xmlns:a14="http://schemas.microsoft.com/office/drawing/2010/main">
                  <a14:imgLayer r:embed="rId5">
                    <a14:imgEffect>
                      <a14:brightnessContrast bright="100000"/>
                    </a14:imgEffect>
                  </a14:imgLayer>
                </a14:imgProps>
              </a:ext>
            </a:extLst>
          </a:blip>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66.xml><?xml version="1.0" encoding="utf-8"?>
<p:sldLayout xmlns:a="http://schemas.openxmlformats.org/drawingml/2006/main" xmlns:r="http://schemas.openxmlformats.org/officeDocument/2006/relationships" xmlns:p="http://schemas.openxmlformats.org/presentationml/2006/main" preserve="1" userDrawn="1">
  <p:cSld name="封面4">
    <p:spTree>
      <p:nvGrpSpPr>
        <p:cNvPr id="1" name=""/>
        <p:cNvGrpSpPr/>
        <p:nvPr/>
      </p:nvGrpSpPr>
      <p:grpSpPr>
        <a:xfrm>
          <a:off x="0" y="0"/>
          <a:ext cx="0" cy="0"/>
          <a:chOff x="0" y="0"/>
          <a:chExt cx="0" cy="0"/>
        </a:xfrm>
      </p:grpSpPr>
      <p:sp>
        <p:nvSpPr>
          <p:cNvPr id="4" name="等腰三角形 3"/>
          <p:cNvSpPr/>
          <p:nvPr userDrawn="1"/>
        </p:nvSpPr>
        <p:spPr>
          <a:xfrm>
            <a:off x="10515600" y="-25400"/>
            <a:ext cx="1676400" cy="6883400"/>
          </a:xfrm>
          <a:prstGeom prst="triangle">
            <a:avLst>
              <a:gd name="adj" fmla="val 99435"/>
            </a:avLst>
          </a:prstGeom>
          <a:gradFill>
            <a:gsLst>
              <a:gs pos="100000">
                <a:schemeClr val="accent4"/>
              </a:gs>
              <a:gs pos="62000">
                <a:schemeClr val="tx2"/>
              </a:gs>
            </a:gsLst>
            <a:lin ang="2700000" scaled="0"/>
          </a:gradFill>
          <a:ln w="12700" cap="flat" cmpd="sng" algn="ctr">
            <a:solidFill>
              <a:schemeClr val="bg1"/>
            </a:solidFill>
            <a:prstDash val="solid"/>
            <a:miter lim="800000"/>
          </a:ln>
          <a:effectLst/>
        </p:spPr>
        <p:txBody>
          <a:bodyPr rtlCol="0" anchor="ctr"/>
          <a:lstStyle/>
          <a:p>
            <a:pPr lvl="0" algn="just"/>
            <a:endParaRPr lang="zh-CN" altLang="en-US" dirty="0"/>
          </a:p>
        </p:txBody>
      </p:sp>
      <p:sp>
        <p:nvSpPr>
          <p:cNvPr id="5"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6"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7"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endParaRPr lang="zh-CN" altLang="en-US" dirty="0"/>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9" name="图片 8"/>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sp>
        <p:nvSpPr>
          <p:cNvPr id="10" name="图片占位符 6"/>
          <p:cNvSpPr>
            <a:spLocks noGrp="1"/>
          </p:cNvSpPr>
          <p:nvPr>
            <p:ph type="pic" sz="quarter" idx="10"/>
          </p:nvPr>
        </p:nvSpPr>
        <p:spPr>
          <a:xfrm>
            <a:off x="5859400" y="0"/>
            <a:ext cx="6146801" cy="6858000"/>
          </a:xfrm>
          <a:prstGeom prst="parallelogram">
            <a:avLst>
              <a:gd name="adj" fmla="val 28125"/>
            </a:avLst>
          </a:prstGeom>
          <a:effectLst>
            <a:outerShdw blurRad="50800" dist="38100" dir="2700000" algn="tl" rotWithShape="0">
              <a:prstClr val="black">
                <a:alpha val="40000"/>
              </a:prstClr>
            </a:outerShdw>
          </a:effectLst>
        </p:spPr>
        <p:txBody>
          <a:bodyPr anchor="ctr"/>
          <a:lstStyle>
            <a:lvl1pPr marL="0" indent="0" algn="ctr">
              <a:buNone/>
              <a:defRPr/>
            </a:lvl1pPr>
          </a:lstStyle>
          <a:p>
            <a:endParaRPr lang="zh-CN" altLang="en-US" dirty="0"/>
          </a:p>
        </p:txBody>
      </p:sp>
      <p:cxnSp>
        <p:nvCxnSpPr>
          <p:cNvPr id="11" name="直接连接符 10"/>
          <p:cNvCxnSpPr/>
          <p:nvPr userDrawn="1"/>
        </p:nvCxnSpPr>
        <p:spPr>
          <a:xfrm flipH="1">
            <a:off x="5710548" y="-25400"/>
            <a:ext cx="1737055" cy="68834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67.xml><?xml version="1.0" encoding="utf-8"?>
<p:sldLayout xmlns:a="http://schemas.openxmlformats.org/drawingml/2006/main" xmlns:r="http://schemas.openxmlformats.org/officeDocument/2006/relationships" xmlns:p="http://schemas.openxmlformats.org/presentationml/2006/main" preserve="1" userDrawn="1">
  <p:cSld name="封面5">
    <p:spTree>
      <p:nvGrpSpPr>
        <p:cNvPr id="1" name=""/>
        <p:cNvGrpSpPr/>
        <p:nvPr/>
      </p:nvGrpSpPr>
      <p:grpSpPr>
        <a:xfrm>
          <a:off x="0" y="0"/>
          <a:ext cx="0" cy="0"/>
          <a:chOff x="0" y="0"/>
          <a:chExt cx="0" cy="0"/>
        </a:xfrm>
      </p:grpSpPr>
      <p:pic>
        <p:nvPicPr>
          <p:cNvPr id="6" name="图片 5" descr="图片包含 建筑物&#10;&#10;自动生成的说明"/>
          <p:cNvPicPr>
            <a:picLocks noChangeAspect="1"/>
          </p:cNvPicPr>
          <p:nvPr userDrawn="1"/>
        </p:nvPicPr>
        <p:blipFill>
          <a:blip r:embed="rId2" cstate="print">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144710" y="2394097"/>
            <a:ext cx="8047290" cy="2590938"/>
          </a:xfrm>
          <a:prstGeom prst="rect">
            <a:avLst/>
          </a:prstGeom>
        </p:spPr>
      </p:pic>
      <p:sp>
        <p:nvSpPr>
          <p:cNvPr id="5" name="标题 1"/>
          <p:cNvSpPr>
            <a:spLocks noGrp="1"/>
          </p:cNvSpPr>
          <p:nvPr>
            <p:ph type="title" hasCustomPrompt="1"/>
          </p:nvPr>
        </p:nvSpPr>
        <p:spPr>
          <a:xfrm>
            <a:off x="5460763" y="2407580"/>
            <a:ext cx="6426437" cy="1060855"/>
          </a:xfrm>
          <a:prstGeom prst="rect">
            <a:avLst/>
          </a:prstGeom>
          <a:noFill/>
          <a:effectLst/>
        </p:spPr>
        <p:txBody>
          <a:bodyPr anchor="ctr">
            <a:noAutofit/>
          </a:bodyPr>
          <a:lstStyle>
            <a:lvl1pPr algn="ctr">
              <a:defRPr sz="4000" b="1">
                <a:solidFill>
                  <a:schemeClr val="tx2"/>
                </a:solidFill>
              </a:defRPr>
            </a:lvl1pPr>
          </a:lstStyle>
          <a:p>
            <a:r>
              <a:rPr lang="zh-CN" altLang="en-US" dirty="0"/>
              <a:t>单击此处编辑标题样式</a:t>
            </a:r>
            <a:endParaRPr lang="zh-CN" altLang="en-US" dirty="0"/>
          </a:p>
        </p:txBody>
      </p:sp>
      <p:sp>
        <p:nvSpPr>
          <p:cNvPr id="7" name="内容占位符 25"/>
          <p:cNvSpPr>
            <a:spLocks noGrp="1"/>
          </p:cNvSpPr>
          <p:nvPr>
            <p:ph sz="quarter" idx="10"/>
          </p:nvPr>
        </p:nvSpPr>
        <p:spPr>
          <a:xfrm>
            <a:off x="8946863" y="4107201"/>
            <a:ext cx="2903311" cy="454025"/>
          </a:xfrm>
          <a:prstGeom prst="rect">
            <a:avLst/>
          </a:prstGeom>
        </p:spPr>
        <p:txBody>
          <a:bodyPr anchor="ctr"/>
          <a:lstStyle>
            <a:lvl1pPr marL="0" indent="0" algn="ctr">
              <a:lnSpc>
                <a:spcPct val="100000"/>
              </a:lnSpc>
              <a:buNone/>
              <a:defRPr sz="18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5460764" y="3997557"/>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9" name="图片占位符 14"/>
          <p:cNvSpPr>
            <a:spLocks noGrp="1"/>
          </p:cNvSpPr>
          <p:nvPr>
            <p:ph type="pic" sz="quarter" idx="12"/>
          </p:nvPr>
        </p:nvSpPr>
        <p:spPr>
          <a:xfrm>
            <a:off x="0" y="1415726"/>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10" name="图片 9"/>
          <p:cNvPicPr>
            <a:picLocks noChangeAspect="1"/>
          </p:cNvPicPr>
          <p:nvPr userDrawn="1"/>
        </p:nvPicPr>
        <p:blipFill>
          <a:blip r:embed="rId3"/>
          <a:stretch>
            <a:fillRect/>
          </a:stretch>
        </p:blipFill>
        <p:spPr>
          <a:xfrm>
            <a:off x="6524558" y="4706725"/>
            <a:ext cx="3935296" cy="209291"/>
          </a:xfrm>
          <a:prstGeom prst="rect">
            <a:avLst/>
          </a:prstGeom>
        </p:spPr>
      </p:pic>
      <p:pic>
        <p:nvPicPr>
          <p:cNvPr id="11" name="图片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22913" y="271357"/>
            <a:ext cx="2169174" cy="713098"/>
          </a:xfrm>
          <a:prstGeom prst="rect">
            <a:avLst/>
          </a:prstGeom>
        </p:spPr>
      </p:pic>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68.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grpSp>
        <p:nvGrpSpPr>
          <p:cNvPr id="11" name="组合 10"/>
          <p:cNvGrpSpPr/>
          <p:nvPr userDrawn="1"/>
        </p:nvGrpSpPr>
        <p:grpSpPr>
          <a:xfrm>
            <a:off x="391884" y="2278063"/>
            <a:ext cx="4122059" cy="1462680"/>
            <a:chOff x="304800" y="2709636"/>
            <a:chExt cx="4122059" cy="1462680"/>
          </a:xfrm>
        </p:grpSpPr>
        <p:grpSp>
          <p:nvGrpSpPr>
            <p:cNvPr id="12" name="组合 11"/>
            <p:cNvGrpSpPr/>
            <p:nvPr/>
          </p:nvGrpSpPr>
          <p:grpSpPr>
            <a:xfrm>
              <a:off x="304800" y="2709636"/>
              <a:ext cx="4122059" cy="1462680"/>
              <a:chOff x="667656" y="1497651"/>
              <a:chExt cx="4122059" cy="1462680"/>
            </a:xfrm>
          </p:grpSpPr>
          <p:grpSp>
            <p:nvGrpSpPr>
              <p:cNvPr id="14" name="组合 13"/>
              <p:cNvGrpSpPr/>
              <p:nvPr/>
            </p:nvGrpSpPr>
            <p:grpSpPr>
              <a:xfrm>
                <a:off x="667656" y="1497651"/>
                <a:ext cx="4122059" cy="1438728"/>
                <a:chOff x="537028" y="1493158"/>
                <a:chExt cx="4122059" cy="1438728"/>
              </a:xfrm>
            </p:grpSpPr>
            <p:sp>
              <p:nvSpPr>
                <p:cNvPr id="17" name="矩形 16"/>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8" name="图片 17"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15" name="文本框 14"/>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endParaRPr kumimoji="0" lang="zh-CN" altLang="en-US" sz="5400" b="0" i="0" u="none" strike="noStrike" kern="0" cap="none" spc="0" normalizeH="0" baseline="0" noProof="0" dirty="0">
                  <a:ln>
                    <a:noFill/>
                  </a:ln>
                  <a:solidFill>
                    <a:schemeClr val="tx2"/>
                  </a:solidFill>
                  <a:effectLst/>
                  <a:uLnTx/>
                  <a:uFillTx/>
                  <a:latin typeface="+mj-ea"/>
                  <a:ea typeface="+mj-ea"/>
                </a:endParaRPr>
              </a:p>
            </p:txBody>
          </p:sp>
          <p:sp>
            <p:nvSpPr>
              <p:cNvPr id="16" name="矩形 15"/>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13" name="图片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9" name="图片占位符 6"/>
          <p:cNvSpPr>
            <a:spLocks noGrp="1"/>
          </p:cNvSpPr>
          <p:nvPr>
            <p:ph type="pic" sz="quarter" idx="10"/>
          </p:nvPr>
        </p:nvSpPr>
        <p:spPr>
          <a:xfrm>
            <a:off x="6095999" y="0"/>
            <a:ext cx="6096001" cy="6858000"/>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69.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grpSp>
        <p:nvGrpSpPr>
          <p:cNvPr id="3" name="组合 2"/>
          <p:cNvGrpSpPr/>
          <p:nvPr userDrawn="1"/>
        </p:nvGrpSpPr>
        <p:grpSpPr>
          <a:xfrm>
            <a:off x="4034971" y="689970"/>
            <a:ext cx="4122059" cy="1462680"/>
            <a:chOff x="304800" y="2709636"/>
            <a:chExt cx="4122059" cy="1462680"/>
          </a:xfrm>
        </p:grpSpPr>
        <p:grpSp>
          <p:nvGrpSpPr>
            <p:cNvPr id="4" name="组合 3"/>
            <p:cNvGrpSpPr/>
            <p:nvPr/>
          </p:nvGrpSpPr>
          <p:grpSpPr>
            <a:xfrm>
              <a:off x="304800" y="2709636"/>
              <a:ext cx="4122059" cy="1462680"/>
              <a:chOff x="667656" y="1497651"/>
              <a:chExt cx="4122059" cy="1462680"/>
            </a:xfrm>
          </p:grpSpPr>
          <p:grpSp>
            <p:nvGrpSpPr>
              <p:cNvPr id="6" name="组合 5"/>
              <p:cNvGrpSpPr/>
              <p:nvPr/>
            </p:nvGrpSpPr>
            <p:grpSpPr>
              <a:xfrm>
                <a:off x="667656" y="1497651"/>
                <a:ext cx="4122059" cy="1438728"/>
                <a:chOff x="537028" y="1493158"/>
                <a:chExt cx="4122059" cy="1438728"/>
              </a:xfrm>
            </p:grpSpPr>
            <p:sp>
              <p:nvSpPr>
                <p:cNvPr id="9" name="矩形 8"/>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0" name="图片 9"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7" name="文本框 6"/>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endParaRPr kumimoji="0" lang="zh-CN" altLang="en-US" sz="5400" b="0" i="0" u="none" strike="noStrike" kern="0" cap="none" spc="0" normalizeH="0" baseline="0" noProof="0" dirty="0">
                  <a:ln>
                    <a:noFill/>
                  </a:ln>
                  <a:solidFill>
                    <a:schemeClr val="tx2"/>
                  </a:solidFill>
                  <a:effectLst/>
                  <a:uLnTx/>
                  <a:uFillTx/>
                  <a:latin typeface="+mj-ea"/>
                  <a:ea typeface="+mj-ea"/>
                </a:endParaRPr>
              </a:p>
            </p:txBody>
          </p:sp>
          <p:sp>
            <p:nvSpPr>
              <p:cNvPr id="8" name="矩形 7"/>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1" name="图片占位符 6"/>
          <p:cNvSpPr>
            <a:spLocks noGrp="1"/>
          </p:cNvSpPr>
          <p:nvPr>
            <p:ph type="pic" sz="quarter" idx="10"/>
          </p:nvPr>
        </p:nvSpPr>
        <p:spPr>
          <a:xfrm>
            <a:off x="1" y="3240088"/>
            <a:ext cx="12192000" cy="3617912"/>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封面5">
    <p:spTree>
      <p:nvGrpSpPr>
        <p:cNvPr id="1" name=""/>
        <p:cNvGrpSpPr/>
        <p:nvPr/>
      </p:nvGrpSpPr>
      <p:grpSpPr>
        <a:xfrm>
          <a:off x="0" y="0"/>
          <a:ext cx="0" cy="0"/>
          <a:chOff x="0" y="0"/>
          <a:chExt cx="0" cy="0"/>
        </a:xfrm>
      </p:grpSpPr>
      <p:pic>
        <p:nvPicPr>
          <p:cNvPr id="6" name="图片 5" descr="图片包含 建筑物&#10;&#10;自动生成的说明"/>
          <p:cNvPicPr>
            <a:picLocks noChangeAspect="1"/>
          </p:cNvPicPr>
          <p:nvPr userDrawn="1"/>
        </p:nvPicPr>
        <p:blipFill>
          <a:blip r:embed="rId2" cstate="print">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144710" y="2394097"/>
            <a:ext cx="8047290" cy="2590938"/>
          </a:xfrm>
          <a:prstGeom prst="rect">
            <a:avLst/>
          </a:prstGeom>
        </p:spPr>
      </p:pic>
      <p:sp>
        <p:nvSpPr>
          <p:cNvPr id="5" name="标题 1"/>
          <p:cNvSpPr>
            <a:spLocks noGrp="1"/>
          </p:cNvSpPr>
          <p:nvPr>
            <p:ph type="title" hasCustomPrompt="1"/>
          </p:nvPr>
        </p:nvSpPr>
        <p:spPr>
          <a:xfrm>
            <a:off x="5460763" y="2407580"/>
            <a:ext cx="6426437" cy="1060855"/>
          </a:xfrm>
          <a:prstGeom prst="rect">
            <a:avLst/>
          </a:prstGeom>
          <a:noFill/>
          <a:effectLst/>
        </p:spPr>
        <p:txBody>
          <a:bodyPr anchor="ctr">
            <a:noAutofit/>
          </a:bodyPr>
          <a:lstStyle>
            <a:lvl1pPr algn="ctr">
              <a:defRPr sz="4000" b="1">
                <a:solidFill>
                  <a:schemeClr val="tx2"/>
                </a:solidFill>
              </a:defRPr>
            </a:lvl1pPr>
          </a:lstStyle>
          <a:p>
            <a:r>
              <a:rPr lang="zh-CN" altLang="en-US" dirty="0"/>
              <a:t>单击此处编辑标题样式</a:t>
            </a:r>
            <a:endParaRPr lang="zh-CN" altLang="en-US" dirty="0"/>
          </a:p>
        </p:txBody>
      </p:sp>
      <p:sp>
        <p:nvSpPr>
          <p:cNvPr id="7" name="内容占位符 25"/>
          <p:cNvSpPr>
            <a:spLocks noGrp="1"/>
          </p:cNvSpPr>
          <p:nvPr>
            <p:ph sz="quarter" idx="10"/>
          </p:nvPr>
        </p:nvSpPr>
        <p:spPr>
          <a:xfrm>
            <a:off x="8946863" y="4107201"/>
            <a:ext cx="2903311" cy="454025"/>
          </a:xfrm>
          <a:prstGeom prst="rect">
            <a:avLst/>
          </a:prstGeom>
        </p:spPr>
        <p:txBody>
          <a:bodyPr anchor="ctr"/>
          <a:lstStyle>
            <a:lvl1pPr marL="0" indent="0" algn="ctr">
              <a:lnSpc>
                <a:spcPct val="100000"/>
              </a:lnSpc>
              <a:buNone/>
              <a:defRPr sz="18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5460764" y="3997557"/>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9" name="图片占位符 14"/>
          <p:cNvSpPr>
            <a:spLocks noGrp="1"/>
          </p:cNvSpPr>
          <p:nvPr>
            <p:ph type="pic" sz="quarter" idx="12"/>
          </p:nvPr>
        </p:nvSpPr>
        <p:spPr>
          <a:xfrm>
            <a:off x="0" y="1415726"/>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10" name="图片 9"/>
          <p:cNvPicPr>
            <a:picLocks noChangeAspect="1"/>
          </p:cNvPicPr>
          <p:nvPr userDrawn="1"/>
        </p:nvPicPr>
        <p:blipFill>
          <a:blip r:embed="rId3"/>
          <a:stretch>
            <a:fillRect/>
          </a:stretch>
        </p:blipFill>
        <p:spPr>
          <a:xfrm>
            <a:off x="6524558" y="4706725"/>
            <a:ext cx="3935296" cy="209291"/>
          </a:xfrm>
          <a:prstGeom prst="rect">
            <a:avLst/>
          </a:prstGeom>
        </p:spPr>
      </p:pic>
      <p:pic>
        <p:nvPicPr>
          <p:cNvPr id="11" name="图片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22913" y="271357"/>
            <a:ext cx="2169174" cy="713098"/>
          </a:xfrm>
          <a:prstGeom prst="rect">
            <a:avLst/>
          </a:prstGeom>
        </p:spPr>
      </p:pic>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70.xml><?xml version="1.0" encoding="utf-8"?>
<p:sldLayout xmlns:a="http://schemas.openxmlformats.org/drawingml/2006/main" xmlns:r="http://schemas.openxmlformats.org/officeDocument/2006/relationships" xmlns:p="http://schemas.openxmlformats.org/presentationml/2006/main" preserve="1" userDrawn="1">
  <p:cSld name="内页版式1">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pic>
        <p:nvPicPr>
          <p:cNvPr id="7" name="图片 6"/>
          <p:cNvPicPr>
            <a:picLocks noChangeAspect="1"/>
          </p:cNvPicPr>
          <p:nvPr userDrawn="1"/>
        </p:nvPicPr>
        <p:blipFill rotWithShape="1">
          <a:blip r:embed="rId2" cstate="print"/>
          <a:srcRect r="1346"/>
          <a:stretch>
            <a:fillRect/>
          </a:stretch>
        </p:blipFill>
        <p:spPr>
          <a:xfrm>
            <a:off x="516" y="6149854"/>
            <a:ext cx="12191484" cy="411617"/>
          </a:xfrm>
          <a:prstGeom prst="rect">
            <a:avLst/>
          </a:prstGeom>
        </p:spPr>
      </p:pic>
      <p:pic>
        <p:nvPicPr>
          <p:cNvPr id="13" name="图片 12" descr="文本&#10;&#10;中度可信度描述已自动生成"/>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553162" y="263409"/>
            <a:ext cx="2305463" cy="757902"/>
          </a:xfrm>
          <a:prstGeom prst="rect">
            <a:avLst/>
          </a:prstGeom>
        </p:spPr>
      </p:pic>
      <p:sp>
        <p:nvSpPr>
          <p:cNvPr id="8" name="矩形 7"/>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71.xml><?xml version="1.0" encoding="utf-8"?>
<p:sldLayout xmlns:a="http://schemas.openxmlformats.org/drawingml/2006/main" xmlns:r="http://schemas.openxmlformats.org/officeDocument/2006/relationships" xmlns:p="http://schemas.openxmlformats.org/presentationml/2006/main" preserve="1" userDrawn="1">
  <p:cSld name="内页版式2">
    <p:spTree>
      <p:nvGrpSpPr>
        <p:cNvPr id="1" name=""/>
        <p:cNvGrpSpPr/>
        <p:nvPr/>
      </p:nvGrpSpPr>
      <p:grpSpPr>
        <a:xfrm>
          <a:off x="0" y="0"/>
          <a:ext cx="0" cy="0"/>
          <a:chOff x="0" y="0"/>
          <a:chExt cx="0" cy="0"/>
        </a:xfrm>
      </p:grpSpPr>
      <p:sp>
        <p:nvSpPr>
          <p:cNvPr id="9" name="矩形 8"/>
          <p:cNvSpPr/>
          <p:nvPr userDrawn="1"/>
        </p:nvSpPr>
        <p:spPr>
          <a:xfrm>
            <a:off x="0" y="0"/>
            <a:ext cx="12191483" cy="685800"/>
          </a:xfrm>
          <a:prstGeom prst="rect">
            <a:avLst/>
          </a:prstGeom>
          <a:solidFill>
            <a:schemeClr val="tx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sp>
        <p:nvSpPr>
          <p:cNvPr id="2" name="标题 1"/>
          <p:cNvSpPr>
            <a:spLocks noGrp="1"/>
          </p:cNvSpPr>
          <p:nvPr>
            <p:ph type="title"/>
          </p:nvPr>
        </p:nvSpPr>
        <p:spPr>
          <a:xfrm>
            <a:off x="927468" y="85609"/>
            <a:ext cx="6895732" cy="538838"/>
          </a:xfrm>
          <a:prstGeom prst="rect">
            <a:avLst/>
          </a:prstGeom>
        </p:spPr>
        <p:txBody>
          <a:bodyPr anchor="ctr">
            <a:normAutofit/>
          </a:bodyPr>
          <a:lstStyle>
            <a:lvl1pPr>
              <a:lnSpc>
                <a:spcPct val="100000"/>
              </a:lnSpc>
              <a:defRPr sz="3200">
                <a:solidFill>
                  <a:schemeClr val="bg1"/>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034104"/>
            <a:ext cx="11429264" cy="4761859"/>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pic>
        <p:nvPicPr>
          <p:cNvPr id="10" name="图片 9" descr="图片包含 户外, 标牌, 黑色&#10;&#10;自动生成的说明"/>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pic>
        <p:nvPicPr>
          <p:cNvPr id="12" name="图片 11"/>
          <p:cNvPicPr>
            <a:picLocks noChangeAspect="1"/>
          </p:cNvPicPr>
          <p:nvPr userDrawn="1"/>
        </p:nvPicPr>
        <p:blipFill rotWithShape="1">
          <a:blip r:embed="rId3" cstate="print">
            <a:extLst>
              <a:ext uri="{BEBA8EAE-BF5A-486C-A8C5-ECC9F3942E4B}">
                <a14:imgProps xmlns:a14="http://schemas.microsoft.com/office/drawing/2010/main">
                  <a14:imgLayer r:embed="rId4">
                    <a14:imgEffect>
                      <a14:brightnessContrast bright="100000"/>
                    </a14:imgEffect>
                    <a14:imgEffect>
                      <a14:sharpenSoften amount="100000"/>
                    </a14:imgEffect>
                  </a14:imgLayer>
                </a14:imgProps>
              </a:ext>
            </a:extLst>
          </a:blip>
          <a:srcRect l="73973" r="3197"/>
          <a:stretch>
            <a:fillRect/>
          </a:stretch>
        </p:blipFill>
        <p:spPr>
          <a:xfrm>
            <a:off x="9046840" y="274621"/>
            <a:ext cx="2821309" cy="411617"/>
          </a:xfrm>
          <a:prstGeom prst="rect">
            <a:avLst/>
          </a:prstGeom>
        </p:spPr>
      </p:pic>
      <p:sp>
        <p:nvSpPr>
          <p:cNvPr id="13" name="文本框 12"/>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14" name="文本框 13"/>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15" name="直接连接符 14"/>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72.xml><?xml version="1.0" encoding="utf-8"?>
<p:sldLayout xmlns:a="http://schemas.openxmlformats.org/drawingml/2006/main" xmlns:r="http://schemas.openxmlformats.org/officeDocument/2006/relationships" xmlns:p="http://schemas.openxmlformats.org/presentationml/2006/main" preserve="1" userDrawn="1">
  <p:cSld name="内页版式3">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3" name="矩形 2"/>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pic>
        <p:nvPicPr>
          <p:cNvPr id="8" name="图片 7"/>
          <p:cNvPicPr>
            <a:picLocks noChangeAspect="1"/>
          </p:cNvPicPr>
          <p:nvPr userDrawn="1"/>
        </p:nvPicPr>
        <p:blipFill rotWithShape="1">
          <a:blip r:embed="rId2" cstate="print"/>
          <a:srcRect l="74359" r="1346"/>
          <a:stretch>
            <a:fillRect/>
          </a:stretch>
        </p:blipFill>
        <p:spPr>
          <a:xfrm>
            <a:off x="8870172" y="360363"/>
            <a:ext cx="3002280" cy="411617"/>
          </a:xfrm>
          <a:prstGeom prst="rect">
            <a:avLst/>
          </a:prstGeom>
        </p:spPr>
      </p:pic>
      <p:sp>
        <p:nvSpPr>
          <p:cNvPr id="9" name="矩形 8"/>
          <p:cNvSpPr/>
          <p:nvPr userDrawn="1"/>
        </p:nvSpPr>
        <p:spPr>
          <a:xfrm>
            <a:off x="360362" y="6446383"/>
            <a:ext cx="11460164" cy="411617"/>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solidFill>
                <a:schemeClr val="tx2"/>
              </a:solidFill>
            </a:endParaRPr>
          </a:p>
        </p:txBody>
      </p:sp>
      <p:sp>
        <p:nvSpPr>
          <p:cNvPr id="10" name="文本框 9"/>
          <p:cNvSpPr txBox="1"/>
          <p:nvPr userDrawn="1"/>
        </p:nvSpPr>
        <p:spPr>
          <a:xfrm>
            <a:off x="10118489" y="6484482"/>
            <a:ext cx="1692143" cy="338554"/>
          </a:xfrm>
          <a:prstGeom prst="rect">
            <a:avLst/>
          </a:prstGeom>
          <a:noFill/>
        </p:spPr>
        <p:txBody>
          <a:bodyPr wrap="square" rtlCol="0" anchor="ctr">
            <a:spAutoFit/>
          </a:bodyPr>
          <a:lstStyle/>
          <a:p>
            <a:pPr algn="ctr"/>
            <a:r>
              <a:rPr lang="en-US" altLang="zh-CN" sz="1600" i="1" dirty="0">
                <a:solidFill>
                  <a:schemeClr val="bg1"/>
                </a:solidFill>
              </a:rPr>
              <a:t>www.sjtu.edu.cn </a:t>
            </a:r>
            <a:endParaRPr lang="zh-CN" altLang="en-US" sz="1400" i="1" dirty="0">
              <a:solidFill>
                <a:schemeClr val="bg1"/>
              </a:solidFill>
            </a:endParaRPr>
          </a:p>
        </p:txBody>
      </p:sp>
      <p:sp>
        <p:nvSpPr>
          <p:cNvPr id="11" name="文本框 10"/>
          <p:cNvSpPr txBox="1"/>
          <p:nvPr userDrawn="1"/>
        </p:nvSpPr>
        <p:spPr>
          <a:xfrm>
            <a:off x="360364" y="6497182"/>
            <a:ext cx="2223180" cy="338554"/>
          </a:xfrm>
          <a:prstGeom prst="rect">
            <a:avLst/>
          </a:prstGeom>
          <a:noFill/>
        </p:spPr>
        <p:txBody>
          <a:bodyPr wrap="square" rtlCol="0" anchor="ctr">
            <a:spAutoFit/>
          </a:bodyPr>
          <a:lstStyle/>
          <a:p>
            <a:pPr algn="ctr"/>
            <a:r>
              <a:rPr lang="zh-CN" altLang="en-US" sz="1600" dirty="0">
                <a:solidFill>
                  <a:schemeClr val="bg1"/>
                </a:solidFill>
              </a:rPr>
              <a:t>饮水思源   爱国荣校</a:t>
            </a:r>
            <a:endParaRPr lang="zh-CN" altLang="en-US" sz="1600" dirty="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73.xml><?xml version="1.0" encoding="utf-8"?>
<p:sldLayout xmlns:a="http://schemas.openxmlformats.org/drawingml/2006/main" xmlns:r="http://schemas.openxmlformats.org/officeDocument/2006/relationships" xmlns:p="http://schemas.openxmlformats.org/presentationml/2006/main" preserve="1" userDrawn="1">
  <p:cSld name="过渡页1">
    <p:spTree>
      <p:nvGrpSpPr>
        <p:cNvPr id="1" name=""/>
        <p:cNvGrpSpPr/>
        <p:nvPr/>
      </p:nvGrpSpPr>
      <p:grpSpPr>
        <a:xfrm>
          <a:off x="0" y="0"/>
          <a:ext cx="0" cy="0"/>
          <a:chOff x="0" y="0"/>
          <a:chExt cx="0" cy="0"/>
        </a:xfrm>
      </p:grpSpPr>
      <p:sp>
        <p:nvSpPr>
          <p:cNvPr id="13" name="标题 1"/>
          <p:cNvSpPr>
            <a:spLocks noGrp="1"/>
          </p:cNvSpPr>
          <p:nvPr>
            <p:ph type="title" hasCustomPrompt="1"/>
          </p:nvPr>
        </p:nvSpPr>
        <p:spPr>
          <a:xfrm>
            <a:off x="1439862" y="1355320"/>
            <a:ext cx="8796337" cy="1060855"/>
          </a:xfrm>
          <a:prstGeom prst="rect">
            <a:avLst/>
          </a:prstGeom>
          <a:noFill/>
          <a:effectLst/>
        </p:spPr>
        <p:txBody>
          <a:bodyPr anchor="ctr">
            <a:noAutofit/>
          </a:bodyPr>
          <a:lstStyle>
            <a:lvl1pPr algn="l">
              <a:lnSpc>
                <a:spcPct val="100000"/>
              </a:lnSpc>
              <a:defRPr sz="6000" b="0">
                <a:solidFill>
                  <a:schemeClr val="tx2"/>
                </a:solidFill>
                <a:effectLst/>
              </a:defRPr>
            </a:lvl1pPr>
          </a:lstStyle>
          <a:p>
            <a:r>
              <a:rPr lang="zh-CN" altLang="en-US" dirty="0"/>
              <a:t>单击此处编辑标题样式</a:t>
            </a:r>
            <a:endParaRPr lang="zh-CN" altLang="en-US" dirty="0"/>
          </a:p>
        </p:txBody>
      </p:sp>
      <p:pic>
        <p:nvPicPr>
          <p:cNvPr id="15" name="图片 14"/>
          <p:cNvPicPr>
            <a:picLocks noChangeAspect="1"/>
          </p:cNvPicPr>
          <p:nvPr userDrawn="1"/>
        </p:nvPicPr>
        <p:blipFill rotWithShape="1">
          <a:blip r:embed="rId2" cstate="print"/>
          <a:srcRect r="1346"/>
          <a:stretch>
            <a:fillRect/>
          </a:stretch>
        </p:blipFill>
        <p:spPr>
          <a:xfrm>
            <a:off x="516" y="5781221"/>
            <a:ext cx="12191484" cy="411617"/>
          </a:xfrm>
          <a:prstGeom prst="rect">
            <a:avLst/>
          </a:prstGeom>
        </p:spPr>
      </p:pic>
      <p:sp>
        <p:nvSpPr>
          <p:cNvPr id="16" name="矩形 15"/>
          <p:cNvSpPr/>
          <p:nvPr userDrawn="1"/>
        </p:nvSpPr>
        <p:spPr>
          <a:xfrm>
            <a:off x="0" y="1523797"/>
            <a:ext cx="360363" cy="723900"/>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74.xml><?xml version="1.0" encoding="utf-8"?>
<p:sldLayout xmlns:a="http://schemas.openxmlformats.org/drawingml/2006/main" xmlns:r="http://schemas.openxmlformats.org/officeDocument/2006/relationships" xmlns:p="http://schemas.openxmlformats.org/presentationml/2006/main" preserve="1" userDrawn="1">
  <p:cSld name="过渡页2">
    <p:spTree>
      <p:nvGrpSpPr>
        <p:cNvPr id="1" name=""/>
        <p:cNvGrpSpPr/>
        <p:nvPr/>
      </p:nvGrpSpPr>
      <p:grpSpPr>
        <a:xfrm>
          <a:off x="0" y="0"/>
          <a:ext cx="0" cy="0"/>
          <a:chOff x="0" y="0"/>
          <a:chExt cx="0" cy="0"/>
        </a:xfrm>
      </p:grpSpPr>
      <p:pic>
        <p:nvPicPr>
          <p:cNvPr id="3" name="图片 2"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 name="矩形 3"/>
          <p:cNvSpPr/>
          <p:nvPr userDrawn="1"/>
        </p:nvSpPr>
        <p:spPr>
          <a:xfrm rot="16200000">
            <a:off x="6051000" y="-2616750"/>
            <a:ext cx="90000" cy="12192000"/>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6"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tx2"/>
                </a:solidFill>
              </a:defRPr>
            </a:lvl1pPr>
          </a:lstStyle>
          <a:p>
            <a:r>
              <a:rPr lang="zh-CN" altLang="en-US" dirty="0"/>
              <a:t>单击此处编辑母版标题样式</a:t>
            </a:r>
            <a:endParaRPr lang="zh-CN" altLang="en-US" dirty="0"/>
          </a:p>
        </p:txBody>
      </p:sp>
      <p:pic>
        <p:nvPicPr>
          <p:cNvPr id="7" name="图片 6"/>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8"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75.xml><?xml version="1.0" encoding="utf-8"?>
<p:sldLayout xmlns:a="http://schemas.openxmlformats.org/drawingml/2006/main" xmlns:r="http://schemas.openxmlformats.org/officeDocument/2006/relationships" xmlns:p="http://schemas.openxmlformats.org/presentationml/2006/main" preserve="1" userDrawn="1">
  <p:cSld name="封底1">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pic>
        <p:nvPicPr>
          <p:cNvPr id="16" name="图片 15" descr="文本&#10;&#10;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175242" y="806450"/>
            <a:ext cx="3841516" cy="2692400"/>
          </a:xfrm>
          <a:prstGeom prst="rect">
            <a:avLst/>
          </a:prstGeom>
        </p:spPr>
      </p:pic>
      <p:sp>
        <p:nvSpPr>
          <p:cNvPr id="17" name="标题 1"/>
          <p:cNvSpPr>
            <a:spLocks noGrp="1"/>
          </p:cNvSpPr>
          <p:nvPr>
            <p:ph type="title" hasCustomPrompt="1"/>
          </p:nvPr>
        </p:nvSpPr>
        <p:spPr>
          <a:xfrm>
            <a:off x="2351313" y="3700057"/>
            <a:ext cx="7561943"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endParaRPr lang="zh-CN" altLang="en-US" dirty="0"/>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76.xml><?xml version="1.0" encoding="utf-8"?>
<p:sldLayout xmlns:a="http://schemas.openxmlformats.org/drawingml/2006/main" xmlns:r="http://schemas.openxmlformats.org/officeDocument/2006/relationships" xmlns:p="http://schemas.openxmlformats.org/presentationml/2006/main" preserve="1" userDrawn="1">
  <p:cSld name="封底2">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pic>
        <p:nvPicPr>
          <p:cNvPr id="3" name="图片 2" descr="文本&#10;&#10;中度可信度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73315" y="1918497"/>
            <a:ext cx="4717143" cy="1550721"/>
          </a:xfrm>
          <a:prstGeom prst="rect">
            <a:avLst/>
          </a:prstGeom>
        </p:spPr>
      </p:pic>
      <p:sp>
        <p:nvSpPr>
          <p:cNvPr id="12" name="标题 1"/>
          <p:cNvSpPr>
            <a:spLocks noGrp="1"/>
          </p:cNvSpPr>
          <p:nvPr>
            <p:ph type="title" hasCustomPrompt="1"/>
          </p:nvPr>
        </p:nvSpPr>
        <p:spPr>
          <a:xfrm>
            <a:off x="6096001" y="2179233"/>
            <a:ext cx="5613400"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77.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tx2"/>
        </a:solidFill>
        <a:effectLst/>
      </p:bgPr>
    </p:bg>
    <p:spTree>
      <p:nvGrpSpPr>
        <p:cNvPr id="1" name=""/>
        <p:cNvGrpSpPr/>
        <p:nvPr/>
      </p:nvGrpSpPr>
      <p:grpSpPr>
        <a:xfrm>
          <a:off x="0" y="0"/>
          <a:ext cx="0" cy="0"/>
          <a:chOff x="0" y="0"/>
          <a:chExt cx="0" cy="0"/>
        </a:xfrm>
      </p:grpSpPr>
      <p:sp>
        <p:nvSpPr>
          <p:cNvPr id="9" name="流程图: 离页连接符 8"/>
          <p:cNvSpPr/>
          <p:nvPr userDrawn="1"/>
        </p:nvSpPr>
        <p:spPr>
          <a:xfrm>
            <a:off x="3419386" y="0"/>
            <a:ext cx="5353229" cy="5219695"/>
          </a:xfrm>
          <a:prstGeom prst="flowChartOffpageConnector">
            <a:avLst/>
          </a:prstGeom>
          <a:solidFill>
            <a:srgbClr val="FFFFFF"/>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sp>
        <p:nvSpPr>
          <p:cNvPr id="10" name="文本占位符 31"/>
          <p:cNvSpPr txBox="1"/>
          <p:nvPr userDrawn="1"/>
        </p:nvSpPr>
        <p:spPr>
          <a:xfrm>
            <a:off x="2952571" y="2609847"/>
            <a:ext cx="6286859" cy="598488"/>
          </a:xfrm>
          <a:prstGeom prst="rect">
            <a:avLst/>
          </a:prstGeom>
        </p:spPr>
        <p:txBody>
          <a:bodyPr anchor="ctr"/>
          <a:lstStyle>
            <a:lvl1pPr marL="0" indent="0" algn="ctr" defTabSz="967740" rtl="0" eaLnBrk="1" latinLnBrk="0" hangingPunct="1">
              <a:lnSpc>
                <a:spcPct val="100000"/>
              </a:lnSpc>
              <a:spcBef>
                <a:spcPts val="1060"/>
              </a:spcBef>
              <a:buFontTx/>
              <a:buNone/>
              <a:defRPr sz="5400" b="1" kern="1200" spc="600">
                <a:solidFill>
                  <a:schemeClr val="accent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5400" b="1" i="0" u="none" strike="noStrike" kern="1200" cap="none" spc="600" normalizeH="0" baseline="0" noProof="0" dirty="0">
              <a:ln>
                <a:noFill/>
              </a:ln>
              <a:solidFill>
                <a:srgbClr val="C8161E"/>
              </a:solidFill>
              <a:effectLst/>
              <a:uLnTx/>
              <a:uFillTx/>
              <a:latin typeface="Arial" panose="020B0604020202090204"/>
              <a:ea typeface="微软雅黑"/>
              <a:cs typeface="+mn-cs"/>
            </a:endParaRPr>
          </a:p>
        </p:txBody>
      </p:sp>
      <p:pic>
        <p:nvPicPr>
          <p:cNvPr id="11" name="图片 10"/>
          <p:cNvPicPr>
            <a:picLocks noChangeAspect="1"/>
          </p:cNvPicPr>
          <p:nvPr userDrawn="1"/>
        </p:nvPicPr>
        <p:blipFill rotWithShape="1">
          <a:blip r:embed="rId2">
            <a:alphaModFix amt="20000"/>
            <a:duotone>
              <a:srgbClr val="ED7D31">
                <a:shade val="45000"/>
                <a:satMod val="135000"/>
              </a:srgbClr>
              <a:prstClr val="white"/>
            </a:duotone>
          </a:blip>
          <a:srcRect t="9831" b="36385"/>
          <a:stretch>
            <a:fillRect/>
          </a:stretch>
        </p:blipFill>
        <p:spPr>
          <a:xfrm>
            <a:off x="3352562" y="6146610"/>
            <a:ext cx="5486876" cy="406590"/>
          </a:xfrm>
          <a:prstGeom prst="rect">
            <a:avLst/>
          </a:prstGeom>
        </p:spPr>
      </p:pic>
      <p:pic>
        <p:nvPicPr>
          <p:cNvPr id="12" name="图片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3" name="任意多边形: 形状 12"/>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rgbClr val="FFFFFF"/>
          </a:solidFill>
          <a:ln w="12700" cap="flat" cmpd="sng" algn="ctr">
            <a:solidFill>
              <a:srgbClr val="FFFFFF"/>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4" name="图片 13" descr="图片包含 建筑物&#10;&#10;自动生成的说明"/>
          <p:cNvPicPr>
            <a:picLocks noChangeAspect="1"/>
          </p:cNvPicPr>
          <p:nvPr userDrawn="1"/>
        </p:nvPicPr>
        <p:blipFill>
          <a:blip r:embed="rId4">
            <a:alphaModFix amt="20000"/>
            <a:duotone>
              <a:prstClr val="black"/>
              <a:srgbClr val="C8161E">
                <a:tint val="45000"/>
                <a:satMod val="400000"/>
              </a:srgb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
        <p:nvSpPr>
          <p:cNvPr id="15" name="文本占位符 31"/>
          <p:cNvSpPr>
            <a:spLocks noGrp="1"/>
          </p:cNvSpPr>
          <p:nvPr>
            <p:ph type="body" sz="quarter" idx="11"/>
          </p:nvPr>
        </p:nvSpPr>
        <p:spPr>
          <a:xfrm>
            <a:off x="3104971" y="2762247"/>
            <a:ext cx="6286859" cy="598488"/>
          </a:xfrm>
          <a:prstGeom prst="rect">
            <a:avLst/>
          </a:prstGeom>
        </p:spPr>
        <p:txBody>
          <a:bodyPr anchor="ctr"/>
          <a:lstStyle>
            <a:lvl1pPr marL="0" indent="0" algn="ctr">
              <a:lnSpc>
                <a:spcPct val="100000"/>
              </a:lnSpc>
              <a:buNone/>
              <a:defRPr sz="4800" b="1" spc="600">
                <a:solidFill>
                  <a:schemeClr val="tx2"/>
                </a:solidFill>
              </a:defRPr>
            </a:lvl1pPr>
          </a:lstStyle>
          <a:p>
            <a:pPr lvl="0"/>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78.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79.xml><?xml version="1.0" encoding="utf-8"?>
<p:sldLayout xmlns:a="http://schemas.openxmlformats.org/drawingml/2006/main" xmlns:r="http://schemas.openxmlformats.org/officeDocument/2006/relationships" xmlns:p="http://schemas.openxmlformats.org/presentationml/2006/main" preserve="1" userDrawn="1">
  <p:cSld name="封面1">
    <p:spTree>
      <p:nvGrpSpPr>
        <p:cNvPr id="1" name=""/>
        <p:cNvGrpSpPr/>
        <p:nvPr/>
      </p:nvGrpSpPr>
      <p:grpSpPr>
        <a:xfrm>
          <a:off x="0" y="0"/>
          <a:ext cx="0" cy="0"/>
          <a:chOff x="0" y="0"/>
          <a:chExt cx="0" cy="0"/>
        </a:xfrm>
      </p:grpSpPr>
      <p:pic>
        <p:nvPicPr>
          <p:cNvPr id="4" name="图片 3" descr="图片包含 建筑物&#10;&#10;自动生成的说明"/>
          <p:cNvPicPr>
            <a:picLocks noChangeAspect="1"/>
          </p:cNvPicPr>
          <p:nvPr userDrawn="1"/>
        </p:nvPicPr>
        <p:blipFill>
          <a:blip r:embed="rId2">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sp>
        <p:nvSpPr>
          <p:cNvPr id="6"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lnSpc>
                <a:spcPct val="100000"/>
              </a:lnSpc>
              <a:defRPr sz="5400" b="1">
                <a:solidFill>
                  <a:schemeClr val="tx2"/>
                </a:solidFill>
              </a:defRPr>
            </a:lvl1pPr>
          </a:lstStyle>
          <a:p>
            <a:r>
              <a:rPr lang="zh-CN" altLang="en-US" dirty="0"/>
              <a:t>单击此处编辑标题样式</a:t>
            </a:r>
            <a:endParaRPr lang="zh-CN" altLang="en-US" dirty="0"/>
          </a:p>
        </p:txBody>
      </p:sp>
      <p:sp>
        <p:nvSpPr>
          <p:cNvPr id="7" name="内容占位符 25"/>
          <p:cNvSpPr>
            <a:spLocks noGrp="1"/>
          </p:cNvSpPr>
          <p:nvPr>
            <p:ph sz="quarter" idx="10"/>
          </p:nvPr>
        </p:nvSpPr>
        <p:spPr>
          <a:xfrm>
            <a:off x="4644345" y="5196924"/>
            <a:ext cx="2903311" cy="454025"/>
          </a:xfrm>
          <a:prstGeom prst="rect">
            <a:avLst/>
          </a:prstGeom>
        </p:spPr>
        <p:txBody>
          <a:bodyPr anchor="ctr"/>
          <a:lstStyle>
            <a:lvl1pPr marL="0" indent="0" algn="ctr">
              <a:lnSpc>
                <a:spcPct val="100000"/>
              </a:lnSpc>
              <a:buNone/>
              <a:defRPr sz="20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pic>
        <p:nvPicPr>
          <p:cNvPr id="9" name="图片 8"/>
          <p:cNvPicPr>
            <a:picLocks noChangeAspect="1"/>
          </p:cNvPicPr>
          <p:nvPr userDrawn="1"/>
        </p:nvPicPr>
        <p:blipFill rotWithShape="1">
          <a:blip r:embed="rId4" cstate="print"/>
          <a:srcRect l="74359" r="1346"/>
          <a:stretch>
            <a:fillRect/>
          </a:stretch>
        </p:blipFill>
        <p:spPr>
          <a:xfrm>
            <a:off x="8870172" y="356842"/>
            <a:ext cx="3002280" cy="411617"/>
          </a:xfrm>
          <a:prstGeom prst="rect">
            <a:avLst/>
          </a:prstGeom>
        </p:spPr>
      </p:pic>
      <p:grpSp>
        <p:nvGrpSpPr>
          <p:cNvPr id="10" name="组合 9"/>
          <p:cNvGrpSpPr/>
          <p:nvPr userDrawn="1"/>
        </p:nvGrpSpPr>
        <p:grpSpPr>
          <a:xfrm>
            <a:off x="2328587" y="6244170"/>
            <a:ext cx="7554800" cy="406590"/>
            <a:chOff x="2328587" y="6073254"/>
            <a:chExt cx="7554800" cy="406590"/>
          </a:xfrm>
        </p:grpSpPr>
        <p:pic>
          <p:nvPicPr>
            <p:cNvPr id="11" name="图片 10"/>
            <p:cNvPicPr>
              <a:picLocks noChangeAspect="1"/>
            </p:cNvPicPr>
            <p:nvPr userDrawn="1"/>
          </p:nvPicPr>
          <p:blipFill rotWithShape="1">
            <a:blip r:embed="rId5">
              <a:alphaModFix amt="50000"/>
            </a:blip>
            <a:srcRect t="9831" b="36385"/>
            <a:stretch>
              <a:fillRect/>
            </a:stretch>
          </p:blipFill>
          <p:spPr>
            <a:xfrm>
              <a:off x="3352562" y="6073254"/>
              <a:ext cx="5486876" cy="406590"/>
            </a:xfrm>
            <a:prstGeom prst="rect">
              <a:avLst/>
            </a:prstGeom>
          </p:spPr>
        </p:pic>
        <p:sp>
          <p:nvSpPr>
            <p:cNvPr id="12" name="椭圆 11"/>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p:nvPr userDrawn="1"/>
          </p:nvCxnSpPr>
          <p:spPr>
            <a:xfrm>
              <a:off x="23285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89833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grpSp>
      <p:cxnSp>
        <p:nvCxnSpPr>
          <p:cNvPr id="15" name="直接连接符 14"/>
          <p:cNvCxnSpPr/>
          <p:nvPr userDrawn="1"/>
        </p:nvCxnSpPr>
        <p:spPr>
          <a:xfrm>
            <a:off x="2046000" y="1712549"/>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nvCxnSpPr>
        <p:spPr>
          <a:xfrm>
            <a:off x="2046000" y="3428810"/>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grpSp>
        <p:nvGrpSpPr>
          <p:cNvPr id="11" name="组合 10"/>
          <p:cNvGrpSpPr/>
          <p:nvPr userDrawn="1"/>
        </p:nvGrpSpPr>
        <p:grpSpPr>
          <a:xfrm>
            <a:off x="391884" y="2278063"/>
            <a:ext cx="4122059" cy="1462680"/>
            <a:chOff x="304800" y="2709636"/>
            <a:chExt cx="4122059" cy="1462680"/>
          </a:xfrm>
        </p:grpSpPr>
        <p:grpSp>
          <p:nvGrpSpPr>
            <p:cNvPr id="12" name="组合 11"/>
            <p:cNvGrpSpPr/>
            <p:nvPr/>
          </p:nvGrpSpPr>
          <p:grpSpPr>
            <a:xfrm>
              <a:off x="304800" y="2709636"/>
              <a:ext cx="4122059" cy="1462680"/>
              <a:chOff x="667656" y="1497651"/>
              <a:chExt cx="4122059" cy="1462680"/>
            </a:xfrm>
          </p:grpSpPr>
          <p:grpSp>
            <p:nvGrpSpPr>
              <p:cNvPr id="14" name="组合 13"/>
              <p:cNvGrpSpPr/>
              <p:nvPr/>
            </p:nvGrpSpPr>
            <p:grpSpPr>
              <a:xfrm>
                <a:off x="667656" y="1497651"/>
                <a:ext cx="4122059" cy="1438728"/>
                <a:chOff x="537028" y="1493158"/>
                <a:chExt cx="4122059" cy="1438728"/>
              </a:xfrm>
            </p:grpSpPr>
            <p:sp>
              <p:nvSpPr>
                <p:cNvPr id="17" name="矩形 16"/>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8" name="图片 17"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15" name="文本框 14"/>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endParaRPr kumimoji="0" lang="zh-CN" altLang="en-US" sz="5400" b="0" i="0" u="none" strike="noStrike" kern="0" cap="none" spc="0" normalizeH="0" baseline="0" noProof="0" dirty="0">
                  <a:ln>
                    <a:noFill/>
                  </a:ln>
                  <a:solidFill>
                    <a:schemeClr val="tx2"/>
                  </a:solidFill>
                  <a:effectLst/>
                  <a:uLnTx/>
                  <a:uFillTx/>
                  <a:latin typeface="+mj-ea"/>
                  <a:ea typeface="+mj-ea"/>
                </a:endParaRPr>
              </a:p>
            </p:txBody>
          </p:sp>
          <p:sp>
            <p:nvSpPr>
              <p:cNvPr id="16" name="矩形 15"/>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13" name="图片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9" name="图片占位符 6"/>
          <p:cNvSpPr>
            <a:spLocks noGrp="1"/>
          </p:cNvSpPr>
          <p:nvPr>
            <p:ph type="pic" sz="quarter" idx="10"/>
          </p:nvPr>
        </p:nvSpPr>
        <p:spPr>
          <a:xfrm>
            <a:off x="6095999" y="0"/>
            <a:ext cx="6096001" cy="6858000"/>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80.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7" name="图片占位符 6"/>
          <p:cNvSpPr>
            <a:spLocks noGrp="1"/>
          </p:cNvSpPr>
          <p:nvPr>
            <p:ph type="pic" sz="quarter" idx="10"/>
          </p:nvPr>
        </p:nvSpPr>
        <p:spPr>
          <a:xfrm>
            <a:off x="0" y="1"/>
            <a:ext cx="12192000" cy="3990974"/>
          </a:xfrm>
          <a:prstGeom prst="rect">
            <a:avLst/>
          </a:prstGeom>
        </p:spPr>
        <p:txBody>
          <a:bodyPr anchor="ctr"/>
          <a:lstStyle>
            <a:lvl1pPr marL="0" indent="0" algn="ctr">
              <a:buNone/>
              <a:defRPr/>
            </a:lvl1pPr>
          </a:lstStyle>
          <a:p>
            <a:endParaRPr lang="zh-CN" altLang="en-US" dirty="0"/>
          </a:p>
        </p:txBody>
      </p:sp>
      <p:sp>
        <p:nvSpPr>
          <p:cNvPr id="8" name="内容占位符 25"/>
          <p:cNvSpPr>
            <a:spLocks noGrp="1"/>
          </p:cNvSpPr>
          <p:nvPr>
            <p:ph sz="quarter" idx="11"/>
          </p:nvPr>
        </p:nvSpPr>
        <p:spPr>
          <a:xfrm>
            <a:off x="888484" y="6091547"/>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9" name="文本占位符 31"/>
          <p:cNvSpPr>
            <a:spLocks noGrp="1"/>
          </p:cNvSpPr>
          <p:nvPr>
            <p:ph type="body" sz="quarter" idx="12"/>
          </p:nvPr>
        </p:nvSpPr>
        <p:spPr>
          <a:xfrm>
            <a:off x="888484" y="5337593"/>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10" name="标题 1"/>
          <p:cNvSpPr>
            <a:spLocks noGrp="1"/>
          </p:cNvSpPr>
          <p:nvPr>
            <p:ph type="title" hasCustomPrompt="1"/>
          </p:nvPr>
        </p:nvSpPr>
        <p:spPr>
          <a:xfrm>
            <a:off x="888484" y="4121272"/>
            <a:ext cx="7798316" cy="1060855"/>
          </a:xfrm>
          <a:prstGeom prst="rect">
            <a:avLst/>
          </a:prstGeom>
          <a:noFill/>
          <a:effectLst/>
        </p:spPr>
        <p:txBody>
          <a:bodyPr anchor="ctr">
            <a:noAutofit/>
          </a:bodyPr>
          <a:lstStyle>
            <a:lvl1pPr algn="l">
              <a:lnSpc>
                <a:spcPct val="100000"/>
              </a:lnSpc>
              <a:defRPr sz="4800" b="0">
                <a:solidFill>
                  <a:schemeClr val="tx2"/>
                </a:solidFill>
                <a:effectLst/>
              </a:defRPr>
            </a:lvl1pPr>
          </a:lstStyle>
          <a:p>
            <a:r>
              <a:rPr lang="zh-CN" altLang="en-US" dirty="0"/>
              <a:t>单击此处编辑标题样式</a:t>
            </a:r>
            <a:endParaRPr lang="zh-CN" altLang="en-US" dirty="0"/>
          </a:p>
        </p:txBody>
      </p:sp>
      <p:pic>
        <p:nvPicPr>
          <p:cNvPr id="5" name="图片 4"/>
          <p:cNvPicPr>
            <a:picLocks noChangeAspect="1"/>
          </p:cNvPicPr>
          <p:nvPr userDrawn="1"/>
        </p:nvPicPr>
        <p:blipFill rotWithShape="1">
          <a:blip r:embed="rId2" cstate="print"/>
          <a:srcRect l="74359" r="1346"/>
          <a:stretch>
            <a:fillRect/>
          </a:stretch>
        </p:blipFill>
        <p:spPr>
          <a:xfrm>
            <a:off x="8870172" y="6192838"/>
            <a:ext cx="3002280" cy="411617"/>
          </a:xfrm>
          <a:prstGeom prst="rect">
            <a:avLst/>
          </a:prstGeom>
        </p:spPr>
      </p:pic>
      <p:cxnSp>
        <p:nvCxnSpPr>
          <p:cNvPr id="11" name="直接连接符 10"/>
          <p:cNvCxnSpPr/>
          <p:nvPr userDrawn="1"/>
        </p:nvCxnSpPr>
        <p:spPr>
          <a:xfrm>
            <a:off x="-80735" y="4049349"/>
            <a:ext cx="12272735" cy="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81.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endParaRPr lang="zh-CN" altLang="en-US" dirty="0"/>
          </a:p>
        </p:txBody>
      </p:sp>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82.xml><?xml version="1.0" encoding="utf-8"?>
<p:sldLayout xmlns:a="http://schemas.openxmlformats.org/drawingml/2006/main" xmlns:r="http://schemas.openxmlformats.org/officeDocument/2006/relationships" xmlns:p="http://schemas.openxmlformats.org/presentationml/2006/main" preserve="1" userDrawn="1">
  <p:cSld name="封面3-dark">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矩形 1"/>
          <p:cNvSpPr/>
          <p:nvPr userDrawn="1"/>
        </p:nvSpPr>
        <p:spPr>
          <a:xfrm>
            <a:off x="-19050" y="0"/>
            <a:ext cx="6115050" cy="6858000"/>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p>
        </p:txBody>
      </p:sp>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bg1"/>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bg1"/>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bg1"/>
                </a:solidFill>
                <a:effectLst/>
              </a:defRPr>
            </a:lvl1pPr>
          </a:lstStyle>
          <a:p>
            <a:r>
              <a:rPr lang="zh-CN" altLang="en-US" dirty="0"/>
              <a:t>单击此处编辑标题样式</a:t>
            </a:r>
            <a:endParaRPr lang="zh-CN" altLang="en-US" dirty="0"/>
          </a:p>
        </p:txBody>
      </p:sp>
      <p:pic>
        <p:nvPicPr>
          <p:cNvPr id="7" name="图片 6"/>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4" cstate="print">
            <a:extLst>
              <a:ext uri="{BEBA8EAE-BF5A-486C-A8C5-ECC9F3942E4B}">
                <a14:imgProps xmlns:a14="http://schemas.microsoft.com/office/drawing/2010/main">
                  <a14:imgLayer r:embed="rId5">
                    <a14:imgEffect>
                      <a14:brightnessContrast bright="100000"/>
                    </a14:imgEffect>
                  </a14:imgLayer>
                </a14:imgProps>
              </a:ext>
            </a:extLst>
          </a:blip>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83.xml><?xml version="1.0" encoding="utf-8"?>
<p:sldLayout xmlns:a="http://schemas.openxmlformats.org/drawingml/2006/main" xmlns:r="http://schemas.openxmlformats.org/officeDocument/2006/relationships" xmlns:p="http://schemas.openxmlformats.org/presentationml/2006/main" preserve="1" userDrawn="1">
  <p:cSld name="封面4">
    <p:spTree>
      <p:nvGrpSpPr>
        <p:cNvPr id="1" name=""/>
        <p:cNvGrpSpPr/>
        <p:nvPr/>
      </p:nvGrpSpPr>
      <p:grpSpPr>
        <a:xfrm>
          <a:off x="0" y="0"/>
          <a:ext cx="0" cy="0"/>
          <a:chOff x="0" y="0"/>
          <a:chExt cx="0" cy="0"/>
        </a:xfrm>
      </p:grpSpPr>
      <p:sp>
        <p:nvSpPr>
          <p:cNvPr id="4" name="等腰三角形 3"/>
          <p:cNvSpPr/>
          <p:nvPr userDrawn="1"/>
        </p:nvSpPr>
        <p:spPr>
          <a:xfrm>
            <a:off x="10515600" y="-25400"/>
            <a:ext cx="1676400" cy="6883400"/>
          </a:xfrm>
          <a:prstGeom prst="triangle">
            <a:avLst>
              <a:gd name="adj" fmla="val 99435"/>
            </a:avLst>
          </a:prstGeom>
          <a:gradFill>
            <a:gsLst>
              <a:gs pos="100000">
                <a:schemeClr val="accent4"/>
              </a:gs>
              <a:gs pos="62000">
                <a:schemeClr val="tx2"/>
              </a:gs>
            </a:gsLst>
            <a:lin ang="2700000" scaled="0"/>
          </a:gradFill>
          <a:ln w="12700" cap="flat" cmpd="sng" algn="ctr">
            <a:solidFill>
              <a:schemeClr val="bg1"/>
            </a:solidFill>
            <a:prstDash val="solid"/>
            <a:miter lim="800000"/>
          </a:ln>
          <a:effectLst/>
        </p:spPr>
        <p:txBody>
          <a:bodyPr rtlCol="0" anchor="ctr"/>
          <a:lstStyle/>
          <a:p>
            <a:pPr lvl="0" algn="just"/>
            <a:endParaRPr lang="zh-CN" altLang="en-US" dirty="0"/>
          </a:p>
        </p:txBody>
      </p:sp>
      <p:sp>
        <p:nvSpPr>
          <p:cNvPr id="5"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6"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7"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endParaRPr lang="zh-CN" altLang="en-US" dirty="0"/>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9" name="图片 8"/>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sp>
        <p:nvSpPr>
          <p:cNvPr id="10" name="图片占位符 6"/>
          <p:cNvSpPr>
            <a:spLocks noGrp="1"/>
          </p:cNvSpPr>
          <p:nvPr>
            <p:ph type="pic" sz="quarter" idx="10"/>
          </p:nvPr>
        </p:nvSpPr>
        <p:spPr>
          <a:xfrm>
            <a:off x="5859400" y="0"/>
            <a:ext cx="6146801" cy="6858000"/>
          </a:xfrm>
          <a:prstGeom prst="parallelogram">
            <a:avLst>
              <a:gd name="adj" fmla="val 28125"/>
            </a:avLst>
          </a:prstGeom>
          <a:effectLst>
            <a:outerShdw blurRad="50800" dist="38100" dir="2700000" algn="tl" rotWithShape="0">
              <a:prstClr val="black">
                <a:alpha val="40000"/>
              </a:prstClr>
            </a:outerShdw>
          </a:effectLst>
        </p:spPr>
        <p:txBody>
          <a:bodyPr anchor="ctr"/>
          <a:lstStyle>
            <a:lvl1pPr marL="0" indent="0" algn="ctr">
              <a:buNone/>
              <a:defRPr/>
            </a:lvl1pPr>
          </a:lstStyle>
          <a:p>
            <a:endParaRPr lang="zh-CN" altLang="en-US" dirty="0"/>
          </a:p>
        </p:txBody>
      </p:sp>
      <p:cxnSp>
        <p:nvCxnSpPr>
          <p:cNvPr id="11" name="直接连接符 10"/>
          <p:cNvCxnSpPr/>
          <p:nvPr userDrawn="1"/>
        </p:nvCxnSpPr>
        <p:spPr>
          <a:xfrm flipH="1">
            <a:off x="5710548" y="-25400"/>
            <a:ext cx="1737055" cy="68834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84.xml><?xml version="1.0" encoding="utf-8"?>
<p:sldLayout xmlns:a="http://schemas.openxmlformats.org/drawingml/2006/main" xmlns:r="http://schemas.openxmlformats.org/officeDocument/2006/relationships" xmlns:p="http://schemas.openxmlformats.org/presentationml/2006/main" preserve="1" userDrawn="1">
  <p:cSld name="封面5">
    <p:spTree>
      <p:nvGrpSpPr>
        <p:cNvPr id="1" name=""/>
        <p:cNvGrpSpPr/>
        <p:nvPr/>
      </p:nvGrpSpPr>
      <p:grpSpPr>
        <a:xfrm>
          <a:off x="0" y="0"/>
          <a:ext cx="0" cy="0"/>
          <a:chOff x="0" y="0"/>
          <a:chExt cx="0" cy="0"/>
        </a:xfrm>
      </p:grpSpPr>
      <p:pic>
        <p:nvPicPr>
          <p:cNvPr id="6" name="图片 5" descr="图片包含 建筑物&#10;&#10;自动生成的说明"/>
          <p:cNvPicPr>
            <a:picLocks noChangeAspect="1"/>
          </p:cNvPicPr>
          <p:nvPr userDrawn="1"/>
        </p:nvPicPr>
        <p:blipFill>
          <a:blip r:embed="rId2" cstate="print">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144710" y="2394097"/>
            <a:ext cx="8047290" cy="2590938"/>
          </a:xfrm>
          <a:prstGeom prst="rect">
            <a:avLst/>
          </a:prstGeom>
        </p:spPr>
      </p:pic>
      <p:sp>
        <p:nvSpPr>
          <p:cNvPr id="5" name="标题 1"/>
          <p:cNvSpPr>
            <a:spLocks noGrp="1"/>
          </p:cNvSpPr>
          <p:nvPr>
            <p:ph type="title" hasCustomPrompt="1"/>
          </p:nvPr>
        </p:nvSpPr>
        <p:spPr>
          <a:xfrm>
            <a:off x="5460763" y="2407580"/>
            <a:ext cx="6426437" cy="1060855"/>
          </a:xfrm>
          <a:prstGeom prst="rect">
            <a:avLst/>
          </a:prstGeom>
          <a:noFill/>
          <a:effectLst/>
        </p:spPr>
        <p:txBody>
          <a:bodyPr anchor="ctr">
            <a:noAutofit/>
          </a:bodyPr>
          <a:lstStyle>
            <a:lvl1pPr algn="ctr">
              <a:defRPr sz="4000" b="1">
                <a:solidFill>
                  <a:schemeClr val="tx2"/>
                </a:solidFill>
              </a:defRPr>
            </a:lvl1pPr>
          </a:lstStyle>
          <a:p>
            <a:r>
              <a:rPr lang="zh-CN" altLang="en-US" dirty="0"/>
              <a:t>单击此处编辑标题样式</a:t>
            </a:r>
            <a:endParaRPr lang="zh-CN" altLang="en-US" dirty="0"/>
          </a:p>
        </p:txBody>
      </p:sp>
      <p:sp>
        <p:nvSpPr>
          <p:cNvPr id="7" name="内容占位符 25"/>
          <p:cNvSpPr>
            <a:spLocks noGrp="1"/>
          </p:cNvSpPr>
          <p:nvPr>
            <p:ph sz="quarter" idx="10"/>
          </p:nvPr>
        </p:nvSpPr>
        <p:spPr>
          <a:xfrm>
            <a:off x="8946863" y="4107201"/>
            <a:ext cx="2903311" cy="454025"/>
          </a:xfrm>
          <a:prstGeom prst="rect">
            <a:avLst/>
          </a:prstGeom>
        </p:spPr>
        <p:txBody>
          <a:bodyPr anchor="ctr"/>
          <a:lstStyle>
            <a:lvl1pPr marL="0" indent="0" algn="ctr">
              <a:lnSpc>
                <a:spcPct val="100000"/>
              </a:lnSpc>
              <a:buNone/>
              <a:defRPr sz="18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5460764" y="3997557"/>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9" name="图片占位符 14"/>
          <p:cNvSpPr>
            <a:spLocks noGrp="1"/>
          </p:cNvSpPr>
          <p:nvPr>
            <p:ph type="pic" sz="quarter" idx="12"/>
          </p:nvPr>
        </p:nvSpPr>
        <p:spPr>
          <a:xfrm>
            <a:off x="0" y="1415726"/>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10" name="图片 9"/>
          <p:cNvPicPr>
            <a:picLocks noChangeAspect="1"/>
          </p:cNvPicPr>
          <p:nvPr userDrawn="1"/>
        </p:nvPicPr>
        <p:blipFill>
          <a:blip r:embed="rId3"/>
          <a:stretch>
            <a:fillRect/>
          </a:stretch>
        </p:blipFill>
        <p:spPr>
          <a:xfrm>
            <a:off x="6524558" y="4706725"/>
            <a:ext cx="3935296" cy="209291"/>
          </a:xfrm>
          <a:prstGeom prst="rect">
            <a:avLst/>
          </a:prstGeom>
        </p:spPr>
      </p:pic>
      <p:pic>
        <p:nvPicPr>
          <p:cNvPr id="11" name="图片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22913" y="271357"/>
            <a:ext cx="2169174" cy="713098"/>
          </a:xfrm>
          <a:prstGeom prst="rect">
            <a:avLst/>
          </a:prstGeom>
        </p:spPr>
      </p:pic>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85.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grpSp>
        <p:nvGrpSpPr>
          <p:cNvPr id="11" name="组合 10"/>
          <p:cNvGrpSpPr/>
          <p:nvPr userDrawn="1"/>
        </p:nvGrpSpPr>
        <p:grpSpPr>
          <a:xfrm>
            <a:off x="391884" y="2278063"/>
            <a:ext cx="4122059" cy="1462680"/>
            <a:chOff x="304800" y="2709636"/>
            <a:chExt cx="4122059" cy="1462680"/>
          </a:xfrm>
        </p:grpSpPr>
        <p:grpSp>
          <p:nvGrpSpPr>
            <p:cNvPr id="12" name="组合 11"/>
            <p:cNvGrpSpPr/>
            <p:nvPr/>
          </p:nvGrpSpPr>
          <p:grpSpPr>
            <a:xfrm>
              <a:off x="304800" y="2709636"/>
              <a:ext cx="4122059" cy="1462680"/>
              <a:chOff x="667656" y="1497651"/>
              <a:chExt cx="4122059" cy="1462680"/>
            </a:xfrm>
          </p:grpSpPr>
          <p:grpSp>
            <p:nvGrpSpPr>
              <p:cNvPr id="14" name="组合 13"/>
              <p:cNvGrpSpPr/>
              <p:nvPr/>
            </p:nvGrpSpPr>
            <p:grpSpPr>
              <a:xfrm>
                <a:off x="667656" y="1497651"/>
                <a:ext cx="4122059" cy="1438728"/>
                <a:chOff x="537028" y="1493158"/>
                <a:chExt cx="4122059" cy="1438728"/>
              </a:xfrm>
            </p:grpSpPr>
            <p:sp>
              <p:nvSpPr>
                <p:cNvPr id="17" name="矩形 16"/>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8" name="图片 17"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15" name="文本框 14"/>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endParaRPr kumimoji="0" lang="zh-CN" altLang="en-US" sz="5400" b="0" i="0" u="none" strike="noStrike" kern="0" cap="none" spc="0" normalizeH="0" baseline="0" noProof="0" dirty="0">
                  <a:ln>
                    <a:noFill/>
                  </a:ln>
                  <a:solidFill>
                    <a:schemeClr val="tx2"/>
                  </a:solidFill>
                  <a:effectLst/>
                  <a:uLnTx/>
                  <a:uFillTx/>
                  <a:latin typeface="+mj-ea"/>
                  <a:ea typeface="+mj-ea"/>
                </a:endParaRPr>
              </a:p>
            </p:txBody>
          </p:sp>
          <p:sp>
            <p:nvSpPr>
              <p:cNvPr id="16" name="矩形 15"/>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13" name="图片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9" name="图片占位符 6"/>
          <p:cNvSpPr>
            <a:spLocks noGrp="1"/>
          </p:cNvSpPr>
          <p:nvPr>
            <p:ph type="pic" sz="quarter" idx="10"/>
          </p:nvPr>
        </p:nvSpPr>
        <p:spPr>
          <a:xfrm>
            <a:off x="6095999" y="0"/>
            <a:ext cx="6096001" cy="6858000"/>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86.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grpSp>
        <p:nvGrpSpPr>
          <p:cNvPr id="3" name="组合 2"/>
          <p:cNvGrpSpPr/>
          <p:nvPr userDrawn="1"/>
        </p:nvGrpSpPr>
        <p:grpSpPr>
          <a:xfrm>
            <a:off x="4034971" y="689970"/>
            <a:ext cx="4122059" cy="1462680"/>
            <a:chOff x="304800" y="2709636"/>
            <a:chExt cx="4122059" cy="1462680"/>
          </a:xfrm>
        </p:grpSpPr>
        <p:grpSp>
          <p:nvGrpSpPr>
            <p:cNvPr id="4" name="组合 3"/>
            <p:cNvGrpSpPr/>
            <p:nvPr/>
          </p:nvGrpSpPr>
          <p:grpSpPr>
            <a:xfrm>
              <a:off x="304800" y="2709636"/>
              <a:ext cx="4122059" cy="1462680"/>
              <a:chOff x="667656" y="1497651"/>
              <a:chExt cx="4122059" cy="1462680"/>
            </a:xfrm>
          </p:grpSpPr>
          <p:grpSp>
            <p:nvGrpSpPr>
              <p:cNvPr id="6" name="组合 5"/>
              <p:cNvGrpSpPr/>
              <p:nvPr/>
            </p:nvGrpSpPr>
            <p:grpSpPr>
              <a:xfrm>
                <a:off x="667656" y="1497651"/>
                <a:ext cx="4122059" cy="1438728"/>
                <a:chOff x="537028" y="1493158"/>
                <a:chExt cx="4122059" cy="1438728"/>
              </a:xfrm>
            </p:grpSpPr>
            <p:sp>
              <p:nvSpPr>
                <p:cNvPr id="9" name="矩形 8"/>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0" name="图片 9"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7" name="文本框 6"/>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endParaRPr kumimoji="0" lang="zh-CN" altLang="en-US" sz="5400" b="0" i="0" u="none" strike="noStrike" kern="0" cap="none" spc="0" normalizeH="0" baseline="0" noProof="0" dirty="0">
                  <a:ln>
                    <a:noFill/>
                  </a:ln>
                  <a:solidFill>
                    <a:schemeClr val="tx2"/>
                  </a:solidFill>
                  <a:effectLst/>
                  <a:uLnTx/>
                  <a:uFillTx/>
                  <a:latin typeface="+mj-ea"/>
                  <a:ea typeface="+mj-ea"/>
                </a:endParaRPr>
              </a:p>
            </p:txBody>
          </p:sp>
          <p:sp>
            <p:nvSpPr>
              <p:cNvPr id="8" name="矩形 7"/>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1" name="图片占位符 6"/>
          <p:cNvSpPr>
            <a:spLocks noGrp="1"/>
          </p:cNvSpPr>
          <p:nvPr>
            <p:ph type="pic" sz="quarter" idx="10"/>
          </p:nvPr>
        </p:nvSpPr>
        <p:spPr>
          <a:xfrm>
            <a:off x="1" y="3240088"/>
            <a:ext cx="12192000" cy="3617912"/>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87.xml><?xml version="1.0" encoding="utf-8"?>
<p:sldLayout xmlns:a="http://schemas.openxmlformats.org/drawingml/2006/main" xmlns:r="http://schemas.openxmlformats.org/officeDocument/2006/relationships" xmlns:p="http://schemas.openxmlformats.org/presentationml/2006/main" preserve="1" userDrawn="1">
  <p:cSld name="内页版式1">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pic>
        <p:nvPicPr>
          <p:cNvPr id="7" name="图片 6"/>
          <p:cNvPicPr>
            <a:picLocks noChangeAspect="1"/>
          </p:cNvPicPr>
          <p:nvPr userDrawn="1"/>
        </p:nvPicPr>
        <p:blipFill rotWithShape="1">
          <a:blip r:embed="rId2" cstate="print"/>
          <a:srcRect r="1346"/>
          <a:stretch>
            <a:fillRect/>
          </a:stretch>
        </p:blipFill>
        <p:spPr>
          <a:xfrm>
            <a:off x="516" y="6149854"/>
            <a:ext cx="12191484" cy="411617"/>
          </a:xfrm>
          <a:prstGeom prst="rect">
            <a:avLst/>
          </a:prstGeom>
        </p:spPr>
      </p:pic>
      <p:pic>
        <p:nvPicPr>
          <p:cNvPr id="13" name="图片 12" descr="文本&#10;&#10;中度可信度描述已自动生成"/>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553162" y="263409"/>
            <a:ext cx="2305463" cy="757902"/>
          </a:xfrm>
          <a:prstGeom prst="rect">
            <a:avLst/>
          </a:prstGeom>
        </p:spPr>
      </p:pic>
      <p:sp>
        <p:nvSpPr>
          <p:cNvPr id="8" name="矩形 7"/>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88.xml><?xml version="1.0" encoding="utf-8"?>
<p:sldLayout xmlns:a="http://schemas.openxmlformats.org/drawingml/2006/main" xmlns:r="http://schemas.openxmlformats.org/officeDocument/2006/relationships" xmlns:p="http://schemas.openxmlformats.org/presentationml/2006/main" preserve="1" userDrawn="1">
  <p:cSld name="内页版式2">
    <p:spTree>
      <p:nvGrpSpPr>
        <p:cNvPr id="1" name=""/>
        <p:cNvGrpSpPr/>
        <p:nvPr/>
      </p:nvGrpSpPr>
      <p:grpSpPr>
        <a:xfrm>
          <a:off x="0" y="0"/>
          <a:ext cx="0" cy="0"/>
          <a:chOff x="0" y="0"/>
          <a:chExt cx="0" cy="0"/>
        </a:xfrm>
      </p:grpSpPr>
      <p:sp>
        <p:nvSpPr>
          <p:cNvPr id="9" name="矩形 8"/>
          <p:cNvSpPr/>
          <p:nvPr userDrawn="1"/>
        </p:nvSpPr>
        <p:spPr>
          <a:xfrm>
            <a:off x="0" y="0"/>
            <a:ext cx="12191483" cy="685800"/>
          </a:xfrm>
          <a:prstGeom prst="rect">
            <a:avLst/>
          </a:prstGeom>
          <a:solidFill>
            <a:schemeClr val="tx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sp>
        <p:nvSpPr>
          <p:cNvPr id="2" name="标题 1"/>
          <p:cNvSpPr>
            <a:spLocks noGrp="1"/>
          </p:cNvSpPr>
          <p:nvPr>
            <p:ph type="title"/>
          </p:nvPr>
        </p:nvSpPr>
        <p:spPr>
          <a:xfrm>
            <a:off x="927468" y="85609"/>
            <a:ext cx="6895732" cy="538838"/>
          </a:xfrm>
          <a:prstGeom prst="rect">
            <a:avLst/>
          </a:prstGeom>
        </p:spPr>
        <p:txBody>
          <a:bodyPr anchor="ctr">
            <a:normAutofit/>
          </a:bodyPr>
          <a:lstStyle>
            <a:lvl1pPr>
              <a:lnSpc>
                <a:spcPct val="100000"/>
              </a:lnSpc>
              <a:defRPr sz="3200">
                <a:solidFill>
                  <a:schemeClr val="bg1"/>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034104"/>
            <a:ext cx="11429264" cy="4761859"/>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pic>
        <p:nvPicPr>
          <p:cNvPr id="10" name="图片 9" descr="图片包含 户外, 标牌, 黑色&#10;&#10;自动生成的说明"/>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pic>
        <p:nvPicPr>
          <p:cNvPr id="12" name="图片 11"/>
          <p:cNvPicPr>
            <a:picLocks noChangeAspect="1"/>
          </p:cNvPicPr>
          <p:nvPr userDrawn="1"/>
        </p:nvPicPr>
        <p:blipFill rotWithShape="1">
          <a:blip r:embed="rId3" cstate="print">
            <a:extLst>
              <a:ext uri="{BEBA8EAE-BF5A-486C-A8C5-ECC9F3942E4B}">
                <a14:imgProps xmlns:a14="http://schemas.microsoft.com/office/drawing/2010/main">
                  <a14:imgLayer r:embed="rId4">
                    <a14:imgEffect>
                      <a14:brightnessContrast bright="100000"/>
                    </a14:imgEffect>
                    <a14:imgEffect>
                      <a14:sharpenSoften amount="100000"/>
                    </a14:imgEffect>
                  </a14:imgLayer>
                </a14:imgProps>
              </a:ext>
            </a:extLst>
          </a:blip>
          <a:srcRect l="73973" r="3197"/>
          <a:stretch>
            <a:fillRect/>
          </a:stretch>
        </p:blipFill>
        <p:spPr>
          <a:xfrm>
            <a:off x="9046840" y="274621"/>
            <a:ext cx="2821309" cy="411617"/>
          </a:xfrm>
          <a:prstGeom prst="rect">
            <a:avLst/>
          </a:prstGeom>
        </p:spPr>
      </p:pic>
      <p:sp>
        <p:nvSpPr>
          <p:cNvPr id="13" name="文本框 12"/>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14" name="文本框 13"/>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15" name="直接连接符 14"/>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89.xml><?xml version="1.0" encoding="utf-8"?>
<p:sldLayout xmlns:a="http://schemas.openxmlformats.org/drawingml/2006/main" xmlns:r="http://schemas.openxmlformats.org/officeDocument/2006/relationships" xmlns:p="http://schemas.openxmlformats.org/presentationml/2006/main" preserve="1" userDrawn="1">
  <p:cSld name="内页版式3">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3" name="矩形 2"/>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pic>
        <p:nvPicPr>
          <p:cNvPr id="8" name="图片 7"/>
          <p:cNvPicPr>
            <a:picLocks noChangeAspect="1"/>
          </p:cNvPicPr>
          <p:nvPr userDrawn="1"/>
        </p:nvPicPr>
        <p:blipFill rotWithShape="1">
          <a:blip r:embed="rId2" cstate="print"/>
          <a:srcRect l="74359" r="1346"/>
          <a:stretch>
            <a:fillRect/>
          </a:stretch>
        </p:blipFill>
        <p:spPr>
          <a:xfrm>
            <a:off x="8870172" y="360363"/>
            <a:ext cx="3002280" cy="411617"/>
          </a:xfrm>
          <a:prstGeom prst="rect">
            <a:avLst/>
          </a:prstGeom>
        </p:spPr>
      </p:pic>
      <p:sp>
        <p:nvSpPr>
          <p:cNvPr id="9" name="矩形 8"/>
          <p:cNvSpPr/>
          <p:nvPr userDrawn="1"/>
        </p:nvSpPr>
        <p:spPr>
          <a:xfrm>
            <a:off x="360362" y="6446383"/>
            <a:ext cx="11460164" cy="411617"/>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solidFill>
                <a:schemeClr val="tx2"/>
              </a:solidFill>
            </a:endParaRPr>
          </a:p>
        </p:txBody>
      </p:sp>
      <p:sp>
        <p:nvSpPr>
          <p:cNvPr id="10" name="文本框 9"/>
          <p:cNvSpPr txBox="1"/>
          <p:nvPr userDrawn="1"/>
        </p:nvSpPr>
        <p:spPr>
          <a:xfrm>
            <a:off x="10118489" y="6484482"/>
            <a:ext cx="1692143" cy="338554"/>
          </a:xfrm>
          <a:prstGeom prst="rect">
            <a:avLst/>
          </a:prstGeom>
          <a:noFill/>
        </p:spPr>
        <p:txBody>
          <a:bodyPr wrap="square" rtlCol="0" anchor="ctr">
            <a:spAutoFit/>
          </a:bodyPr>
          <a:lstStyle/>
          <a:p>
            <a:pPr algn="ctr"/>
            <a:r>
              <a:rPr lang="en-US" altLang="zh-CN" sz="1600" i="1" dirty="0">
                <a:solidFill>
                  <a:schemeClr val="bg1"/>
                </a:solidFill>
              </a:rPr>
              <a:t>www.sjtu.edu.cn </a:t>
            </a:r>
            <a:endParaRPr lang="zh-CN" altLang="en-US" sz="1400" i="1" dirty="0">
              <a:solidFill>
                <a:schemeClr val="bg1"/>
              </a:solidFill>
            </a:endParaRPr>
          </a:p>
        </p:txBody>
      </p:sp>
      <p:sp>
        <p:nvSpPr>
          <p:cNvPr id="11" name="文本框 10"/>
          <p:cNvSpPr txBox="1"/>
          <p:nvPr userDrawn="1"/>
        </p:nvSpPr>
        <p:spPr>
          <a:xfrm>
            <a:off x="360364" y="6497182"/>
            <a:ext cx="2223180" cy="338554"/>
          </a:xfrm>
          <a:prstGeom prst="rect">
            <a:avLst/>
          </a:prstGeom>
          <a:noFill/>
        </p:spPr>
        <p:txBody>
          <a:bodyPr wrap="square" rtlCol="0" anchor="ctr">
            <a:spAutoFit/>
          </a:bodyPr>
          <a:lstStyle/>
          <a:p>
            <a:pPr algn="ctr"/>
            <a:r>
              <a:rPr lang="zh-CN" altLang="en-US" sz="1600" dirty="0">
                <a:solidFill>
                  <a:schemeClr val="bg1"/>
                </a:solidFill>
              </a:rPr>
              <a:t>饮水思源   爱国荣校</a:t>
            </a:r>
            <a:endParaRPr lang="zh-CN" altLang="en-US" sz="1600" dirty="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grpSp>
        <p:nvGrpSpPr>
          <p:cNvPr id="3" name="组合 2"/>
          <p:cNvGrpSpPr/>
          <p:nvPr userDrawn="1"/>
        </p:nvGrpSpPr>
        <p:grpSpPr>
          <a:xfrm>
            <a:off x="4034971" y="689970"/>
            <a:ext cx="4122059" cy="1462680"/>
            <a:chOff x="304800" y="2709636"/>
            <a:chExt cx="4122059" cy="1462680"/>
          </a:xfrm>
        </p:grpSpPr>
        <p:grpSp>
          <p:nvGrpSpPr>
            <p:cNvPr id="4" name="组合 3"/>
            <p:cNvGrpSpPr/>
            <p:nvPr/>
          </p:nvGrpSpPr>
          <p:grpSpPr>
            <a:xfrm>
              <a:off x="304800" y="2709636"/>
              <a:ext cx="4122059" cy="1462680"/>
              <a:chOff x="667656" y="1497651"/>
              <a:chExt cx="4122059" cy="1462680"/>
            </a:xfrm>
          </p:grpSpPr>
          <p:grpSp>
            <p:nvGrpSpPr>
              <p:cNvPr id="6" name="组合 5"/>
              <p:cNvGrpSpPr/>
              <p:nvPr/>
            </p:nvGrpSpPr>
            <p:grpSpPr>
              <a:xfrm>
                <a:off x="667656" y="1497651"/>
                <a:ext cx="4122059" cy="1438728"/>
                <a:chOff x="537028" y="1493158"/>
                <a:chExt cx="4122059" cy="1438728"/>
              </a:xfrm>
            </p:grpSpPr>
            <p:sp>
              <p:nvSpPr>
                <p:cNvPr id="9" name="矩形 8"/>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0" name="图片 9"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7" name="文本框 6"/>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endParaRPr kumimoji="0" lang="zh-CN" altLang="en-US" sz="5400" b="0" i="0" u="none" strike="noStrike" kern="0" cap="none" spc="0" normalizeH="0" baseline="0" noProof="0" dirty="0">
                  <a:ln>
                    <a:noFill/>
                  </a:ln>
                  <a:solidFill>
                    <a:schemeClr val="tx2"/>
                  </a:solidFill>
                  <a:effectLst/>
                  <a:uLnTx/>
                  <a:uFillTx/>
                  <a:latin typeface="+mj-ea"/>
                  <a:ea typeface="+mj-ea"/>
                </a:endParaRPr>
              </a:p>
            </p:txBody>
          </p:sp>
          <p:sp>
            <p:nvSpPr>
              <p:cNvPr id="8" name="矩形 7"/>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1" name="图片占位符 6"/>
          <p:cNvSpPr>
            <a:spLocks noGrp="1"/>
          </p:cNvSpPr>
          <p:nvPr>
            <p:ph type="pic" sz="quarter" idx="10"/>
          </p:nvPr>
        </p:nvSpPr>
        <p:spPr>
          <a:xfrm>
            <a:off x="1" y="3240088"/>
            <a:ext cx="12192000" cy="3617912"/>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90.xml><?xml version="1.0" encoding="utf-8"?>
<p:sldLayout xmlns:a="http://schemas.openxmlformats.org/drawingml/2006/main" xmlns:r="http://schemas.openxmlformats.org/officeDocument/2006/relationships" xmlns:p="http://schemas.openxmlformats.org/presentationml/2006/main" preserve="1" userDrawn="1">
  <p:cSld name="过渡页1">
    <p:spTree>
      <p:nvGrpSpPr>
        <p:cNvPr id="1" name=""/>
        <p:cNvGrpSpPr/>
        <p:nvPr/>
      </p:nvGrpSpPr>
      <p:grpSpPr>
        <a:xfrm>
          <a:off x="0" y="0"/>
          <a:ext cx="0" cy="0"/>
          <a:chOff x="0" y="0"/>
          <a:chExt cx="0" cy="0"/>
        </a:xfrm>
      </p:grpSpPr>
      <p:sp>
        <p:nvSpPr>
          <p:cNvPr id="13" name="标题 1"/>
          <p:cNvSpPr>
            <a:spLocks noGrp="1"/>
          </p:cNvSpPr>
          <p:nvPr>
            <p:ph type="title" hasCustomPrompt="1"/>
          </p:nvPr>
        </p:nvSpPr>
        <p:spPr>
          <a:xfrm>
            <a:off x="1439862" y="1355320"/>
            <a:ext cx="8796337" cy="1060855"/>
          </a:xfrm>
          <a:prstGeom prst="rect">
            <a:avLst/>
          </a:prstGeom>
          <a:noFill/>
          <a:effectLst/>
        </p:spPr>
        <p:txBody>
          <a:bodyPr anchor="ctr">
            <a:noAutofit/>
          </a:bodyPr>
          <a:lstStyle>
            <a:lvl1pPr algn="l">
              <a:lnSpc>
                <a:spcPct val="100000"/>
              </a:lnSpc>
              <a:defRPr sz="6000" b="0">
                <a:solidFill>
                  <a:schemeClr val="tx2"/>
                </a:solidFill>
                <a:effectLst/>
              </a:defRPr>
            </a:lvl1pPr>
          </a:lstStyle>
          <a:p>
            <a:r>
              <a:rPr lang="zh-CN" altLang="en-US" dirty="0"/>
              <a:t>单击此处编辑标题样式</a:t>
            </a:r>
            <a:endParaRPr lang="zh-CN" altLang="en-US" dirty="0"/>
          </a:p>
        </p:txBody>
      </p:sp>
      <p:pic>
        <p:nvPicPr>
          <p:cNvPr id="15" name="图片 14"/>
          <p:cNvPicPr>
            <a:picLocks noChangeAspect="1"/>
          </p:cNvPicPr>
          <p:nvPr userDrawn="1"/>
        </p:nvPicPr>
        <p:blipFill rotWithShape="1">
          <a:blip r:embed="rId2" cstate="print"/>
          <a:srcRect r="1346"/>
          <a:stretch>
            <a:fillRect/>
          </a:stretch>
        </p:blipFill>
        <p:spPr>
          <a:xfrm>
            <a:off x="516" y="5781221"/>
            <a:ext cx="12191484" cy="411617"/>
          </a:xfrm>
          <a:prstGeom prst="rect">
            <a:avLst/>
          </a:prstGeom>
        </p:spPr>
      </p:pic>
      <p:sp>
        <p:nvSpPr>
          <p:cNvPr id="16" name="矩形 15"/>
          <p:cNvSpPr/>
          <p:nvPr userDrawn="1"/>
        </p:nvSpPr>
        <p:spPr>
          <a:xfrm>
            <a:off x="0" y="1523797"/>
            <a:ext cx="360363" cy="723900"/>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91.xml><?xml version="1.0" encoding="utf-8"?>
<p:sldLayout xmlns:a="http://schemas.openxmlformats.org/drawingml/2006/main" xmlns:r="http://schemas.openxmlformats.org/officeDocument/2006/relationships" xmlns:p="http://schemas.openxmlformats.org/presentationml/2006/main" preserve="1" userDrawn="1">
  <p:cSld name="过渡页2">
    <p:spTree>
      <p:nvGrpSpPr>
        <p:cNvPr id="1" name=""/>
        <p:cNvGrpSpPr/>
        <p:nvPr/>
      </p:nvGrpSpPr>
      <p:grpSpPr>
        <a:xfrm>
          <a:off x="0" y="0"/>
          <a:ext cx="0" cy="0"/>
          <a:chOff x="0" y="0"/>
          <a:chExt cx="0" cy="0"/>
        </a:xfrm>
      </p:grpSpPr>
      <p:pic>
        <p:nvPicPr>
          <p:cNvPr id="3" name="图片 2"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 name="矩形 3"/>
          <p:cNvSpPr/>
          <p:nvPr userDrawn="1"/>
        </p:nvSpPr>
        <p:spPr>
          <a:xfrm rot="16200000">
            <a:off x="6051000" y="-2616750"/>
            <a:ext cx="90000" cy="12192000"/>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6"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tx2"/>
                </a:solidFill>
              </a:defRPr>
            </a:lvl1pPr>
          </a:lstStyle>
          <a:p>
            <a:r>
              <a:rPr lang="zh-CN" altLang="en-US" dirty="0"/>
              <a:t>单击此处编辑母版标题样式</a:t>
            </a:r>
            <a:endParaRPr lang="zh-CN" altLang="en-US" dirty="0"/>
          </a:p>
        </p:txBody>
      </p:sp>
      <p:pic>
        <p:nvPicPr>
          <p:cNvPr id="7" name="图片 6"/>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8"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92.xml><?xml version="1.0" encoding="utf-8"?>
<p:sldLayout xmlns:a="http://schemas.openxmlformats.org/drawingml/2006/main" xmlns:r="http://schemas.openxmlformats.org/officeDocument/2006/relationships" xmlns:p="http://schemas.openxmlformats.org/presentationml/2006/main" preserve="1" userDrawn="1">
  <p:cSld name="封底1">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pic>
        <p:nvPicPr>
          <p:cNvPr id="16" name="图片 15" descr="文本&#10;&#10;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175242" y="806450"/>
            <a:ext cx="3841516" cy="2692400"/>
          </a:xfrm>
          <a:prstGeom prst="rect">
            <a:avLst/>
          </a:prstGeom>
        </p:spPr>
      </p:pic>
      <p:sp>
        <p:nvSpPr>
          <p:cNvPr id="17" name="标题 1"/>
          <p:cNvSpPr>
            <a:spLocks noGrp="1"/>
          </p:cNvSpPr>
          <p:nvPr>
            <p:ph type="title" hasCustomPrompt="1"/>
          </p:nvPr>
        </p:nvSpPr>
        <p:spPr>
          <a:xfrm>
            <a:off x="2351313" y="3700057"/>
            <a:ext cx="7561943"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endParaRPr lang="zh-CN" altLang="en-US" dirty="0"/>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93.xml><?xml version="1.0" encoding="utf-8"?>
<p:sldLayout xmlns:a="http://schemas.openxmlformats.org/drawingml/2006/main" xmlns:r="http://schemas.openxmlformats.org/officeDocument/2006/relationships" xmlns:p="http://schemas.openxmlformats.org/presentationml/2006/main" preserve="1" userDrawn="1">
  <p:cSld name="封底2">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pic>
        <p:nvPicPr>
          <p:cNvPr id="3" name="图片 2" descr="文本&#10;&#10;中度可信度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73315" y="1918497"/>
            <a:ext cx="4717143" cy="1550721"/>
          </a:xfrm>
          <a:prstGeom prst="rect">
            <a:avLst/>
          </a:prstGeom>
        </p:spPr>
      </p:pic>
      <p:sp>
        <p:nvSpPr>
          <p:cNvPr id="12" name="标题 1"/>
          <p:cNvSpPr>
            <a:spLocks noGrp="1"/>
          </p:cNvSpPr>
          <p:nvPr>
            <p:ph type="title" hasCustomPrompt="1"/>
          </p:nvPr>
        </p:nvSpPr>
        <p:spPr>
          <a:xfrm>
            <a:off x="6096001" y="2179233"/>
            <a:ext cx="5613400"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94.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tx2"/>
        </a:solidFill>
        <a:effectLst/>
      </p:bgPr>
    </p:bg>
    <p:spTree>
      <p:nvGrpSpPr>
        <p:cNvPr id="1" name=""/>
        <p:cNvGrpSpPr/>
        <p:nvPr/>
      </p:nvGrpSpPr>
      <p:grpSpPr>
        <a:xfrm>
          <a:off x="0" y="0"/>
          <a:ext cx="0" cy="0"/>
          <a:chOff x="0" y="0"/>
          <a:chExt cx="0" cy="0"/>
        </a:xfrm>
      </p:grpSpPr>
      <p:sp>
        <p:nvSpPr>
          <p:cNvPr id="9" name="流程图: 离页连接符 8"/>
          <p:cNvSpPr/>
          <p:nvPr userDrawn="1"/>
        </p:nvSpPr>
        <p:spPr>
          <a:xfrm>
            <a:off x="3419386" y="0"/>
            <a:ext cx="5353229" cy="5219695"/>
          </a:xfrm>
          <a:prstGeom prst="flowChartOffpageConnector">
            <a:avLst/>
          </a:prstGeom>
          <a:solidFill>
            <a:srgbClr val="FFFFFF"/>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sp>
        <p:nvSpPr>
          <p:cNvPr id="10" name="文本占位符 31"/>
          <p:cNvSpPr txBox="1"/>
          <p:nvPr userDrawn="1"/>
        </p:nvSpPr>
        <p:spPr>
          <a:xfrm>
            <a:off x="2952571" y="2609847"/>
            <a:ext cx="6286859" cy="598488"/>
          </a:xfrm>
          <a:prstGeom prst="rect">
            <a:avLst/>
          </a:prstGeom>
        </p:spPr>
        <p:txBody>
          <a:bodyPr anchor="ctr"/>
          <a:lstStyle>
            <a:lvl1pPr marL="0" indent="0" algn="ctr" defTabSz="967740" rtl="0" eaLnBrk="1" latinLnBrk="0" hangingPunct="1">
              <a:lnSpc>
                <a:spcPct val="100000"/>
              </a:lnSpc>
              <a:spcBef>
                <a:spcPts val="1060"/>
              </a:spcBef>
              <a:buFontTx/>
              <a:buNone/>
              <a:defRPr sz="5400" b="1" kern="1200" spc="600">
                <a:solidFill>
                  <a:schemeClr val="accent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5400" b="1" i="0" u="none" strike="noStrike" kern="1200" cap="none" spc="600" normalizeH="0" baseline="0" noProof="0" dirty="0">
              <a:ln>
                <a:noFill/>
              </a:ln>
              <a:solidFill>
                <a:srgbClr val="C8161E"/>
              </a:solidFill>
              <a:effectLst/>
              <a:uLnTx/>
              <a:uFillTx/>
              <a:latin typeface="Arial" panose="020B0604020202090204"/>
              <a:ea typeface="微软雅黑"/>
              <a:cs typeface="+mn-cs"/>
            </a:endParaRPr>
          </a:p>
        </p:txBody>
      </p:sp>
      <p:pic>
        <p:nvPicPr>
          <p:cNvPr id="11" name="图片 10"/>
          <p:cNvPicPr>
            <a:picLocks noChangeAspect="1"/>
          </p:cNvPicPr>
          <p:nvPr userDrawn="1"/>
        </p:nvPicPr>
        <p:blipFill rotWithShape="1">
          <a:blip r:embed="rId2">
            <a:alphaModFix amt="20000"/>
            <a:duotone>
              <a:srgbClr val="ED7D31">
                <a:shade val="45000"/>
                <a:satMod val="135000"/>
              </a:srgbClr>
              <a:prstClr val="white"/>
            </a:duotone>
          </a:blip>
          <a:srcRect t="9831" b="36385"/>
          <a:stretch>
            <a:fillRect/>
          </a:stretch>
        </p:blipFill>
        <p:spPr>
          <a:xfrm>
            <a:off x="3352562" y="6146610"/>
            <a:ext cx="5486876" cy="406590"/>
          </a:xfrm>
          <a:prstGeom prst="rect">
            <a:avLst/>
          </a:prstGeom>
        </p:spPr>
      </p:pic>
      <p:pic>
        <p:nvPicPr>
          <p:cNvPr id="12" name="图片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3" name="任意多边形: 形状 12"/>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rgbClr val="FFFFFF"/>
          </a:solidFill>
          <a:ln w="12700" cap="flat" cmpd="sng" algn="ctr">
            <a:solidFill>
              <a:srgbClr val="FFFFFF"/>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4" name="图片 13" descr="图片包含 建筑物&#10;&#10;自动生成的说明"/>
          <p:cNvPicPr>
            <a:picLocks noChangeAspect="1"/>
          </p:cNvPicPr>
          <p:nvPr userDrawn="1"/>
        </p:nvPicPr>
        <p:blipFill>
          <a:blip r:embed="rId4">
            <a:alphaModFix amt="20000"/>
            <a:duotone>
              <a:prstClr val="black"/>
              <a:srgbClr val="C8161E">
                <a:tint val="45000"/>
                <a:satMod val="400000"/>
              </a:srgb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
        <p:nvSpPr>
          <p:cNvPr id="15" name="文本占位符 31"/>
          <p:cNvSpPr>
            <a:spLocks noGrp="1"/>
          </p:cNvSpPr>
          <p:nvPr>
            <p:ph type="body" sz="quarter" idx="11"/>
          </p:nvPr>
        </p:nvSpPr>
        <p:spPr>
          <a:xfrm>
            <a:off x="3104971" y="2762247"/>
            <a:ext cx="6286859" cy="598488"/>
          </a:xfrm>
          <a:prstGeom prst="rect">
            <a:avLst/>
          </a:prstGeom>
        </p:spPr>
        <p:txBody>
          <a:bodyPr anchor="ctr"/>
          <a:lstStyle>
            <a:lvl1pPr marL="0" indent="0" algn="ctr">
              <a:lnSpc>
                <a:spcPct val="100000"/>
              </a:lnSpc>
              <a:buNone/>
              <a:defRPr sz="4800" b="1" spc="600">
                <a:solidFill>
                  <a:schemeClr val="tx2"/>
                </a:solidFill>
              </a:defRPr>
            </a:lvl1pPr>
          </a:lstStyle>
          <a:p>
            <a:pPr lvl="0"/>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95.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96.xml><?xml version="1.0" encoding="utf-8"?>
<p:sldLayout xmlns:a="http://schemas.openxmlformats.org/drawingml/2006/main" xmlns:r="http://schemas.openxmlformats.org/officeDocument/2006/relationships" xmlns:p="http://schemas.openxmlformats.org/presentationml/2006/main" preserve="1" userDrawn="1">
  <p:cSld name="封面1">
    <p:spTree>
      <p:nvGrpSpPr>
        <p:cNvPr id="1" name=""/>
        <p:cNvGrpSpPr/>
        <p:nvPr/>
      </p:nvGrpSpPr>
      <p:grpSpPr>
        <a:xfrm>
          <a:off x="0" y="0"/>
          <a:ext cx="0" cy="0"/>
          <a:chOff x="0" y="0"/>
          <a:chExt cx="0" cy="0"/>
        </a:xfrm>
      </p:grpSpPr>
      <p:pic>
        <p:nvPicPr>
          <p:cNvPr id="4" name="图片 3" descr="图片包含 建筑物&#10;&#10;自动生成的说明"/>
          <p:cNvPicPr>
            <a:picLocks noChangeAspect="1"/>
          </p:cNvPicPr>
          <p:nvPr userDrawn="1"/>
        </p:nvPicPr>
        <p:blipFill>
          <a:blip r:embed="rId2">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sp>
        <p:nvSpPr>
          <p:cNvPr id="6"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lnSpc>
                <a:spcPct val="100000"/>
              </a:lnSpc>
              <a:defRPr sz="5400" b="1">
                <a:solidFill>
                  <a:schemeClr val="tx2"/>
                </a:solidFill>
              </a:defRPr>
            </a:lvl1pPr>
          </a:lstStyle>
          <a:p>
            <a:r>
              <a:rPr lang="zh-CN" altLang="en-US" dirty="0"/>
              <a:t>单击此处编辑标题样式</a:t>
            </a:r>
            <a:endParaRPr lang="zh-CN" altLang="en-US" dirty="0"/>
          </a:p>
        </p:txBody>
      </p:sp>
      <p:sp>
        <p:nvSpPr>
          <p:cNvPr id="7" name="内容占位符 25"/>
          <p:cNvSpPr>
            <a:spLocks noGrp="1"/>
          </p:cNvSpPr>
          <p:nvPr>
            <p:ph sz="quarter" idx="10"/>
          </p:nvPr>
        </p:nvSpPr>
        <p:spPr>
          <a:xfrm>
            <a:off x="4644345" y="5196924"/>
            <a:ext cx="2903311" cy="454025"/>
          </a:xfrm>
          <a:prstGeom prst="rect">
            <a:avLst/>
          </a:prstGeom>
        </p:spPr>
        <p:txBody>
          <a:bodyPr anchor="ctr"/>
          <a:lstStyle>
            <a:lvl1pPr marL="0" indent="0" algn="ctr">
              <a:lnSpc>
                <a:spcPct val="100000"/>
              </a:lnSpc>
              <a:buNone/>
              <a:defRPr sz="20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pic>
        <p:nvPicPr>
          <p:cNvPr id="9" name="图片 8"/>
          <p:cNvPicPr>
            <a:picLocks noChangeAspect="1"/>
          </p:cNvPicPr>
          <p:nvPr userDrawn="1"/>
        </p:nvPicPr>
        <p:blipFill rotWithShape="1">
          <a:blip r:embed="rId4" cstate="print"/>
          <a:srcRect l="74359" r="1346"/>
          <a:stretch>
            <a:fillRect/>
          </a:stretch>
        </p:blipFill>
        <p:spPr>
          <a:xfrm>
            <a:off x="8870172" y="356842"/>
            <a:ext cx="3002280" cy="411617"/>
          </a:xfrm>
          <a:prstGeom prst="rect">
            <a:avLst/>
          </a:prstGeom>
        </p:spPr>
      </p:pic>
      <p:grpSp>
        <p:nvGrpSpPr>
          <p:cNvPr id="10" name="组合 9"/>
          <p:cNvGrpSpPr/>
          <p:nvPr userDrawn="1"/>
        </p:nvGrpSpPr>
        <p:grpSpPr>
          <a:xfrm>
            <a:off x="2328587" y="6244170"/>
            <a:ext cx="7554800" cy="406590"/>
            <a:chOff x="2328587" y="6073254"/>
            <a:chExt cx="7554800" cy="406590"/>
          </a:xfrm>
        </p:grpSpPr>
        <p:pic>
          <p:nvPicPr>
            <p:cNvPr id="11" name="图片 10"/>
            <p:cNvPicPr>
              <a:picLocks noChangeAspect="1"/>
            </p:cNvPicPr>
            <p:nvPr userDrawn="1"/>
          </p:nvPicPr>
          <p:blipFill rotWithShape="1">
            <a:blip r:embed="rId5">
              <a:alphaModFix amt="50000"/>
            </a:blip>
            <a:srcRect t="9831" b="36385"/>
            <a:stretch>
              <a:fillRect/>
            </a:stretch>
          </p:blipFill>
          <p:spPr>
            <a:xfrm>
              <a:off x="3352562" y="6073254"/>
              <a:ext cx="5486876" cy="406590"/>
            </a:xfrm>
            <a:prstGeom prst="rect">
              <a:avLst/>
            </a:prstGeom>
          </p:spPr>
        </p:pic>
        <p:sp>
          <p:nvSpPr>
            <p:cNvPr id="12" name="椭圆 11"/>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p:nvPr userDrawn="1"/>
          </p:nvCxnSpPr>
          <p:spPr>
            <a:xfrm>
              <a:off x="23285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89833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grpSp>
      <p:cxnSp>
        <p:nvCxnSpPr>
          <p:cNvPr id="15" name="直接连接符 14"/>
          <p:cNvCxnSpPr/>
          <p:nvPr userDrawn="1"/>
        </p:nvCxnSpPr>
        <p:spPr>
          <a:xfrm>
            <a:off x="2046000" y="1712549"/>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nvCxnSpPr>
        <p:spPr>
          <a:xfrm>
            <a:off x="2046000" y="3428810"/>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97.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7" name="图片占位符 6"/>
          <p:cNvSpPr>
            <a:spLocks noGrp="1"/>
          </p:cNvSpPr>
          <p:nvPr>
            <p:ph type="pic" sz="quarter" idx="10"/>
          </p:nvPr>
        </p:nvSpPr>
        <p:spPr>
          <a:xfrm>
            <a:off x="0" y="1"/>
            <a:ext cx="12192000" cy="3990974"/>
          </a:xfrm>
          <a:prstGeom prst="rect">
            <a:avLst/>
          </a:prstGeom>
        </p:spPr>
        <p:txBody>
          <a:bodyPr anchor="ctr"/>
          <a:lstStyle>
            <a:lvl1pPr marL="0" indent="0" algn="ctr">
              <a:buNone/>
              <a:defRPr/>
            </a:lvl1pPr>
          </a:lstStyle>
          <a:p>
            <a:endParaRPr lang="zh-CN" altLang="en-US" dirty="0"/>
          </a:p>
        </p:txBody>
      </p:sp>
      <p:sp>
        <p:nvSpPr>
          <p:cNvPr id="8" name="内容占位符 25"/>
          <p:cNvSpPr>
            <a:spLocks noGrp="1"/>
          </p:cNvSpPr>
          <p:nvPr>
            <p:ph sz="quarter" idx="11"/>
          </p:nvPr>
        </p:nvSpPr>
        <p:spPr>
          <a:xfrm>
            <a:off x="888484" y="6091547"/>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9" name="文本占位符 31"/>
          <p:cNvSpPr>
            <a:spLocks noGrp="1"/>
          </p:cNvSpPr>
          <p:nvPr>
            <p:ph type="body" sz="quarter" idx="12"/>
          </p:nvPr>
        </p:nvSpPr>
        <p:spPr>
          <a:xfrm>
            <a:off x="888484" y="5337593"/>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10" name="标题 1"/>
          <p:cNvSpPr>
            <a:spLocks noGrp="1"/>
          </p:cNvSpPr>
          <p:nvPr>
            <p:ph type="title" hasCustomPrompt="1"/>
          </p:nvPr>
        </p:nvSpPr>
        <p:spPr>
          <a:xfrm>
            <a:off x="888484" y="4121272"/>
            <a:ext cx="7798316" cy="1060855"/>
          </a:xfrm>
          <a:prstGeom prst="rect">
            <a:avLst/>
          </a:prstGeom>
          <a:noFill/>
          <a:effectLst/>
        </p:spPr>
        <p:txBody>
          <a:bodyPr anchor="ctr">
            <a:noAutofit/>
          </a:bodyPr>
          <a:lstStyle>
            <a:lvl1pPr algn="l">
              <a:lnSpc>
                <a:spcPct val="100000"/>
              </a:lnSpc>
              <a:defRPr sz="4800" b="0">
                <a:solidFill>
                  <a:schemeClr val="tx2"/>
                </a:solidFill>
                <a:effectLst/>
              </a:defRPr>
            </a:lvl1pPr>
          </a:lstStyle>
          <a:p>
            <a:r>
              <a:rPr lang="zh-CN" altLang="en-US" dirty="0"/>
              <a:t>单击此处编辑标题样式</a:t>
            </a:r>
            <a:endParaRPr lang="zh-CN" altLang="en-US" dirty="0"/>
          </a:p>
        </p:txBody>
      </p:sp>
      <p:pic>
        <p:nvPicPr>
          <p:cNvPr id="5" name="图片 4"/>
          <p:cNvPicPr>
            <a:picLocks noChangeAspect="1"/>
          </p:cNvPicPr>
          <p:nvPr userDrawn="1"/>
        </p:nvPicPr>
        <p:blipFill rotWithShape="1">
          <a:blip r:embed="rId2" cstate="print"/>
          <a:srcRect l="74359" r="1346"/>
          <a:stretch>
            <a:fillRect/>
          </a:stretch>
        </p:blipFill>
        <p:spPr>
          <a:xfrm>
            <a:off x="8870172" y="6192838"/>
            <a:ext cx="3002280" cy="411617"/>
          </a:xfrm>
          <a:prstGeom prst="rect">
            <a:avLst/>
          </a:prstGeom>
        </p:spPr>
      </p:pic>
      <p:cxnSp>
        <p:nvCxnSpPr>
          <p:cNvPr id="11" name="直接连接符 10"/>
          <p:cNvCxnSpPr/>
          <p:nvPr userDrawn="1"/>
        </p:nvCxnSpPr>
        <p:spPr>
          <a:xfrm>
            <a:off x="-80735" y="4049349"/>
            <a:ext cx="12272735" cy="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98.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endParaRPr lang="zh-CN" altLang="en-US" dirty="0"/>
          </a:p>
        </p:txBody>
      </p:sp>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99.xml><?xml version="1.0" encoding="utf-8"?>
<p:sldLayout xmlns:a="http://schemas.openxmlformats.org/drawingml/2006/main" xmlns:r="http://schemas.openxmlformats.org/officeDocument/2006/relationships" xmlns:p="http://schemas.openxmlformats.org/presentationml/2006/main" preserve="1" userDrawn="1">
  <p:cSld name="封面3-dark">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矩形 1"/>
          <p:cNvSpPr/>
          <p:nvPr userDrawn="1"/>
        </p:nvSpPr>
        <p:spPr>
          <a:xfrm>
            <a:off x="-19050" y="0"/>
            <a:ext cx="6115050" cy="6858000"/>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p>
        </p:txBody>
      </p:sp>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bg1"/>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bg1"/>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bg1"/>
                </a:solidFill>
                <a:effectLst/>
              </a:defRPr>
            </a:lvl1pPr>
          </a:lstStyle>
          <a:p>
            <a:r>
              <a:rPr lang="zh-CN" altLang="en-US" dirty="0"/>
              <a:t>单击此处编辑标题样式</a:t>
            </a:r>
            <a:endParaRPr lang="zh-CN" altLang="en-US" dirty="0"/>
          </a:p>
        </p:txBody>
      </p:sp>
      <p:pic>
        <p:nvPicPr>
          <p:cNvPr id="7" name="图片 6"/>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4" cstate="print">
            <a:extLst>
              <a:ext uri="{BEBA8EAE-BF5A-486C-A8C5-ECC9F3942E4B}">
                <a14:imgProps xmlns:a14="http://schemas.microsoft.com/office/drawing/2010/main">
                  <a14:imgLayer r:embed="rId5">
                    <a14:imgEffect>
                      <a14:brightnessContrast bright="100000"/>
                    </a14:imgEffect>
                  </a14:imgLayer>
                </a14:imgProps>
              </a:ext>
            </a:extLst>
          </a:blip>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封面5">
    <p:spTree>
      <p:nvGrpSpPr>
        <p:cNvPr id="1" name=""/>
        <p:cNvGrpSpPr/>
        <p:nvPr/>
      </p:nvGrpSpPr>
      <p:grpSpPr>
        <a:xfrm>
          <a:off x="0" y="0"/>
          <a:ext cx="0" cy="0"/>
          <a:chOff x="0" y="0"/>
          <a:chExt cx="0" cy="0"/>
        </a:xfrm>
      </p:grpSpPr>
      <p:pic>
        <p:nvPicPr>
          <p:cNvPr id="6" name="图片 5" descr="图片包含 建筑物&#10;&#10;自动生成的说明"/>
          <p:cNvPicPr>
            <a:picLocks noChangeAspect="1"/>
          </p:cNvPicPr>
          <p:nvPr userDrawn="1"/>
        </p:nvPicPr>
        <p:blipFill>
          <a:blip r:embed="rId2" cstate="print">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144710" y="2394097"/>
            <a:ext cx="8047290" cy="2590938"/>
          </a:xfrm>
          <a:prstGeom prst="rect">
            <a:avLst/>
          </a:prstGeom>
        </p:spPr>
      </p:pic>
      <p:sp>
        <p:nvSpPr>
          <p:cNvPr id="5" name="标题 1"/>
          <p:cNvSpPr>
            <a:spLocks noGrp="1"/>
          </p:cNvSpPr>
          <p:nvPr>
            <p:ph type="title" hasCustomPrompt="1"/>
          </p:nvPr>
        </p:nvSpPr>
        <p:spPr>
          <a:xfrm>
            <a:off x="5460763" y="2407580"/>
            <a:ext cx="6426437" cy="1060855"/>
          </a:xfrm>
          <a:prstGeom prst="rect">
            <a:avLst/>
          </a:prstGeom>
          <a:noFill/>
          <a:effectLst/>
        </p:spPr>
        <p:txBody>
          <a:bodyPr anchor="ctr">
            <a:noAutofit/>
          </a:bodyPr>
          <a:lstStyle>
            <a:lvl1pPr algn="ctr">
              <a:defRPr sz="4000" b="1">
                <a:solidFill>
                  <a:schemeClr val="tx2"/>
                </a:solidFill>
              </a:defRPr>
            </a:lvl1pPr>
          </a:lstStyle>
          <a:p>
            <a:r>
              <a:rPr lang="zh-CN" altLang="en-US" dirty="0"/>
              <a:t>单击此处编辑标题样式</a:t>
            </a:r>
            <a:endParaRPr lang="zh-CN" altLang="en-US" dirty="0"/>
          </a:p>
        </p:txBody>
      </p:sp>
      <p:sp>
        <p:nvSpPr>
          <p:cNvPr id="7" name="内容占位符 25"/>
          <p:cNvSpPr>
            <a:spLocks noGrp="1"/>
          </p:cNvSpPr>
          <p:nvPr>
            <p:ph sz="quarter" idx="10"/>
          </p:nvPr>
        </p:nvSpPr>
        <p:spPr>
          <a:xfrm>
            <a:off x="8946863" y="4107201"/>
            <a:ext cx="2903311" cy="454025"/>
          </a:xfrm>
          <a:prstGeom prst="rect">
            <a:avLst/>
          </a:prstGeom>
        </p:spPr>
        <p:txBody>
          <a:bodyPr anchor="ctr"/>
          <a:lstStyle>
            <a:lvl1pPr marL="0" indent="0" algn="ctr">
              <a:lnSpc>
                <a:spcPct val="100000"/>
              </a:lnSpc>
              <a:buNone/>
              <a:defRPr sz="18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5460764" y="3997557"/>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9" name="图片占位符 14"/>
          <p:cNvSpPr>
            <a:spLocks noGrp="1"/>
          </p:cNvSpPr>
          <p:nvPr>
            <p:ph type="pic" sz="quarter" idx="12"/>
          </p:nvPr>
        </p:nvSpPr>
        <p:spPr>
          <a:xfrm>
            <a:off x="0" y="1415726"/>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10" name="图片 9"/>
          <p:cNvPicPr>
            <a:picLocks noChangeAspect="1"/>
          </p:cNvPicPr>
          <p:nvPr userDrawn="1"/>
        </p:nvPicPr>
        <p:blipFill>
          <a:blip r:embed="rId3"/>
          <a:stretch>
            <a:fillRect/>
          </a:stretch>
        </p:blipFill>
        <p:spPr>
          <a:xfrm>
            <a:off x="6524558" y="4706725"/>
            <a:ext cx="3935296" cy="209291"/>
          </a:xfrm>
          <a:prstGeom prst="rect">
            <a:avLst/>
          </a:prstGeom>
        </p:spPr>
      </p:pic>
      <p:pic>
        <p:nvPicPr>
          <p:cNvPr id="11" name="图片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22913" y="271357"/>
            <a:ext cx="2169174" cy="713098"/>
          </a:xfrm>
          <a:prstGeom prst="rect">
            <a:avLst/>
          </a:prstGeom>
        </p:spPr>
      </p:pic>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内页版式1">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pic>
        <p:nvPicPr>
          <p:cNvPr id="7" name="图片 6"/>
          <p:cNvPicPr>
            <a:picLocks noChangeAspect="1"/>
          </p:cNvPicPr>
          <p:nvPr userDrawn="1"/>
        </p:nvPicPr>
        <p:blipFill rotWithShape="1">
          <a:blip r:embed="rId2" cstate="print"/>
          <a:srcRect r="1346"/>
          <a:stretch>
            <a:fillRect/>
          </a:stretch>
        </p:blipFill>
        <p:spPr>
          <a:xfrm>
            <a:off x="516" y="6149854"/>
            <a:ext cx="12191484" cy="411617"/>
          </a:xfrm>
          <a:prstGeom prst="rect">
            <a:avLst/>
          </a:prstGeom>
        </p:spPr>
      </p:pic>
      <p:pic>
        <p:nvPicPr>
          <p:cNvPr id="13" name="图片 12" descr="文本&#10;&#10;中度可信度描述已自动生成"/>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553162" y="263409"/>
            <a:ext cx="2305463" cy="757902"/>
          </a:xfrm>
          <a:prstGeom prst="rect">
            <a:avLst/>
          </a:prstGeom>
        </p:spPr>
      </p:pic>
      <p:sp>
        <p:nvSpPr>
          <p:cNvPr id="8" name="矩形 7"/>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00.xml><?xml version="1.0" encoding="utf-8"?>
<p:sldLayout xmlns:a="http://schemas.openxmlformats.org/drawingml/2006/main" xmlns:r="http://schemas.openxmlformats.org/officeDocument/2006/relationships" xmlns:p="http://schemas.openxmlformats.org/presentationml/2006/main" preserve="1" userDrawn="1">
  <p:cSld name="封面4">
    <p:spTree>
      <p:nvGrpSpPr>
        <p:cNvPr id="1" name=""/>
        <p:cNvGrpSpPr/>
        <p:nvPr/>
      </p:nvGrpSpPr>
      <p:grpSpPr>
        <a:xfrm>
          <a:off x="0" y="0"/>
          <a:ext cx="0" cy="0"/>
          <a:chOff x="0" y="0"/>
          <a:chExt cx="0" cy="0"/>
        </a:xfrm>
      </p:grpSpPr>
      <p:sp>
        <p:nvSpPr>
          <p:cNvPr id="4" name="等腰三角形 3"/>
          <p:cNvSpPr/>
          <p:nvPr userDrawn="1"/>
        </p:nvSpPr>
        <p:spPr>
          <a:xfrm>
            <a:off x="10515600" y="-25400"/>
            <a:ext cx="1676400" cy="6883400"/>
          </a:xfrm>
          <a:prstGeom prst="triangle">
            <a:avLst>
              <a:gd name="adj" fmla="val 99435"/>
            </a:avLst>
          </a:prstGeom>
          <a:gradFill>
            <a:gsLst>
              <a:gs pos="100000">
                <a:schemeClr val="accent4"/>
              </a:gs>
              <a:gs pos="62000">
                <a:schemeClr val="tx2"/>
              </a:gs>
            </a:gsLst>
            <a:lin ang="2700000" scaled="0"/>
          </a:gradFill>
          <a:ln w="12700" cap="flat" cmpd="sng" algn="ctr">
            <a:solidFill>
              <a:schemeClr val="bg1"/>
            </a:solidFill>
            <a:prstDash val="solid"/>
            <a:miter lim="800000"/>
          </a:ln>
          <a:effectLst/>
        </p:spPr>
        <p:txBody>
          <a:bodyPr rtlCol="0" anchor="ctr"/>
          <a:lstStyle/>
          <a:p>
            <a:pPr lvl="0" algn="just"/>
            <a:endParaRPr lang="zh-CN" altLang="en-US" dirty="0"/>
          </a:p>
        </p:txBody>
      </p:sp>
      <p:sp>
        <p:nvSpPr>
          <p:cNvPr id="5"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6"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7"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endParaRPr lang="zh-CN" altLang="en-US" dirty="0"/>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9" name="图片 8"/>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sp>
        <p:nvSpPr>
          <p:cNvPr id="10" name="图片占位符 6"/>
          <p:cNvSpPr>
            <a:spLocks noGrp="1"/>
          </p:cNvSpPr>
          <p:nvPr>
            <p:ph type="pic" sz="quarter" idx="10"/>
          </p:nvPr>
        </p:nvSpPr>
        <p:spPr>
          <a:xfrm>
            <a:off x="5859400" y="0"/>
            <a:ext cx="6146801" cy="6858000"/>
          </a:xfrm>
          <a:prstGeom prst="parallelogram">
            <a:avLst>
              <a:gd name="adj" fmla="val 28125"/>
            </a:avLst>
          </a:prstGeom>
          <a:effectLst>
            <a:outerShdw blurRad="50800" dist="38100" dir="2700000" algn="tl" rotWithShape="0">
              <a:prstClr val="black">
                <a:alpha val="40000"/>
              </a:prstClr>
            </a:outerShdw>
          </a:effectLst>
        </p:spPr>
        <p:txBody>
          <a:bodyPr anchor="ctr"/>
          <a:lstStyle>
            <a:lvl1pPr marL="0" indent="0" algn="ctr">
              <a:buNone/>
              <a:defRPr/>
            </a:lvl1pPr>
          </a:lstStyle>
          <a:p>
            <a:endParaRPr lang="zh-CN" altLang="en-US" dirty="0"/>
          </a:p>
        </p:txBody>
      </p:sp>
      <p:cxnSp>
        <p:nvCxnSpPr>
          <p:cNvPr id="11" name="直接连接符 10"/>
          <p:cNvCxnSpPr/>
          <p:nvPr userDrawn="1"/>
        </p:nvCxnSpPr>
        <p:spPr>
          <a:xfrm flipH="1">
            <a:off x="5710548" y="-25400"/>
            <a:ext cx="1737055" cy="68834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01.xml><?xml version="1.0" encoding="utf-8"?>
<p:sldLayout xmlns:a="http://schemas.openxmlformats.org/drawingml/2006/main" xmlns:r="http://schemas.openxmlformats.org/officeDocument/2006/relationships" xmlns:p="http://schemas.openxmlformats.org/presentationml/2006/main" preserve="1" userDrawn="1">
  <p:cSld name="封面5">
    <p:spTree>
      <p:nvGrpSpPr>
        <p:cNvPr id="1" name=""/>
        <p:cNvGrpSpPr/>
        <p:nvPr/>
      </p:nvGrpSpPr>
      <p:grpSpPr>
        <a:xfrm>
          <a:off x="0" y="0"/>
          <a:ext cx="0" cy="0"/>
          <a:chOff x="0" y="0"/>
          <a:chExt cx="0" cy="0"/>
        </a:xfrm>
      </p:grpSpPr>
      <p:pic>
        <p:nvPicPr>
          <p:cNvPr id="6" name="图片 5" descr="图片包含 建筑物&#10;&#10;自动生成的说明"/>
          <p:cNvPicPr>
            <a:picLocks noChangeAspect="1"/>
          </p:cNvPicPr>
          <p:nvPr userDrawn="1"/>
        </p:nvPicPr>
        <p:blipFill>
          <a:blip r:embed="rId2" cstate="print">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144710" y="2394097"/>
            <a:ext cx="8047290" cy="2590938"/>
          </a:xfrm>
          <a:prstGeom prst="rect">
            <a:avLst/>
          </a:prstGeom>
        </p:spPr>
      </p:pic>
      <p:sp>
        <p:nvSpPr>
          <p:cNvPr id="5" name="标题 1"/>
          <p:cNvSpPr>
            <a:spLocks noGrp="1"/>
          </p:cNvSpPr>
          <p:nvPr>
            <p:ph type="title" hasCustomPrompt="1"/>
          </p:nvPr>
        </p:nvSpPr>
        <p:spPr>
          <a:xfrm>
            <a:off x="5460763" y="2407580"/>
            <a:ext cx="6426437" cy="1060855"/>
          </a:xfrm>
          <a:prstGeom prst="rect">
            <a:avLst/>
          </a:prstGeom>
          <a:noFill/>
          <a:effectLst/>
        </p:spPr>
        <p:txBody>
          <a:bodyPr anchor="ctr">
            <a:noAutofit/>
          </a:bodyPr>
          <a:lstStyle>
            <a:lvl1pPr algn="ctr">
              <a:defRPr sz="4000" b="1">
                <a:solidFill>
                  <a:schemeClr val="tx2"/>
                </a:solidFill>
              </a:defRPr>
            </a:lvl1pPr>
          </a:lstStyle>
          <a:p>
            <a:r>
              <a:rPr lang="zh-CN" altLang="en-US" dirty="0"/>
              <a:t>单击此处编辑标题样式</a:t>
            </a:r>
            <a:endParaRPr lang="zh-CN" altLang="en-US" dirty="0"/>
          </a:p>
        </p:txBody>
      </p:sp>
      <p:sp>
        <p:nvSpPr>
          <p:cNvPr id="7" name="内容占位符 25"/>
          <p:cNvSpPr>
            <a:spLocks noGrp="1"/>
          </p:cNvSpPr>
          <p:nvPr>
            <p:ph sz="quarter" idx="10"/>
          </p:nvPr>
        </p:nvSpPr>
        <p:spPr>
          <a:xfrm>
            <a:off x="8946863" y="4107201"/>
            <a:ext cx="2903311" cy="454025"/>
          </a:xfrm>
          <a:prstGeom prst="rect">
            <a:avLst/>
          </a:prstGeom>
        </p:spPr>
        <p:txBody>
          <a:bodyPr anchor="ctr"/>
          <a:lstStyle>
            <a:lvl1pPr marL="0" indent="0" algn="ctr">
              <a:lnSpc>
                <a:spcPct val="100000"/>
              </a:lnSpc>
              <a:buNone/>
              <a:defRPr sz="18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5460764" y="3997557"/>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9" name="图片占位符 14"/>
          <p:cNvSpPr>
            <a:spLocks noGrp="1"/>
          </p:cNvSpPr>
          <p:nvPr>
            <p:ph type="pic" sz="quarter" idx="12"/>
          </p:nvPr>
        </p:nvSpPr>
        <p:spPr>
          <a:xfrm>
            <a:off x="0" y="1415726"/>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10" name="图片 9"/>
          <p:cNvPicPr>
            <a:picLocks noChangeAspect="1"/>
          </p:cNvPicPr>
          <p:nvPr userDrawn="1"/>
        </p:nvPicPr>
        <p:blipFill>
          <a:blip r:embed="rId3"/>
          <a:stretch>
            <a:fillRect/>
          </a:stretch>
        </p:blipFill>
        <p:spPr>
          <a:xfrm>
            <a:off x="6524558" y="4706725"/>
            <a:ext cx="3935296" cy="209291"/>
          </a:xfrm>
          <a:prstGeom prst="rect">
            <a:avLst/>
          </a:prstGeom>
        </p:spPr>
      </p:pic>
      <p:pic>
        <p:nvPicPr>
          <p:cNvPr id="11" name="图片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22913" y="271357"/>
            <a:ext cx="2169174" cy="713098"/>
          </a:xfrm>
          <a:prstGeom prst="rect">
            <a:avLst/>
          </a:prstGeom>
        </p:spPr>
      </p:pic>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02.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grpSp>
        <p:nvGrpSpPr>
          <p:cNvPr id="11" name="组合 10"/>
          <p:cNvGrpSpPr/>
          <p:nvPr userDrawn="1"/>
        </p:nvGrpSpPr>
        <p:grpSpPr>
          <a:xfrm>
            <a:off x="391884" y="2278063"/>
            <a:ext cx="4122059" cy="1462680"/>
            <a:chOff x="304800" y="2709636"/>
            <a:chExt cx="4122059" cy="1462680"/>
          </a:xfrm>
        </p:grpSpPr>
        <p:grpSp>
          <p:nvGrpSpPr>
            <p:cNvPr id="12" name="组合 11"/>
            <p:cNvGrpSpPr/>
            <p:nvPr/>
          </p:nvGrpSpPr>
          <p:grpSpPr>
            <a:xfrm>
              <a:off x="304800" y="2709636"/>
              <a:ext cx="4122059" cy="1462680"/>
              <a:chOff x="667656" y="1497651"/>
              <a:chExt cx="4122059" cy="1462680"/>
            </a:xfrm>
          </p:grpSpPr>
          <p:grpSp>
            <p:nvGrpSpPr>
              <p:cNvPr id="14" name="组合 13"/>
              <p:cNvGrpSpPr/>
              <p:nvPr/>
            </p:nvGrpSpPr>
            <p:grpSpPr>
              <a:xfrm>
                <a:off x="667656" y="1497651"/>
                <a:ext cx="4122059" cy="1438728"/>
                <a:chOff x="537028" y="1493158"/>
                <a:chExt cx="4122059" cy="1438728"/>
              </a:xfrm>
            </p:grpSpPr>
            <p:sp>
              <p:nvSpPr>
                <p:cNvPr id="17" name="矩形 16"/>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8" name="图片 17"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15" name="文本框 14"/>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endParaRPr kumimoji="0" lang="zh-CN" altLang="en-US" sz="5400" b="0" i="0" u="none" strike="noStrike" kern="0" cap="none" spc="0" normalizeH="0" baseline="0" noProof="0" dirty="0">
                  <a:ln>
                    <a:noFill/>
                  </a:ln>
                  <a:solidFill>
                    <a:schemeClr val="tx2"/>
                  </a:solidFill>
                  <a:effectLst/>
                  <a:uLnTx/>
                  <a:uFillTx/>
                  <a:latin typeface="+mj-ea"/>
                  <a:ea typeface="+mj-ea"/>
                </a:endParaRPr>
              </a:p>
            </p:txBody>
          </p:sp>
          <p:sp>
            <p:nvSpPr>
              <p:cNvPr id="16" name="矩形 15"/>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13" name="图片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9" name="图片占位符 6"/>
          <p:cNvSpPr>
            <a:spLocks noGrp="1"/>
          </p:cNvSpPr>
          <p:nvPr>
            <p:ph type="pic" sz="quarter" idx="10"/>
          </p:nvPr>
        </p:nvSpPr>
        <p:spPr>
          <a:xfrm>
            <a:off x="6095999" y="0"/>
            <a:ext cx="6096001" cy="6858000"/>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03.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grpSp>
        <p:nvGrpSpPr>
          <p:cNvPr id="3" name="组合 2"/>
          <p:cNvGrpSpPr/>
          <p:nvPr userDrawn="1"/>
        </p:nvGrpSpPr>
        <p:grpSpPr>
          <a:xfrm>
            <a:off x="4034971" y="689970"/>
            <a:ext cx="4122059" cy="1462680"/>
            <a:chOff x="304800" y="2709636"/>
            <a:chExt cx="4122059" cy="1462680"/>
          </a:xfrm>
        </p:grpSpPr>
        <p:grpSp>
          <p:nvGrpSpPr>
            <p:cNvPr id="4" name="组合 3"/>
            <p:cNvGrpSpPr/>
            <p:nvPr/>
          </p:nvGrpSpPr>
          <p:grpSpPr>
            <a:xfrm>
              <a:off x="304800" y="2709636"/>
              <a:ext cx="4122059" cy="1462680"/>
              <a:chOff x="667656" y="1497651"/>
              <a:chExt cx="4122059" cy="1462680"/>
            </a:xfrm>
          </p:grpSpPr>
          <p:grpSp>
            <p:nvGrpSpPr>
              <p:cNvPr id="6" name="组合 5"/>
              <p:cNvGrpSpPr/>
              <p:nvPr/>
            </p:nvGrpSpPr>
            <p:grpSpPr>
              <a:xfrm>
                <a:off x="667656" y="1497651"/>
                <a:ext cx="4122059" cy="1438728"/>
                <a:chOff x="537028" y="1493158"/>
                <a:chExt cx="4122059" cy="1438728"/>
              </a:xfrm>
            </p:grpSpPr>
            <p:sp>
              <p:nvSpPr>
                <p:cNvPr id="9" name="矩形 8"/>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0" name="图片 9"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7" name="文本框 6"/>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endParaRPr kumimoji="0" lang="zh-CN" altLang="en-US" sz="5400" b="0" i="0" u="none" strike="noStrike" kern="0" cap="none" spc="0" normalizeH="0" baseline="0" noProof="0" dirty="0">
                  <a:ln>
                    <a:noFill/>
                  </a:ln>
                  <a:solidFill>
                    <a:schemeClr val="tx2"/>
                  </a:solidFill>
                  <a:effectLst/>
                  <a:uLnTx/>
                  <a:uFillTx/>
                  <a:latin typeface="+mj-ea"/>
                  <a:ea typeface="+mj-ea"/>
                </a:endParaRPr>
              </a:p>
            </p:txBody>
          </p:sp>
          <p:sp>
            <p:nvSpPr>
              <p:cNvPr id="8" name="矩形 7"/>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1" name="图片占位符 6"/>
          <p:cNvSpPr>
            <a:spLocks noGrp="1"/>
          </p:cNvSpPr>
          <p:nvPr>
            <p:ph type="pic" sz="quarter" idx="10"/>
          </p:nvPr>
        </p:nvSpPr>
        <p:spPr>
          <a:xfrm>
            <a:off x="1" y="3240088"/>
            <a:ext cx="12192000" cy="3617912"/>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04.xml><?xml version="1.0" encoding="utf-8"?>
<p:sldLayout xmlns:a="http://schemas.openxmlformats.org/drawingml/2006/main" xmlns:r="http://schemas.openxmlformats.org/officeDocument/2006/relationships" xmlns:p="http://schemas.openxmlformats.org/presentationml/2006/main" preserve="1" userDrawn="1">
  <p:cSld name="内页版式1">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pic>
        <p:nvPicPr>
          <p:cNvPr id="7" name="图片 6"/>
          <p:cNvPicPr>
            <a:picLocks noChangeAspect="1"/>
          </p:cNvPicPr>
          <p:nvPr userDrawn="1"/>
        </p:nvPicPr>
        <p:blipFill rotWithShape="1">
          <a:blip r:embed="rId2" cstate="print"/>
          <a:srcRect r="1346"/>
          <a:stretch>
            <a:fillRect/>
          </a:stretch>
        </p:blipFill>
        <p:spPr>
          <a:xfrm>
            <a:off x="516" y="6149854"/>
            <a:ext cx="12191484" cy="411617"/>
          </a:xfrm>
          <a:prstGeom prst="rect">
            <a:avLst/>
          </a:prstGeom>
        </p:spPr>
      </p:pic>
      <p:pic>
        <p:nvPicPr>
          <p:cNvPr id="13" name="图片 12" descr="文本&#10;&#10;中度可信度描述已自动生成"/>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553162" y="263409"/>
            <a:ext cx="2305463" cy="757902"/>
          </a:xfrm>
          <a:prstGeom prst="rect">
            <a:avLst/>
          </a:prstGeom>
        </p:spPr>
      </p:pic>
      <p:sp>
        <p:nvSpPr>
          <p:cNvPr id="8" name="矩形 7"/>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05.xml><?xml version="1.0" encoding="utf-8"?>
<p:sldLayout xmlns:a="http://schemas.openxmlformats.org/drawingml/2006/main" xmlns:r="http://schemas.openxmlformats.org/officeDocument/2006/relationships" xmlns:p="http://schemas.openxmlformats.org/presentationml/2006/main" preserve="1" userDrawn="1">
  <p:cSld name="内页版式2">
    <p:spTree>
      <p:nvGrpSpPr>
        <p:cNvPr id="1" name=""/>
        <p:cNvGrpSpPr/>
        <p:nvPr/>
      </p:nvGrpSpPr>
      <p:grpSpPr>
        <a:xfrm>
          <a:off x="0" y="0"/>
          <a:ext cx="0" cy="0"/>
          <a:chOff x="0" y="0"/>
          <a:chExt cx="0" cy="0"/>
        </a:xfrm>
      </p:grpSpPr>
      <p:sp>
        <p:nvSpPr>
          <p:cNvPr id="9" name="矩形 8"/>
          <p:cNvSpPr/>
          <p:nvPr userDrawn="1"/>
        </p:nvSpPr>
        <p:spPr>
          <a:xfrm>
            <a:off x="0" y="0"/>
            <a:ext cx="12191483" cy="685800"/>
          </a:xfrm>
          <a:prstGeom prst="rect">
            <a:avLst/>
          </a:prstGeom>
          <a:solidFill>
            <a:schemeClr val="tx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sp>
        <p:nvSpPr>
          <p:cNvPr id="2" name="标题 1"/>
          <p:cNvSpPr>
            <a:spLocks noGrp="1"/>
          </p:cNvSpPr>
          <p:nvPr>
            <p:ph type="title"/>
          </p:nvPr>
        </p:nvSpPr>
        <p:spPr>
          <a:xfrm>
            <a:off x="927468" y="85609"/>
            <a:ext cx="6895732" cy="538838"/>
          </a:xfrm>
          <a:prstGeom prst="rect">
            <a:avLst/>
          </a:prstGeom>
        </p:spPr>
        <p:txBody>
          <a:bodyPr anchor="ctr">
            <a:normAutofit/>
          </a:bodyPr>
          <a:lstStyle>
            <a:lvl1pPr>
              <a:lnSpc>
                <a:spcPct val="100000"/>
              </a:lnSpc>
              <a:defRPr sz="3200">
                <a:solidFill>
                  <a:schemeClr val="bg1"/>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034104"/>
            <a:ext cx="11429264" cy="4761859"/>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pic>
        <p:nvPicPr>
          <p:cNvPr id="10" name="图片 9" descr="图片包含 户外, 标牌, 黑色&#10;&#10;自动生成的说明"/>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pic>
        <p:nvPicPr>
          <p:cNvPr id="12" name="图片 11"/>
          <p:cNvPicPr>
            <a:picLocks noChangeAspect="1"/>
          </p:cNvPicPr>
          <p:nvPr userDrawn="1"/>
        </p:nvPicPr>
        <p:blipFill rotWithShape="1">
          <a:blip r:embed="rId3" cstate="print">
            <a:extLst>
              <a:ext uri="{BEBA8EAE-BF5A-486C-A8C5-ECC9F3942E4B}">
                <a14:imgProps xmlns:a14="http://schemas.microsoft.com/office/drawing/2010/main">
                  <a14:imgLayer r:embed="rId4">
                    <a14:imgEffect>
                      <a14:brightnessContrast bright="100000"/>
                    </a14:imgEffect>
                    <a14:imgEffect>
                      <a14:sharpenSoften amount="100000"/>
                    </a14:imgEffect>
                  </a14:imgLayer>
                </a14:imgProps>
              </a:ext>
            </a:extLst>
          </a:blip>
          <a:srcRect l="73973" r="3197"/>
          <a:stretch>
            <a:fillRect/>
          </a:stretch>
        </p:blipFill>
        <p:spPr>
          <a:xfrm>
            <a:off x="9046840" y="274621"/>
            <a:ext cx="2821309" cy="411617"/>
          </a:xfrm>
          <a:prstGeom prst="rect">
            <a:avLst/>
          </a:prstGeom>
        </p:spPr>
      </p:pic>
      <p:sp>
        <p:nvSpPr>
          <p:cNvPr id="13" name="文本框 12"/>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14" name="文本框 13"/>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15" name="直接连接符 14"/>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06.xml><?xml version="1.0" encoding="utf-8"?>
<p:sldLayout xmlns:a="http://schemas.openxmlformats.org/drawingml/2006/main" xmlns:r="http://schemas.openxmlformats.org/officeDocument/2006/relationships" xmlns:p="http://schemas.openxmlformats.org/presentationml/2006/main" preserve="1" userDrawn="1">
  <p:cSld name="内页版式3">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3" name="矩形 2"/>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pic>
        <p:nvPicPr>
          <p:cNvPr id="8" name="图片 7"/>
          <p:cNvPicPr>
            <a:picLocks noChangeAspect="1"/>
          </p:cNvPicPr>
          <p:nvPr userDrawn="1"/>
        </p:nvPicPr>
        <p:blipFill rotWithShape="1">
          <a:blip r:embed="rId2" cstate="print"/>
          <a:srcRect l="74359" r="1346"/>
          <a:stretch>
            <a:fillRect/>
          </a:stretch>
        </p:blipFill>
        <p:spPr>
          <a:xfrm>
            <a:off x="8870172" y="360363"/>
            <a:ext cx="3002280" cy="411617"/>
          </a:xfrm>
          <a:prstGeom prst="rect">
            <a:avLst/>
          </a:prstGeom>
        </p:spPr>
      </p:pic>
      <p:sp>
        <p:nvSpPr>
          <p:cNvPr id="9" name="矩形 8"/>
          <p:cNvSpPr/>
          <p:nvPr userDrawn="1"/>
        </p:nvSpPr>
        <p:spPr>
          <a:xfrm>
            <a:off x="360362" y="6446383"/>
            <a:ext cx="11460164" cy="411617"/>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solidFill>
                <a:schemeClr val="tx2"/>
              </a:solidFill>
            </a:endParaRPr>
          </a:p>
        </p:txBody>
      </p:sp>
      <p:sp>
        <p:nvSpPr>
          <p:cNvPr id="10" name="文本框 9"/>
          <p:cNvSpPr txBox="1"/>
          <p:nvPr userDrawn="1"/>
        </p:nvSpPr>
        <p:spPr>
          <a:xfrm>
            <a:off x="10118489" y="6484482"/>
            <a:ext cx="1692143" cy="338554"/>
          </a:xfrm>
          <a:prstGeom prst="rect">
            <a:avLst/>
          </a:prstGeom>
          <a:noFill/>
        </p:spPr>
        <p:txBody>
          <a:bodyPr wrap="square" rtlCol="0" anchor="ctr">
            <a:spAutoFit/>
          </a:bodyPr>
          <a:lstStyle/>
          <a:p>
            <a:pPr algn="ctr"/>
            <a:r>
              <a:rPr lang="en-US" altLang="zh-CN" sz="1600" i="1" dirty="0">
                <a:solidFill>
                  <a:schemeClr val="bg1"/>
                </a:solidFill>
              </a:rPr>
              <a:t>www.sjtu.edu.cn </a:t>
            </a:r>
            <a:endParaRPr lang="zh-CN" altLang="en-US" sz="1400" i="1" dirty="0">
              <a:solidFill>
                <a:schemeClr val="bg1"/>
              </a:solidFill>
            </a:endParaRPr>
          </a:p>
        </p:txBody>
      </p:sp>
      <p:sp>
        <p:nvSpPr>
          <p:cNvPr id="11" name="文本框 10"/>
          <p:cNvSpPr txBox="1"/>
          <p:nvPr userDrawn="1"/>
        </p:nvSpPr>
        <p:spPr>
          <a:xfrm>
            <a:off x="360364" y="6497182"/>
            <a:ext cx="2223180" cy="338554"/>
          </a:xfrm>
          <a:prstGeom prst="rect">
            <a:avLst/>
          </a:prstGeom>
          <a:noFill/>
        </p:spPr>
        <p:txBody>
          <a:bodyPr wrap="square" rtlCol="0" anchor="ctr">
            <a:spAutoFit/>
          </a:bodyPr>
          <a:lstStyle/>
          <a:p>
            <a:pPr algn="ctr"/>
            <a:r>
              <a:rPr lang="zh-CN" altLang="en-US" sz="1600" dirty="0">
                <a:solidFill>
                  <a:schemeClr val="bg1"/>
                </a:solidFill>
              </a:rPr>
              <a:t>饮水思源   爱国荣校</a:t>
            </a:r>
            <a:endParaRPr lang="zh-CN" altLang="en-US" sz="1600" dirty="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07.xml><?xml version="1.0" encoding="utf-8"?>
<p:sldLayout xmlns:a="http://schemas.openxmlformats.org/drawingml/2006/main" xmlns:r="http://schemas.openxmlformats.org/officeDocument/2006/relationships" xmlns:p="http://schemas.openxmlformats.org/presentationml/2006/main" preserve="1" userDrawn="1">
  <p:cSld name="过渡页1">
    <p:spTree>
      <p:nvGrpSpPr>
        <p:cNvPr id="1" name=""/>
        <p:cNvGrpSpPr/>
        <p:nvPr/>
      </p:nvGrpSpPr>
      <p:grpSpPr>
        <a:xfrm>
          <a:off x="0" y="0"/>
          <a:ext cx="0" cy="0"/>
          <a:chOff x="0" y="0"/>
          <a:chExt cx="0" cy="0"/>
        </a:xfrm>
      </p:grpSpPr>
      <p:sp>
        <p:nvSpPr>
          <p:cNvPr id="13" name="标题 1"/>
          <p:cNvSpPr>
            <a:spLocks noGrp="1"/>
          </p:cNvSpPr>
          <p:nvPr>
            <p:ph type="title" hasCustomPrompt="1"/>
          </p:nvPr>
        </p:nvSpPr>
        <p:spPr>
          <a:xfrm>
            <a:off x="1439862" y="1355320"/>
            <a:ext cx="8796337" cy="1060855"/>
          </a:xfrm>
          <a:prstGeom prst="rect">
            <a:avLst/>
          </a:prstGeom>
          <a:noFill/>
          <a:effectLst/>
        </p:spPr>
        <p:txBody>
          <a:bodyPr anchor="ctr">
            <a:noAutofit/>
          </a:bodyPr>
          <a:lstStyle>
            <a:lvl1pPr algn="l">
              <a:lnSpc>
                <a:spcPct val="100000"/>
              </a:lnSpc>
              <a:defRPr sz="6000" b="0">
                <a:solidFill>
                  <a:schemeClr val="tx2"/>
                </a:solidFill>
                <a:effectLst/>
              </a:defRPr>
            </a:lvl1pPr>
          </a:lstStyle>
          <a:p>
            <a:r>
              <a:rPr lang="zh-CN" altLang="en-US" dirty="0"/>
              <a:t>单击此处编辑标题样式</a:t>
            </a:r>
            <a:endParaRPr lang="zh-CN" altLang="en-US" dirty="0"/>
          </a:p>
        </p:txBody>
      </p:sp>
      <p:pic>
        <p:nvPicPr>
          <p:cNvPr id="15" name="图片 14"/>
          <p:cNvPicPr>
            <a:picLocks noChangeAspect="1"/>
          </p:cNvPicPr>
          <p:nvPr userDrawn="1"/>
        </p:nvPicPr>
        <p:blipFill rotWithShape="1">
          <a:blip r:embed="rId2" cstate="print"/>
          <a:srcRect r="1346"/>
          <a:stretch>
            <a:fillRect/>
          </a:stretch>
        </p:blipFill>
        <p:spPr>
          <a:xfrm>
            <a:off x="516" y="5781221"/>
            <a:ext cx="12191484" cy="411617"/>
          </a:xfrm>
          <a:prstGeom prst="rect">
            <a:avLst/>
          </a:prstGeom>
        </p:spPr>
      </p:pic>
      <p:sp>
        <p:nvSpPr>
          <p:cNvPr id="16" name="矩形 15"/>
          <p:cNvSpPr/>
          <p:nvPr userDrawn="1"/>
        </p:nvSpPr>
        <p:spPr>
          <a:xfrm>
            <a:off x="0" y="1523797"/>
            <a:ext cx="360363" cy="723900"/>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08.xml><?xml version="1.0" encoding="utf-8"?>
<p:sldLayout xmlns:a="http://schemas.openxmlformats.org/drawingml/2006/main" xmlns:r="http://schemas.openxmlformats.org/officeDocument/2006/relationships" xmlns:p="http://schemas.openxmlformats.org/presentationml/2006/main" preserve="1" userDrawn="1">
  <p:cSld name="过渡页2">
    <p:spTree>
      <p:nvGrpSpPr>
        <p:cNvPr id="1" name=""/>
        <p:cNvGrpSpPr/>
        <p:nvPr/>
      </p:nvGrpSpPr>
      <p:grpSpPr>
        <a:xfrm>
          <a:off x="0" y="0"/>
          <a:ext cx="0" cy="0"/>
          <a:chOff x="0" y="0"/>
          <a:chExt cx="0" cy="0"/>
        </a:xfrm>
      </p:grpSpPr>
      <p:pic>
        <p:nvPicPr>
          <p:cNvPr id="3" name="图片 2"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 name="矩形 3"/>
          <p:cNvSpPr/>
          <p:nvPr userDrawn="1"/>
        </p:nvSpPr>
        <p:spPr>
          <a:xfrm rot="16200000">
            <a:off x="6051000" y="-2616750"/>
            <a:ext cx="90000" cy="12192000"/>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6"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tx2"/>
                </a:solidFill>
              </a:defRPr>
            </a:lvl1pPr>
          </a:lstStyle>
          <a:p>
            <a:r>
              <a:rPr lang="zh-CN" altLang="en-US" dirty="0"/>
              <a:t>单击此处编辑母版标题样式</a:t>
            </a:r>
            <a:endParaRPr lang="zh-CN" altLang="en-US" dirty="0"/>
          </a:p>
        </p:txBody>
      </p:sp>
      <p:pic>
        <p:nvPicPr>
          <p:cNvPr id="7" name="图片 6"/>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8"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09.xml><?xml version="1.0" encoding="utf-8"?>
<p:sldLayout xmlns:a="http://schemas.openxmlformats.org/drawingml/2006/main" xmlns:r="http://schemas.openxmlformats.org/officeDocument/2006/relationships" xmlns:p="http://schemas.openxmlformats.org/presentationml/2006/main" preserve="1" userDrawn="1">
  <p:cSld name="封底1">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pic>
        <p:nvPicPr>
          <p:cNvPr id="16" name="图片 15" descr="文本&#10;&#10;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175242" y="806450"/>
            <a:ext cx="3841516" cy="2692400"/>
          </a:xfrm>
          <a:prstGeom prst="rect">
            <a:avLst/>
          </a:prstGeom>
        </p:spPr>
      </p:pic>
      <p:sp>
        <p:nvSpPr>
          <p:cNvPr id="17" name="标题 1"/>
          <p:cNvSpPr>
            <a:spLocks noGrp="1"/>
          </p:cNvSpPr>
          <p:nvPr>
            <p:ph type="title" hasCustomPrompt="1"/>
          </p:nvPr>
        </p:nvSpPr>
        <p:spPr>
          <a:xfrm>
            <a:off x="2351313" y="3700057"/>
            <a:ext cx="7561943"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endParaRPr lang="zh-CN" altLang="en-US" dirty="0"/>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内页版式2">
    <p:spTree>
      <p:nvGrpSpPr>
        <p:cNvPr id="1" name=""/>
        <p:cNvGrpSpPr/>
        <p:nvPr/>
      </p:nvGrpSpPr>
      <p:grpSpPr>
        <a:xfrm>
          <a:off x="0" y="0"/>
          <a:ext cx="0" cy="0"/>
          <a:chOff x="0" y="0"/>
          <a:chExt cx="0" cy="0"/>
        </a:xfrm>
      </p:grpSpPr>
      <p:sp>
        <p:nvSpPr>
          <p:cNvPr id="9" name="矩形 8"/>
          <p:cNvSpPr/>
          <p:nvPr userDrawn="1"/>
        </p:nvSpPr>
        <p:spPr>
          <a:xfrm>
            <a:off x="0" y="0"/>
            <a:ext cx="12191483" cy="685800"/>
          </a:xfrm>
          <a:prstGeom prst="rect">
            <a:avLst/>
          </a:prstGeom>
          <a:solidFill>
            <a:schemeClr val="tx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sp>
        <p:nvSpPr>
          <p:cNvPr id="2" name="标题 1"/>
          <p:cNvSpPr>
            <a:spLocks noGrp="1"/>
          </p:cNvSpPr>
          <p:nvPr>
            <p:ph type="title"/>
          </p:nvPr>
        </p:nvSpPr>
        <p:spPr>
          <a:xfrm>
            <a:off x="927468" y="85609"/>
            <a:ext cx="6895732" cy="538838"/>
          </a:xfrm>
          <a:prstGeom prst="rect">
            <a:avLst/>
          </a:prstGeom>
        </p:spPr>
        <p:txBody>
          <a:bodyPr anchor="ctr">
            <a:normAutofit/>
          </a:bodyPr>
          <a:lstStyle>
            <a:lvl1pPr>
              <a:lnSpc>
                <a:spcPct val="100000"/>
              </a:lnSpc>
              <a:defRPr sz="3200">
                <a:solidFill>
                  <a:schemeClr val="bg1"/>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034104"/>
            <a:ext cx="11429264" cy="4761859"/>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pic>
        <p:nvPicPr>
          <p:cNvPr id="10" name="图片 9" descr="图片包含 户外, 标牌, 黑色&#10;&#10;自动生成的说明"/>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pic>
        <p:nvPicPr>
          <p:cNvPr id="12" name="图片 11"/>
          <p:cNvPicPr>
            <a:picLocks noChangeAspect="1"/>
          </p:cNvPicPr>
          <p:nvPr userDrawn="1"/>
        </p:nvPicPr>
        <p:blipFill rotWithShape="1">
          <a:blip r:embed="rId3" cstate="print">
            <a:extLst>
              <a:ext uri="{BEBA8EAE-BF5A-486C-A8C5-ECC9F3942E4B}">
                <a14:imgProps xmlns:a14="http://schemas.microsoft.com/office/drawing/2010/main">
                  <a14:imgLayer r:embed="rId4">
                    <a14:imgEffect>
                      <a14:brightnessContrast bright="100000"/>
                    </a14:imgEffect>
                    <a14:imgEffect>
                      <a14:sharpenSoften amount="100000"/>
                    </a14:imgEffect>
                  </a14:imgLayer>
                </a14:imgProps>
              </a:ext>
            </a:extLst>
          </a:blip>
          <a:srcRect l="73973" r="3197"/>
          <a:stretch>
            <a:fillRect/>
          </a:stretch>
        </p:blipFill>
        <p:spPr>
          <a:xfrm>
            <a:off x="9046840" y="274621"/>
            <a:ext cx="2821309" cy="411617"/>
          </a:xfrm>
          <a:prstGeom prst="rect">
            <a:avLst/>
          </a:prstGeom>
        </p:spPr>
      </p:pic>
      <p:sp>
        <p:nvSpPr>
          <p:cNvPr id="13" name="文本框 12"/>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14" name="文本框 13"/>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15" name="直接连接符 14"/>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10.xml><?xml version="1.0" encoding="utf-8"?>
<p:sldLayout xmlns:a="http://schemas.openxmlformats.org/drawingml/2006/main" xmlns:r="http://schemas.openxmlformats.org/officeDocument/2006/relationships" xmlns:p="http://schemas.openxmlformats.org/presentationml/2006/main" preserve="1" userDrawn="1">
  <p:cSld name="封底2">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pic>
        <p:nvPicPr>
          <p:cNvPr id="3" name="图片 2" descr="文本&#10;&#10;中度可信度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73315" y="1918497"/>
            <a:ext cx="4717143" cy="1550721"/>
          </a:xfrm>
          <a:prstGeom prst="rect">
            <a:avLst/>
          </a:prstGeom>
        </p:spPr>
      </p:pic>
      <p:sp>
        <p:nvSpPr>
          <p:cNvPr id="12" name="标题 1"/>
          <p:cNvSpPr>
            <a:spLocks noGrp="1"/>
          </p:cNvSpPr>
          <p:nvPr>
            <p:ph type="title" hasCustomPrompt="1"/>
          </p:nvPr>
        </p:nvSpPr>
        <p:spPr>
          <a:xfrm>
            <a:off x="6096001" y="2179233"/>
            <a:ext cx="5613400"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11.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tx2"/>
        </a:solidFill>
        <a:effectLst/>
      </p:bgPr>
    </p:bg>
    <p:spTree>
      <p:nvGrpSpPr>
        <p:cNvPr id="1" name=""/>
        <p:cNvGrpSpPr/>
        <p:nvPr/>
      </p:nvGrpSpPr>
      <p:grpSpPr>
        <a:xfrm>
          <a:off x="0" y="0"/>
          <a:ext cx="0" cy="0"/>
          <a:chOff x="0" y="0"/>
          <a:chExt cx="0" cy="0"/>
        </a:xfrm>
      </p:grpSpPr>
      <p:sp>
        <p:nvSpPr>
          <p:cNvPr id="9" name="流程图: 离页连接符 8"/>
          <p:cNvSpPr/>
          <p:nvPr userDrawn="1"/>
        </p:nvSpPr>
        <p:spPr>
          <a:xfrm>
            <a:off x="3419386" y="0"/>
            <a:ext cx="5353229" cy="5219695"/>
          </a:xfrm>
          <a:prstGeom prst="flowChartOffpageConnector">
            <a:avLst/>
          </a:prstGeom>
          <a:solidFill>
            <a:srgbClr val="FFFFFF"/>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sp>
        <p:nvSpPr>
          <p:cNvPr id="10" name="文本占位符 31"/>
          <p:cNvSpPr txBox="1"/>
          <p:nvPr userDrawn="1"/>
        </p:nvSpPr>
        <p:spPr>
          <a:xfrm>
            <a:off x="2952571" y="2609847"/>
            <a:ext cx="6286859" cy="598488"/>
          </a:xfrm>
          <a:prstGeom prst="rect">
            <a:avLst/>
          </a:prstGeom>
        </p:spPr>
        <p:txBody>
          <a:bodyPr anchor="ctr"/>
          <a:lstStyle>
            <a:lvl1pPr marL="0" indent="0" algn="ctr" defTabSz="967740" rtl="0" eaLnBrk="1" latinLnBrk="0" hangingPunct="1">
              <a:lnSpc>
                <a:spcPct val="100000"/>
              </a:lnSpc>
              <a:spcBef>
                <a:spcPts val="1060"/>
              </a:spcBef>
              <a:buFontTx/>
              <a:buNone/>
              <a:defRPr sz="5400" b="1" kern="1200" spc="600">
                <a:solidFill>
                  <a:schemeClr val="accent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5400" b="1" i="0" u="none" strike="noStrike" kern="1200" cap="none" spc="600" normalizeH="0" baseline="0" noProof="0" dirty="0">
              <a:ln>
                <a:noFill/>
              </a:ln>
              <a:solidFill>
                <a:srgbClr val="C8161E"/>
              </a:solidFill>
              <a:effectLst/>
              <a:uLnTx/>
              <a:uFillTx/>
              <a:latin typeface="Arial" panose="020B0604020202090204"/>
              <a:ea typeface="微软雅黑"/>
              <a:cs typeface="+mn-cs"/>
            </a:endParaRPr>
          </a:p>
        </p:txBody>
      </p:sp>
      <p:pic>
        <p:nvPicPr>
          <p:cNvPr id="11" name="图片 10"/>
          <p:cNvPicPr>
            <a:picLocks noChangeAspect="1"/>
          </p:cNvPicPr>
          <p:nvPr userDrawn="1"/>
        </p:nvPicPr>
        <p:blipFill rotWithShape="1">
          <a:blip r:embed="rId2">
            <a:alphaModFix amt="20000"/>
            <a:duotone>
              <a:srgbClr val="ED7D31">
                <a:shade val="45000"/>
                <a:satMod val="135000"/>
              </a:srgbClr>
              <a:prstClr val="white"/>
            </a:duotone>
          </a:blip>
          <a:srcRect t="9831" b="36385"/>
          <a:stretch>
            <a:fillRect/>
          </a:stretch>
        </p:blipFill>
        <p:spPr>
          <a:xfrm>
            <a:off x="3352562" y="6146610"/>
            <a:ext cx="5486876" cy="406590"/>
          </a:xfrm>
          <a:prstGeom prst="rect">
            <a:avLst/>
          </a:prstGeom>
        </p:spPr>
      </p:pic>
      <p:pic>
        <p:nvPicPr>
          <p:cNvPr id="12" name="图片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3" name="任意多边形: 形状 12"/>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rgbClr val="FFFFFF"/>
          </a:solidFill>
          <a:ln w="12700" cap="flat" cmpd="sng" algn="ctr">
            <a:solidFill>
              <a:srgbClr val="FFFFFF"/>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4" name="图片 13" descr="图片包含 建筑物&#10;&#10;自动生成的说明"/>
          <p:cNvPicPr>
            <a:picLocks noChangeAspect="1"/>
          </p:cNvPicPr>
          <p:nvPr userDrawn="1"/>
        </p:nvPicPr>
        <p:blipFill>
          <a:blip r:embed="rId4">
            <a:alphaModFix amt="20000"/>
            <a:duotone>
              <a:prstClr val="black"/>
              <a:srgbClr val="C8161E">
                <a:tint val="45000"/>
                <a:satMod val="400000"/>
              </a:srgb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
        <p:nvSpPr>
          <p:cNvPr id="15" name="文本占位符 31"/>
          <p:cNvSpPr>
            <a:spLocks noGrp="1"/>
          </p:cNvSpPr>
          <p:nvPr>
            <p:ph type="body" sz="quarter" idx="11"/>
          </p:nvPr>
        </p:nvSpPr>
        <p:spPr>
          <a:xfrm>
            <a:off x="3104971" y="2762247"/>
            <a:ext cx="6286859" cy="598488"/>
          </a:xfrm>
          <a:prstGeom prst="rect">
            <a:avLst/>
          </a:prstGeom>
        </p:spPr>
        <p:txBody>
          <a:bodyPr anchor="ctr"/>
          <a:lstStyle>
            <a:lvl1pPr marL="0" indent="0" algn="ctr">
              <a:lnSpc>
                <a:spcPct val="100000"/>
              </a:lnSpc>
              <a:buNone/>
              <a:defRPr sz="4800" b="1" spc="600">
                <a:solidFill>
                  <a:schemeClr val="tx2"/>
                </a:solidFill>
              </a:defRPr>
            </a:lvl1pPr>
          </a:lstStyle>
          <a:p>
            <a:pPr lvl="0"/>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12.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13.xml><?xml version="1.0" encoding="utf-8"?>
<p:sldLayout xmlns:a="http://schemas.openxmlformats.org/drawingml/2006/main" xmlns:r="http://schemas.openxmlformats.org/officeDocument/2006/relationships" xmlns:p="http://schemas.openxmlformats.org/presentationml/2006/main" preserve="1" userDrawn="1">
  <p:cSld name="封面1">
    <p:spTree>
      <p:nvGrpSpPr>
        <p:cNvPr id="1" name=""/>
        <p:cNvGrpSpPr/>
        <p:nvPr/>
      </p:nvGrpSpPr>
      <p:grpSpPr>
        <a:xfrm>
          <a:off x="0" y="0"/>
          <a:ext cx="0" cy="0"/>
          <a:chOff x="0" y="0"/>
          <a:chExt cx="0" cy="0"/>
        </a:xfrm>
      </p:grpSpPr>
      <p:pic>
        <p:nvPicPr>
          <p:cNvPr id="4" name="图片 3" descr="图片包含 建筑物&#10;&#10;自动生成的说明"/>
          <p:cNvPicPr>
            <a:picLocks noChangeAspect="1"/>
          </p:cNvPicPr>
          <p:nvPr userDrawn="1"/>
        </p:nvPicPr>
        <p:blipFill>
          <a:blip r:embed="rId2">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sp>
        <p:nvSpPr>
          <p:cNvPr id="6"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lnSpc>
                <a:spcPct val="100000"/>
              </a:lnSpc>
              <a:defRPr sz="5400" b="1">
                <a:solidFill>
                  <a:schemeClr val="tx2"/>
                </a:solidFill>
              </a:defRPr>
            </a:lvl1pPr>
          </a:lstStyle>
          <a:p>
            <a:r>
              <a:rPr lang="zh-CN" altLang="en-US" dirty="0"/>
              <a:t>单击此处编辑标题样式</a:t>
            </a:r>
            <a:endParaRPr lang="zh-CN" altLang="en-US" dirty="0"/>
          </a:p>
        </p:txBody>
      </p:sp>
      <p:sp>
        <p:nvSpPr>
          <p:cNvPr id="7" name="内容占位符 25"/>
          <p:cNvSpPr>
            <a:spLocks noGrp="1"/>
          </p:cNvSpPr>
          <p:nvPr>
            <p:ph sz="quarter" idx="10"/>
          </p:nvPr>
        </p:nvSpPr>
        <p:spPr>
          <a:xfrm>
            <a:off x="4644345" y="5196924"/>
            <a:ext cx="2903311" cy="454025"/>
          </a:xfrm>
          <a:prstGeom prst="rect">
            <a:avLst/>
          </a:prstGeom>
        </p:spPr>
        <p:txBody>
          <a:bodyPr anchor="ctr"/>
          <a:lstStyle>
            <a:lvl1pPr marL="0" indent="0" algn="ctr">
              <a:lnSpc>
                <a:spcPct val="100000"/>
              </a:lnSpc>
              <a:buNone/>
              <a:defRPr sz="20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pic>
        <p:nvPicPr>
          <p:cNvPr id="9" name="图片 8"/>
          <p:cNvPicPr>
            <a:picLocks noChangeAspect="1"/>
          </p:cNvPicPr>
          <p:nvPr userDrawn="1"/>
        </p:nvPicPr>
        <p:blipFill rotWithShape="1">
          <a:blip r:embed="rId4" cstate="print"/>
          <a:srcRect l="74359" r="1346"/>
          <a:stretch>
            <a:fillRect/>
          </a:stretch>
        </p:blipFill>
        <p:spPr>
          <a:xfrm>
            <a:off x="8870172" y="356842"/>
            <a:ext cx="3002280" cy="411617"/>
          </a:xfrm>
          <a:prstGeom prst="rect">
            <a:avLst/>
          </a:prstGeom>
        </p:spPr>
      </p:pic>
      <p:grpSp>
        <p:nvGrpSpPr>
          <p:cNvPr id="10" name="组合 9"/>
          <p:cNvGrpSpPr/>
          <p:nvPr userDrawn="1"/>
        </p:nvGrpSpPr>
        <p:grpSpPr>
          <a:xfrm>
            <a:off x="2328587" y="6244170"/>
            <a:ext cx="7554800" cy="406590"/>
            <a:chOff x="2328587" y="6073254"/>
            <a:chExt cx="7554800" cy="406590"/>
          </a:xfrm>
        </p:grpSpPr>
        <p:pic>
          <p:nvPicPr>
            <p:cNvPr id="11" name="图片 10"/>
            <p:cNvPicPr>
              <a:picLocks noChangeAspect="1"/>
            </p:cNvPicPr>
            <p:nvPr userDrawn="1"/>
          </p:nvPicPr>
          <p:blipFill rotWithShape="1">
            <a:blip r:embed="rId5">
              <a:alphaModFix amt="50000"/>
            </a:blip>
            <a:srcRect t="9831" b="36385"/>
            <a:stretch>
              <a:fillRect/>
            </a:stretch>
          </p:blipFill>
          <p:spPr>
            <a:xfrm>
              <a:off x="3352562" y="6073254"/>
              <a:ext cx="5486876" cy="406590"/>
            </a:xfrm>
            <a:prstGeom prst="rect">
              <a:avLst/>
            </a:prstGeom>
          </p:spPr>
        </p:pic>
        <p:sp>
          <p:nvSpPr>
            <p:cNvPr id="12" name="椭圆 11"/>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p:nvPr userDrawn="1"/>
          </p:nvCxnSpPr>
          <p:spPr>
            <a:xfrm>
              <a:off x="23285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89833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grpSp>
      <p:cxnSp>
        <p:nvCxnSpPr>
          <p:cNvPr id="15" name="直接连接符 14"/>
          <p:cNvCxnSpPr/>
          <p:nvPr userDrawn="1"/>
        </p:nvCxnSpPr>
        <p:spPr>
          <a:xfrm>
            <a:off x="2046000" y="1712549"/>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nvCxnSpPr>
        <p:spPr>
          <a:xfrm>
            <a:off x="2046000" y="3428810"/>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14.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7" name="图片占位符 6"/>
          <p:cNvSpPr>
            <a:spLocks noGrp="1"/>
          </p:cNvSpPr>
          <p:nvPr>
            <p:ph type="pic" sz="quarter" idx="10"/>
          </p:nvPr>
        </p:nvSpPr>
        <p:spPr>
          <a:xfrm>
            <a:off x="0" y="1"/>
            <a:ext cx="12192000" cy="3990974"/>
          </a:xfrm>
          <a:prstGeom prst="rect">
            <a:avLst/>
          </a:prstGeom>
        </p:spPr>
        <p:txBody>
          <a:bodyPr anchor="ctr"/>
          <a:lstStyle>
            <a:lvl1pPr marL="0" indent="0" algn="ctr">
              <a:buNone/>
              <a:defRPr/>
            </a:lvl1pPr>
          </a:lstStyle>
          <a:p>
            <a:endParaRPr lang="zh-CN" altLang="en-US" dirty="0"/>
          </a:p>
        </p:txBody>
      </p:sp>
      <p:sp>
        <p:nvSpPr>
          <p:cNvPr id="8" name="内容占位符 25"/>
          <p:cNvSpPr>
            <a:spLocks noGrp="1"/>
          </p:cNvSpPr>
          <p:nvPr>
            <p:ph sz="quarter" idx="11"/>
          </p:nvPr>
        </p:nvSpPr>
        <p:spPr>
          <a:xfrm>
            <a:off x="888484" y="6091547"/>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9" name="文本占位符 31"/>
          <p:cNvSpPr>
            <a:spLocks noGrp="1"/>
          </p:cNvSpPr>
          <p:nvPr>
            <p:ph type="body" sz="quarter" idx="12"/>
          </p:nvPr>
        </p:nvSpPr>
        <p:spPr>
          <a:xfrm>
            <a:off x="888484" y="5337593"/>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10" name="标题 1"/>
          <p:cNvSpPr>
            <a:spLocks noGrp="1"/>
          </p:cNvSpPr>
          <p:nvPr>
            <p:ph type="title" hasCustomPrompt="1"/>
          </p:nvPr>
        </p:nvSpPr>
        <p:spPr>
          <a:xfrm>
            <a:off x="888484" y="4121272"/>
            <a:ext cx="7798316" cy="1060855"/>
          </a:xfrm>
          <a:prstGeom prst="rect">
            <a:avLst/>
          </a:prstGeom>
          <a:noFill/>
          <a:effectLst/>
        </p:spPr>
        <p:txBody>
          <a:bodyPr anchor="ctr">
            <a:noAutofit/>
          </a:bodyPr>
          <a:lstStyle>
            <a:lvl1pPr algn="l">
              <a:lnSpc>
                <a:spcPct val="100000"/>
              </a:lnSpc>
              <a:defRPr sz="4800" b="0">
                <a:solidFill>
                  <a:schemeClr val="tx2"/>
                </a:solidFill>
                <a:effectLst/>
              </a:defRPr>
            </a:lvl1pPr>
          </a:lstStyle>
          <a:p>
            <a:r>
              <a:rPr lang="zh-CN" altLang="en-US" dirty="0"/>
              <a:t>单击此处编辑标题样式</a:t>
            </a:r>
            <a:endParaRPr lang="zh-CN" altLang="en-US" dirty="0"/>
          </a:p>
        </p:txBody>
      </p:sp>
      <p:pic>
        <p:nvPicPr>
          <p:cNvPr id="5" name="图片 4"/>
          <p:cNvPicPr>
            <a:picLocks noChangeAspect="1"/>
          </p:cNvPicPr>
          <p:nvPr userDrawn="1"/>
        </p:nvPicPr>
        <p:blipFill rotWithShape="1">
          <a:blip r:embed="rId2" cstate="print"/>
          <a:srcRect l="74359" r="1346"/>
          <a:stretch>
            <a:fillRect/>
          </a:stretch>
        </p:blipFill>
        <p:spPr>
          <a:xfrm>
            <a:off x="8870172" y="6192838"/>
            <a:ext cx="3002280" cy="411617"/>
          </a:xfrm>
          <a:prstGeom prst="rect">
            <a:avLst/>
          </a:prstGeom>
        </p:spPr>
      </p:pic>
      <p:cxnSp>
        <p:nvCxnSpPr>
          <p:cNvPr id="11" name="直接连接符 10"/>
          <p:cNvCxnSpPr/>
          <p:nvPr userDrawn="1"/>
        </p:nvCxnSpPr>
        <p:spPr>
          <a:xfrm>
            <a:off x="-80735" y="4049349"/>
            <a:ext cx="12272735" cy="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15.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endParaRPr lang="zh-CN" altLang="en-US" dirty="0"/>
          </a:p>
        </p:txBody>
      </p:sp>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16.xml><?xml version="1.0" encoding="utf-8"?>
<p:sldLayout xmlns:a="http://schemas.openxmlformats.org/drawingml/2006/main" xmlns:r="http://schemas.openxmlformats.org/officeDocument/2006/relationships" xmlns:p="http://schemas.openxmlformats.org/presentationml/2006/main" preserve="1" userDrawn="1">
  <p:cSld name="封面3-dark">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矩形 1"/>
          <p:cNvSpPr/>
          <p:nvPr userDrawn="1"/>
        </p:nvSpPr>
        <p:spPr>
          <a:xfrm>
            <a:off x="-19050" y="0"/>
            <a:ext cx="6115050" cy="6858000"/>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p>
        </p:txBody>
      </p:sp>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bg1"/>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bg1"/>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bg1"/>
                </a:solidFill>
                <a:effectLst/>
              </a:defRPr>
            </a:lvl1pPr>
          </a:lstStyle>
          <a:p>
            <a:r>
              <a:rPr lang="zh-CN" altLang="en-US" dirty="0"/>
              <a:t>单击此处编辑标题样式</a:t>
            </a:r>
            <a:endParaRPr lang="zh-CN" altLang="en-US" dirty="0"/>
          </a:p>
        </p:txBody>
      </p:sp>
      <p:pic>
        <p:nvPicPr>
          <p:cNvPr id="7" name="图片 6"/>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4" cstate="print">
            <a:extLst>
              <a:ext uri="{BEBA8EAE-BF5A-486C-A8C5-ECC9F3942E4B}">
                <a14:imgProps xmlns:a14="http://schemas.microsoft.com/office/drawing/2010/main">
                  <a14:imgLayer r:embed="rId5">
                    <a14:imgEffect>
                      <a14:brightnessContrast bright="100000"/>
                    </a14:imgEffect>
                  </a14:imgLayer>
                </a14:imgProps>
              </a:ext>
            </a:extLst>
          </a:blip>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17.xml><?xml version="1.0" encoding="utf-8"?>
<p:sldLayout xmlns:a="http://schemas.openxmlformats.org/drawingml/2006/main" xmlns:r="http://schemas.openxmlformats.org/officeDocument/2006/relationships" xmlns:p="http://schemas.openxmlformats.org/presentationml/2006/main" preserve="1" userDrawn="1">
  <p:cSld name="封面4">
    <p:spTree>
      <p:nvGrpSpPr>
        <p:cNvPr id="1" name=""/>
        <p:cNvGrpSpPr/>
        <p:nvPr/>
      </p:nvGrpSpPr>
      <p:grpSpPr>
        <a:xfrm>
          <a:off x="0" y="0"/>
          <a:ext cx="0" cy="0"/>
          <a:chOff x="0" y="0"/>
          <a:chExt cx="0" cy="0"/>
        </a:xfrm>
      </p:grpSpPr>
      <p:sp>
        <p:nvSpPr>
          <p:cNvPr id="4" name="等腰三角形 3"/>
          <p:cNvSpPr/>
          <p:nvPr userDrawn="1"/>
        </p:nvSpPr>
        <p:spPr>
          <a:xfrm>
            <a:off x="10515600" y="-25400"/>
            <a:ext cx="1676400" cy="6883400"/>
          </a:xfrm>
          <a:prstGeom prst="triangle">
            <a:avLst>
              <a:gd name="adj" fmla="val 99435"/>
            </a:avLst>
          </a:prstGeom>
          <a:gradFill>
            <a:gsLst>
              <a:gs pos="100000">
                <a:schemeClr val="accent4"/>
              </a:gs>
              <a:gs pos="62000">
                <a:schemeClr val="tx2"/>
              </a:gs>
            </a:gsLst>
            <a:lin ang="2700000" scaled="0"/>
          </a:gradFill>
          <a:ln w="12700" cap="flat" cmpd="sng" algn="ctr">
            <a:solidFill>
              <a:schemeClr val="bg1"/>
            </a:solidFill>
            <a:prstDash val="solid"/>
            <a:miter lim="800000"/>
          </a:ln>
          <a:effectLst/>
        </p:spPr>
        <p:txBody>
          <a:bodyPr rtlCol="0" anchor="ctr"/>
          <a:lstStyle/>
          <a:p>
            <a:pPr lvl="0" algn="just"/>
            <a:endParaRPr lang="zh-CN" altLang="en-US" dirty="0"/>
          </a:p>
        </p:txBody>
      </p:sp>
      <p:sp>
        <p:nvSpPr>
          <p:cNvPr id="5"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6"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7"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endParaRPr lang="zh-CN" altLang="en-US" dirty="0"/>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9" name="图片 8"/>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sp>
        <p:nvSpPr>
          <p:cNvPr id="10" name="图片占位符 6"/>
          <p:cNvSpPr>
            <a:spLocks noGrp="1"/>
          </p:cNvSpPr>
          <p:nvPr>
            <p:ph type="pic" sz="quarter" idx="10"/>
          </p:nvPr>
        </p:nvSpPr>
        <p:spPr>
          <a:xfrm>
            <a:off x="5859400" y="0"/>
            <a:ext cx="6146801" cy="6858000"/>
          </a:xfrm>
          <a:prstGeom prst="parallelogram">
            <a:avLst>
              <a:gd name="adj" fmla="val 28125"/>
            </a:avLst>
          </a:prstGeom>
          <a:effectLst>
            <a:outerShdw blurRad="50800" dist="38100" dir="2700000" algn="tl" rotWithShape="0">
              <a:prstClr val="black">
                <a:alpha val="40000"/>
              </a:prstClr>
            </a:outerShdw>
          </a:effectLst>
        </p:spPr>
        <p:txBody>
          <a:bodyPr anchor="ctr"/>
          <a:lstStyle>
            <a:lvl1pPr marL="0" indent="0" algn="ctr">
              <a:buNone/>
              <a:defRPr/>
            </a:lvl1pPr>
          </a:lstStyle>
          <a:p>
            <a:endParaRPr lang="zh-CN" altLang="en-US" dirty="0"/>
          </a:p>
        </p:txBody>
      </p:sp>
      <p:cxnSp>
        <p:nvCxnSpPr>
          <p:cNvPr id="11" name="直接连接符 10"/>
          <p:cNvCxnSpPr/>
          <p:nvPr userDrawn="1"/>
        </p:nvCxnSpPr>
        <p:spPr>
          <a:xfrm flipH="1">
            <a:off x="5710548" y="-25400"/>
            <a:ext cx="1737055" cy="68834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18.xml><?xml version="1.0" encoding="utf-8"?>
<p:sldLayout xmlns:a="http://schemas.openxmlformats.org/drawingml/2006/main" xmlns:r="http://schemas.openxmlformats.org/officeDocument/2006/relationships" xmlns:p="http://schemas.openxmlformats.org/presentationml/2006/main" preserve="1" userDrawn="1">
  <p:cSld name="封面5">
    <p:spTree>
      <p:nvGrpSpPr>
        <p:cNvPr id="1" name=""/>
        <p:cNvGrpSpPr/>
        <p:nvPr/>
      </p:nvGrpSpPr>
      <p:grpSpPr>
        <a:xfrm>
          <a:off x="0" y="0"/>
          <a:ext cx="0" cy="0"/>
          <a:chOff x="0" y="0"/>
          <a:chExt cx="0" cy="0"/>
        </a:xfrm>
      </p:grpSpPr>
      <p:pic>
        <p:nvPicPr>
          <p:cNvPr id="6" name="图片 5" descr="图片包含 建筑物&#10;&#10;自动生成的说明"/>
          <p:cNvPicPr>
            <a:picLocks noChangeAspect="1"/>
          </p:cNvPicPr>
          <p:nvPr userDrawn="1"/>
        </p:nvPicPr>
        <p:blipFill>
          <a:blip r:embed="rId2" cstate="print">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144710" y="2394097"/>
            <a:ext cx="8047290" cy="2590938"/>
          </a:xfrm>
          <a:prstGeom prst="rect">
            <a:avLst/>
          </a:prstGeom>
        </p:spPr>
      </p:pic>
      <p:sp>
        <p:nvSpPr>
          <p:cNvPr id="5" name="标题 1"/>
          <p:cNvSpPr>
            <a:spLocks noGrp="1"/>
          </p:cNvSpPr>
          <p:nvPr>
            <p:ph type="title" hasCustomPrompt="1"/>
          </p:nvPr>
        </p:nvSpPr>
        <p:spPr>
          <a:xfrm>
            <a:off x="5460763" y="2407580"/>
            <a:ext cx="6426437" cy="1060855"/>
          </a:xfrm>
          <a:prstGeom prst="rect">
            <a:avLst/>
          </a:prstGeom>
          <a:noFill/>
          <a:effectLst/>
        </p:spPr>
        <p:txBody>
          <a:bodyPr anchor="ctr">
            <a:noAutofit/>
          </a:bodyPr>
          <a:lstStyle>
            <a:lvl1pPr algn="ctr">
              <a:defRPr sz="4000" b="1">
                <a:solidFill>
                  <a:schemeClr val="tx2"/>
                </a:solidFill>
              </a:defRPr>
            </a:lvl1pPr>
          </a:lstStyle>
          <a:p>
            <a:r>
              <a:rPr lang="zh-CN" altLang="en-US" dirty="0"/>
              <a:t>单击此处编辑标题样式</a:t>
            </a:r>
            <a:endParaRPr lang="zh-CN" altLang="en-US" dirty="0"/>
          </a:p>
        </p:txBody>
      </p:sp>
      <p:sp>
        <p:nvSpPr>
          <p:cNvPr id="7" name="内容占位符 25"/>
          <p:cNvSpPr>
            <a:spLocks noGrp="1"/>
          </p:cNvSpPr>
          <p:nvPr>
            <p:ph sz="quarter" idx="10"/>
          </p:nvPr>
        </p:nvSpPr>
        <p:spPr>
          <a:xfrm>
            <a:off x="8946863" y="4107201"/>
            <a:ext cx="2903311" cy="454025"/>
          </a:xfrm>
          <a:prstGeom prst="rect">
            <a:avLst/>
          </a:prstGeom>
        </p:spPr>
        <p:txBody>
          <a:bodyPr anchor="ctr"/>
          <a:lstStyle>
            <a:lvl1pPr marL="0" indent="0" algn="ctr">
              <a:lnSpc>
                <a:spcPct val="100000"/>
              </a:lnSpc>
              <a:buNone/>
              <a:defRPr sz="18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5460764" y="3997557"/>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9" name="图片占位符 14"/>
          <p:cNvSpPr>
            <a:spLocks noGrp="1"/>
          </p:cNvSpPr>
          <p:nvPr>
            <p:ph type="pic" sz="quarter" idx="12"/>
          </p:nvPr>
        </p:nvSpPr>
        <p:spPr>
          <a:xfrm>
            <a:off x="0" y="1415726"/>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10" name="图片 9"/>
          <p:cNvPicPr>
            <a:picLocks noChangeAspect="1"/>
          </p:cNvPicPr>
          <p:nvPr userDrawn="1"/>
        </p:nvPicPr>
        <p:blipFill>
          <a:blip r:embed="rId3"/>
          <a:stretch>
            <a:fillRect/>
          </a:stretch>
        </p:blipFill>
        <p:spPr>
          <a:xfrm>
            <a:off x="6524558" y="4706725"/>
            <a:ext cx="3935296" cy="209291"/>
          </a:xfrm>
          <a:prstGeom prst="rect">
            <a:avLst/>
          </a:prstGeom>
        </p:spPr>
      </p:pic>
      <p:pic>
        <p:nvPicPr>
          <p:cNvPr id="11" name="图片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22913" y="271357"/>
            <a:ext cx="2169174" cy="713098"/>
          </a:xfrm>
          <a:prstGeom prst="rect">
            <a:avLst/>
          </a:prstGeom>
        </p:spPr>
      </p:pic>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19.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grpSp>
        <p:nvGrpSpPr>
          <p:cNvPr id="11" name="组合 10"/>
          <p:cNvGrpSpPr/>
          <p:nvPr userDrawn="1"/>
        </p:nvGrpSpPr>
        <p:grpSpPr>
          <a:xfrm>
            <a:off x="391884" y="2278063"/>
            <a:ext cx="4122059" cy="1462680"/>
            <a:chOff x="304800" y="2709636"/>
            <a:chExt cx="4122059" cy="1462680"/>
          </a:xfrm>
        </p:grpSpPr>
        <p:grpSp>
          <p:nvGrpSpPr>
            <p:cNvPr id="12" name="组合 11"/>
            <p:cNvGrpSpPr/>
            <p:nvPr/>
          </p:nvGrpSpPr>
          <p:grpSpPr>
            <a:xfrm>
              <a:off x="304800" y="2709636"/>
              <a:ext cx="4122059" cy="1462680"/>
              <a:chOff x="667656" y="1497651"/>
              <a:chExt cx="4122059" cy="1462680"/>
            </a:xfrm>
          </p:grpSpPr>
          <p:grpSp>
            <p:nvGrpSpPr>
              <p:cNvPr id="14" name="组合 13"/>
              <p:cNvGrpSpPr/>
              <p:nvPr/>
            </p:nvGrpSpPr>
            <p:grpSpPr>
              <a:xfrm>
                <a:off x="667656" y="1497651"/>
                <a:ext cx="4122059" cy="1438728"/>
                <a:chOff x="537028" y="1493158"/>
                <a:chExt cx="4122059" cy="1438728"/>
              </a:xfrm>
            </p:grpSpPr>
            <p:sp>
              <p:nvSpPr>
                <p:cNvPr id="17" name="矩形 16"/>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8" name="图片 17"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15" name="文本框 14"/>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endParaRPr kumimoji="0" lang="zh-CN" altLang="en-US" sz="5400" b="0" i="0" u="none" strike="noStrike" kern="0" cap="none" spc="0" normalizeH="0" baseline="0" noProof="0" dirty="0">
                  <a:ln>
                    <a:noFill/>
                  </a:ln>
                  <a:solidFill>
                    <a:schemeClr val="tx2"/>
                  </a:solidFill>
                  <a:effectLst/>
                  <a:uLnTx/>
                  <a:uFillTx/>
                  <a:latin typeface="+mj-ea"/>
                  <a:ea typeface="+mj-ea"/>
                </a:endParaRPr>
              </a:p>
            </p:txBody>
          </p:sp>
          <p:sp>
            <p:nvSpPr>
              <p:cNvPr id="16" name="矩形 15"/>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13" name="图片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9" name="图片占位符 6"/>
          <p:cNvSpPr>
            <a:spLocks noGrp="1"/>
          </p:cNvSpPr>
          <p:nvPr>
            <p:ph type="pic" sz="quarter" idx="10"/>
          </p:nvPr>
        </p:nvSpPr>
        <p:spPr>
          <a:xfrm>
            <a:off x="6095999" y="0"/>
            <a:ext cx="6096001" cy="6858000"/>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内页版式3">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3" name="矩形 2"/>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pic>
        <p:nvPicPr>
          <p:cNvPr id="8" name="图片 7"/>
          <p:cNvPicPr>
            <a:picLocks noChangeAspect="1"/>
          </p:cNvPicPr>
          <p:nvPr userDrawn="1"/>
        </p:nvPicPr>
        <p:blipFill rotWithShape="1">
          <a:blip r:embed="rId2" cstate="print"/>
          <a:srcRect l="74359" r="1346"/>
          <a:stretch>
            <a:fillRect/>
          </a:stretch>
        </p:blipFill>
        <p:spPr>
          <a:xfrm>
            <a:off x="8870172" y="360363"/>
            <a:ext cx="3002280" cy="411617"/>
          </a:xfrm>
          <a:prstGeom prst="rect">
            <a:avLst/>
          </a:prstGeom>
        </p:spPr>
      </p:pic>
      <p:sp>
        <p:nvSpPr>
          <p:cNvPr id="9" name="矩形 8"/>
          <p:cNvSpPr/>
          <p:nvPr userDrawn="1"/>
        </p:nvSpPr>
        <p:spPr>
          <a:xfrm>
            <a:off x="360362" y="6446383"/>
            <a:ext cx="11460164" cy="411617"/>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solidFill>
                <a:schemeClr val="tx2"/>
              </a:solidFill>
            </a:endParaRPr>
          </a:p>
        </p:txBody>
      </p:sp>
      <p:sp>
        <p:nvSpPr>
          <p:cNvPr id="10" name="文本框 9"/>
          <p:cNvSpPr txBox="1"/>
          <p:nvPr userDrawn="1"/>
        </p:nvSpPr>
        <p:spPr>
          <a:xfrm>
            <a:off x="10118489" y="6484482"/>
            <a:ext cx="1692143" cy="338554"/>
          </a:xfrm>
          <a:prstGeom prst="rect">
            <a:avLst/>
          </a:prstGeom>
          <a:noFill/>
        </p:spPr>
        <p:txBody>
          <a:bodyPr wrap="square" rtlCol="0" anchor="ctr">
            <a:spAutoFit/>
          </a:bodyPr>
          <a:lstStyle/>
          <a:p>
            <a:pPr algn="ctr"/>
            <a:r>
              <a:rPr lang="en-US" altLang="zh-CN" sz="1600" i="1" dirty="0">
                <a:solidFill>
                  <a:schemeClr val="bg1"/>
                </a:solidFill>
              </a:rPr>
              <a:t>www.sjtu.edu.cn </a:t>
            </a:r>
            <a:endParaRPr lang="zh-CN" altLang="en-US" sz="1400" i="1" dirty="0">
              <a:solidFill>
                <a:schemeClr val="bg1"/>
              </a:solidFill>
            </a:endParaRPr>
          </a:p>
        </p:txBody>
      </p:sp>
      <p:sp>
        <p:nvSpPr>
          <p:cNvPr id="11" name="文本框 10"/>
          <p:cNvSpPr txBox="1"/>
          <p:nvPr userDrawn="1"/>
        </p:nvSpPr>
        <p:spPr>
          <a:xfrm>
            <a:off x="360364" y="6497182"/>
            <a:ext cx="2223180" cy="338554"/>
          </a:xfrm>
          <a:prstGeom prst="rect">
            <a:avLst/>
          </a:prstGeom>
          <a:noFill/>
        </p:spPr>
        <p:txBody>
          <a:bodyPr wrap="square" rtlCol="0" anchor="ctr">
            <a:spAutoFit/>
          </a:bodyPr>
          <a:lstStyle/>
          <a:p>
            <a:pPr algn="ctr"/>
            <a:r>
              <a:rPr lang="zh-CN" altLang="en-US" sz="1600" dirty="0">
                <a:solidFill>
                  <a:schemeClr val="bg1"/>
                </a:solidFill>
              </a:rPr>
              <a:t>饮水思源   爱国荣校</a:t>
            </a:r>
            <a:endParaRPr lang="zh-CN" altLang="en-US" sz="1600" dirty="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20.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grpSp>
        <p:nvGrpSpPr>
          <p:cNvPr id="3" name="组合 2"/>
          <p:cNvGrpSpPr/>
          <p:nvPr userDrawn="1"/>
        </p:nvGrpSpPr>
        <p:grpSpPr>
          <a:xfrm>
            <a:off x="4034971" y="689970"/>
            <a:ext cx="4122059" cy="1462680"/>
            <a:chOff x="304800" y="2709636"/>
            <a:chExt cx="4122059" cy="1462680"/>
          </a:xfrm>
        </p:grpSpPr>
        <p:grpSp>
          <p:nvGrpSpPr>
            <p:cNvPr id="4" name="组合 3"/>
            <p:cNvGrpSpPr/>
            <p:nvPr/>
          </p:nvGrpSpPr>
          <p:grpSpPr>
            <a:xfrm>
              <a:off x="304800" y="2709636"/>
              <a:ext cx="4122059" cy="1462680"/>
              <a:chOff x="667656" y="1497651"/>
              <a:chExt cx="4122059" cy="1462680"/>
            </a:xfrm>
          </p:grpSpPr>
          <p:grpSp>
            <p:nvGrpSpPr>
              <p:cNvPr id="6" name="组合 5"/>
              <p:cNvGrpSpPr/>
              <p:nvPr/>
            </p:nvGrpSpPr>
            <p:grpSpPr>
              <a:xfrm>
                <a:off x="667656" y="1497651"/>
                <a:ext cx="4122059" cy="1438728"/>
                <a:chOff x="537028" y="1493158"/>
                <a:chExt cx="4122059" cy="1438728"/>
              </a:xfrm>
            </p:grpSpPr>
            <p:sp>
              <p:nvSpPr>
                <p:cNvPr id="9" name="矩形 8"/>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0" name="图片 9"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7" name="文本框 6"/>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endParaRPr kumimoji="0" lang="zh-CN" altLang="en-US" sz="5400" b="0" i="0" u="none" strike="noStrike" kern="0" cap="none" spc="0" normalizeH="0" baseline="0" noProof="0" dirty="0">
                  <a:ln>
                    <a:noFill/>
                  </a:ln>
                  <a:solidFill>
                    <a:schemeClr val="tx2"/>
                  </a:solidFill>
                  <a:effectLst/>
                  <a:uLnTx/>
                  <a:uFillTx/>
                  <a:latin typeface="+mj-ea"/>
                  <a:ea typeface="+mj-ea"/>
                </a:endParaRPr>
              </a:p>
            </p:txBody>
          </p:sp>
          <p:sp>
            <p:nvSpPr>
              <p:cNvPr id="8" name="矩形 7"/>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1" name="图片占位符 6"/>
          <p:cNvSpPr>
            <a:spLocks noGrp="1"/>
          </p:cNvSpPr>
          <p:nvPr>
            <p:ph type="pic" sz="quarter" idx="10"/>
          </p:nvPr>
        </p:nvSpPr>
        <p:spPr>
          <a:xfrm>
            <a:off x="1" y="3240088"/>
            <a:ext cx="12192000" cy="3617912"/>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21.xml><?xml version="1.0" encoding="utf-8"?>
<p:sldLayout xmlns:a="http://schemas.openxmlformats.org/drawingml/2006/main" xmlns:r="http://schemas.openxmlformats.org/officeDocument/2006/relationships" xmlns:p="http://schemas.openxmlformats.org/presentationml/2006/main" preserve="1" userDrawn="1">
  <p:cSld name="内页版式1">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pic>
        <p:nvPicPr>
          <p:cNvPr id="7" name="图片 6"/>
          <p:cNvPicPr>
            <a:picLocks noChangeAspect="1"/>
          </p:cNvPicPr>
          <p:nvPr userDrawn="1"/>
        </p:nvPicPr>
        <p:blipFill rotWithShape="1">
          <a:blip r:embed="rId2" cstate="print"/>
          <a:srcRect r="1346"/>
          <a:stretch>
            <a:fillRect/>
          </a:stretch>
        </p:blipFill>
        <p:spPr>
          <a:xfrm>
            <a:off x="516" y="6149854"/>
            <a:ext cx="12191484" cy="411617"/>
          </a:xfrm>
          <a:prstGeom prst="rect">
            <a:avLst/>
          </a:prstGeom>
        </p:spPr>
      </p:pic>
      <p:pic>
        <p:nvPicPr>
          <p:cNvPr id="13" name="图片 12" descr="文本&#10;&#10;中度可信度描述已自动生成"/>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553162" y="263409"/>
            <a:ext cx="2305463" cy="757902"/>
          </a:xfrm>
          <a:prstGeom prst="rect">
            <a:avLst/>
          </a:prstGeom>
        </p:spPr>
      </p:pic>
      <p:sp>
        <p:nvSpPr>
          <p:cNvPr id="8" name="矩形 7"/>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22.xml><?xml version="1.0" encoding="utf-8"?>
<p:sldLayout xmlns:a="http://schemas.openxmlformats.org/drawingml/2006/main" xmlns:r="http://schemas.openxmlformats.org/officeDocument/2006/relationships" xmlns:p="http://schemas.openxmlformats.org/presentationml/2006/main" preserve="1" userDrawn="1">
  <p:cSld name="内页版式2">
    <p:spTree>
      <p:nvGrpSpPr>
        <p:cNvPr id="1" name=""/>
        <p:cNvGrpSpPr/>
        <p:nvPr/>
      </p:nvGrpSpPr>
      <p:grpSpPr>
        <a:xfrm>
          <a:off x="0" y="0"/>
          <a:ext cx="0" cy="0"/>
          <a:chOff x="0" y="0"/>
          <a:chExt cx="0" cy="0"/>
        </a:xfrm>
      </p:grpSpPr>
      <p:sp>
        <p:nvSpPr>
          <p:cNvPr id="9" name="矩形 8"/>
          <p:cNvSpPr/>
          <p:nvPr userDrawn="1"/>
        </p:nvSpPr>
        <p:spPr>
          <a:xfrm>
            <a:off x="0" y="0"/>
            <a:ext cx="12191483" cy="685800"/>
          </a:xfrm>
          <a:prstGeom prst="rect">
            <a:avLst/>
          </a:prstGeom>
          <a:solidFill>
            <a:schemeClr val="tx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sp>
        <p:nvSpPr>
          <p:cNvPr id="2" name="标题 1"/>
          <p:cNvSpPr>
            <a:spLocks noGrp="1"/>
          </p:cNvSpPr>
          <p:nvPr>
            <p:ph type="title"/>
          </p:nvPr>
        </p:nvSpPr>
        <p:spPr>
          <a:xfrm>
            <a:off x="927468" y="85609"/>
            <a:ext cx="6895732" cy="538838"/>
          </a:xfrm>
          <a:prstGeom prst="rect">
            <a:avLst/>
          </a:prstGeom>
        </p:spPr>
        <p:txBody>
          <a:bodyPr anchor="ctr">
            <a:normAutofit/>
          </a:bodyPr>
          <a:lstStyle>
            <a:lvl1pPr>
              <a:lnSpc>
                <a:spcPct val="100000"/>
              </a:lnSpc>
              <a:defRPr sz="3200">
                <a:solidFill>
                  <a:schemeClr val="bg1"/>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034104"/>
            <a:ext cx="11429264" cy="4761859"/>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pic>
        <p:nvPicPr>
          <p:cNvPr id="10" name="图片 9" descr="图片包含 户外, 标牌, 黑色&#10;&#10;自动生成的说明"/>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pic>
        <p:nvPicPr>
          <p:cNvPr id="12" name="图片 11"/>
          <p:cNvPicPr>
            <a:picLocks noChangeAspect="1"/>
          </p:cNvPicPr>
          <p:nvPr userDrawn="1"/>
        </p:nvPicPr>
        <p:blipFill rotWithShape="1">
          <a:blip r:embed="rId3" cstate="print">
            <a:extLst>
              <a:ext uri="{BEBA8EAE-BF5A-486C-A8C5-ECC9F3942E4B}">
                <a14:imgProps xmlns:a14="http://schemas.microsoft.com/office/drawing/2010/main">
                  <a14:imgLayer r:embed="rId4">
                    <a14:imgEffect>
                      <a14:brightnessContrast bright="100000"/>
                    </a14:imgEffect>
                    <a14:imgEffect>
                      <a14:sharpenSoften amount="100000"/>
                    </a14:imgEffect>
                  </a14:imgLayer>
                </a14:imgProps>
              </a:ext>
            </a:extLst>
          </a:blip>
          <a:srcRect l="73973" r="3197"/>
          <a:stretch>
            <a:fillRect/>
          </a:stretch>
        </p:blipFill>
        <p:spPr>
          <a:xfrm>
            <a:off x="9046840" y="274621"/>
            <a:ext cx="2821309" cy="411617"/>
          </a:xfrm>
          <a:prstGeom prst="rect">
            <a:avLst/>
          </a:prstGeom>
        </p:spPr>
      </p:pic>
      <p:sp>
        <p:nvSpPr>
          <p:cNvPr id="13" name="文本框 12"/>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14" name="文本框 13"/>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15" name="直接连接符 14"/>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23.xml><?xml version="1.0" encoding="utf-8"?>
<p:sldLayout xmlns:a="http://schemas.openxmlformats.org/drawingml/2006/main" xmlns:r="http://schemas.openxmlformats.org/officeDocument/2006/relationships" xmlns:p="http://schemas.openxmlformats.org/presentationml/2006/main" preserve="1" userDrawn="1">
  <p:cSld name="内页版式3">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3" name="矩形 2"/>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pic>
        <p:nvPicPr>
          <p:cNvPr id="8" name="图片 7"/>
          <p:cNvPicPr>
            <a:picLocks noChangeAspect="1"/>
          </p:cNvPicPr>
          <p:nvPr userDrawn="1"/>
        </p:nvPicPr>
        <p:blipFill rotWithShape="1">
          <a:blip r:embed="rId2" cstate="print"/>
          <a:srcRect l="74359" r="1346"/>
          <a:stretch>
            <a:fillRect/>
          </a:stretch>
        </p:blipFill>
        <p:spPr>
          <a:xfrm>
            <a:off x="8870172" y="360363"/>
            <a:ext cx="3002280" cy="411617"/>
          </a:xfrm>
          <a:prstGeom prst="rect">
            <a:avLst/>
          </a:prstGeom>
        </p:spPr>
      </p:pic>
      <p:sp>
        <p:nvSpPr>
          <p:cNvPr id="9" name="矩形 8"/>
          <p:cNvSpPr/>
          <p:nvPr userDrawn="1"/>
        </p:nvSpPr>
        <p:spPr>
          <a:xfrm>
            <a:off x="360362" y="6446383"/>
            <a:ext cx="11460164" cy="411617"/>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solidFill>
                <a:schemeClr val="tx2"/>
              </a:solidFill>
            </a:endParaRPr>
          </a:p>
        </p:txBody>
      </p:sp>
      <p:sp>
        <p:nvSpPr>
          <p:cNvPr id="10" name="文本框 9"/>
          <p:cNvSpPr txBox="1"/>
          <p:nvPr userDrawn="1"/>
        </p:nvSpPr>
        <p:spPr>
          <a:xfrm>
            <a:off x="10118489" y="6484482"/>
            <a:ext cx="1692143" cy="338554"/>
          </a:xfrm>
          <a:prstGeom prst="rect">
            <a:avLst/>
          </a:prstGeom>
          <a:noFill/>
        </p:spPr>
        <p:txBody>
          <a:bodyPr wrap="square" rtlCol="0" anchor="ctr">
            <a:spAutoFit/>
          </a:bodyPr>
          <a:lstStyle/>
          <a:p>
            <a:pPr algn="ctr"/>
            <a:r>
              <a:rPr lang="en-US" altLang="zh-CN" sz="1600" i="1" dirty="0">
                <a:solidFill>
                  <a:schemeClr val="bg1"/>
                </a:solidFill>
              </a:rPr>
              <a:t>www.sjtu.edu.cn </a:t>
            </a:r>
            <a:endParaRPr lang="zh-CN" altLang="en-US" sz="1400" i="1" dirty="0">
              <a:solidFill>
                <a:schemeClr val="bg1"/>
              </a:solidFill>
            </a:endParaRPr>
          </a:p>
        </p:txBody>
      </p:sp>
      <p:sp>
        <p:nvSpPr>
          <p:cNvPr id="11" name="文本框 10"/>
          <p:cNvSpPr txBox="1"/>
          <p:nvPr userDrawn="1"/>
        </p:nvSpPr>
        <p:spPr>
          <a:xfrm>
            <a:off x="360364" y="6497182"/>
            <a:ext cx="2223180" cy="338554"/>
          </a:xfrm>
          <a:prstGeom prst="rect">
            <a:avLst/>
          </a:prstGeom>
          <a:noFill/>
        </p:spPr>
        <p:txBody>
          <a:bodyPr wrap="square" rtlCol="0" anchor="ctr">
            <a:spAutoFit/>
          </a:bodyPr>
          <a:lstStyle/>
          <a:p>
            <a:pPr algn="ctr"/>
            <a:r>
              <a:rPr lang="zh-CN" altLang="en-US" sz="1600" dirty="0">
                <a:solidFill>
                  <a:schemeClr val="bg1"/>
                </a:solidFill>
              </a:rPr>
              <a:t>饮水思源   爱国荣校</a:t>
            </a:r>
            <a:endParaRPr lang="zh-CN" altLang="en-US" sz="1600" dirty="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24.xml><?xml version="1.0" encoding="utf-8"?>
<p:sldLayout xmlns:a="http://schemas.openxmlformats.org/drawingml/2006/main" xmlns:r="http://schemas.openxmlformats.org/officeDocument/2006/relationships" xmlns:p="http://schemas.openxmlformats.org/presentationml/2006/main" preserve="1" userDrawn="1">
  <p:cSld name="过渡页1">
    <p:spTree>
      <p:nvGrpSpPr>
        <p:cNvPr id="1" name=""/>
        <p:cNvGrpSpPr/>
        <p:nvPr/>
      </p:nvGrpSpPr>
      <p:grpSpPr>
        <a:xfrm>
          <a:off x="0" y="0"/>
          <a:ext cx="0" cy="0"/>
          <a:chOff x="0" y="0"/>
          <a:chExt cx="0" cy="0"/>
        </a:xfrm>
      </p:grpSpPr>
      <p:sp>
        <p:nvSpPr>
          <p:cNvPr id="13" name="标题 1"/>
          <p:cNvSpPr>
            <a:spLocks noGrp="1"/>
          </p:cNvSpPr>
          <p:nvPr>
            <p:ph type="title" hasCustomPrompt="1"/>
          </p:nvPr>
        </p:nvSpPr>
        <p:spPr>
          <a:xfrm>
            <a:off x="1439862" y="1355320"/>
            <a:ext cx="8796337" cy="1060855"/>
          </a:xfrm>
          <a:prstGeom prst="rect">
            <a:avLst/>
          </a:prstGeom>
          <a:noFill/>
          <a:effectLst/>
        </p:spPr>
        <p:txBody>
          <a:bodyPr anchor="ctr">
            <a:noAutofit/>
          </a:bodyPr>
          <a:lstStyle>
            <a:lvl1pPr algn="l">
              <a:lnSpc>
                <a:spcPct val="100000"/>
              </a:lnSpc>
              <a:defRPr sz="6000" b="0">
                <a:solidFill>
                  <a:schemeClr val="tx2"/>
                </a:solidFill>
                <a:effectLst/>
              </a:defRPr>
            </a:lvl1pPr>
          </a:lstStyle>
          <a:p>
            <a:r>
              <a:rPr lang="zh-CN" altLang="en-US" dirty="0"/>
              <a:t>单击此处编辑标题样式</a:t>
            </a:r>
            <a:endParaRPr lang="zh-CN" altLang="en-US" dirty="0"/>
          </a:p>
        </p:txBody>
      </p:sp>
      <p:pic>
        <p:nvPicPr>
          <p:cNvPr id="15" name="图片 14"/>
          <p:cNvPicPr>
            <a:picLocks noChangeAspect="1"/>
          </p:cNvPicPr>
          <p:nvPr userDrawn="1"/>
        </p:nvPicPr>
        <p:blipFill rotWithShape="1">
          <a:blip r:embed="rId2" cstate="print"/>
          <a:srcRect r="1346"/>
          <a:stretch>
            <a:fillRect/>
          </a:stretch>
        </p:blipFill>
        <p:spPr>
          <a:xfrm>
            <a:off x="516" y="5781221"/>
            <a:ext cx="12191484" cy="411617"/>
          </a:xfrm>
          <a:prstGeom prst="rect">
            <a:avLst/>
          </a:prstGeom>
        </p:spPr>
      </p:pic>
      <p:sp>
        <p:nvSpPr>
          <p:cNvPr id="16" name="矩形 15"/>
          <p:cNvSpPr/>
          <p:nvPr userDrawn="1"/>
        </p:nvSpPr>
        <p:spPr>
          <a:xfrm>
            <a:off x="0" y="1523797"/>
            <a:ext cx="360363" cy="723900"/>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25.xml><?xml version="1.0" encoding="utf-8"?>
<p:sldLayout xmlns:a="http://schemas.openxmlformats.org/drawingml/2006/main" xmlns:r="http://schemas.openxmlformats.org/officeDocument/2006/relationships" xmlns:p="http://schemas.openxmlformats.org/presentationml/2006/main" preserve="1" userDrawn="1">
  <p:cSld name="过渡页2">
    <p:spTree>
      <p:nvGrpSpPr>
        <p:cNvPr id="1" name=""/>
        <p:cNvGrpSpPr/>
        <p:nvPr/>
      </p:nvGrpSpPr>
      <p:grpSpPr>
        <a:xfrm>
          <a:off x="0" y="0"/>
          <a:ext cx="0" cy="0"/>
          <a:chOff x="0" y="0"/>
          <a:chExt cx="0" cy="0"/>
        </a:xfrm>
      </p:grpSpPr>
      <p:pic>
        <p:nvPicPr>
          <p:cNvPr id="3" name="图片 2"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 name="矩形 3"/>
          <p:cNvSpPr/>
          <p:nvPr userDrawn="1"/>
        </p:nvSpPr>
        <p:spPr>
          <a:xfrm rot="16200000">
            <a:off x="6051000" y="-2616750"/>
            <a:ext cx="90000" cy="12192000"/>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6"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tx2"/>
                </a:solidFill>
              </a:defRPr>
            </a:lvl1pPr>
          </a:lstStyle>
          <a:p>
            <a:r>
              <a:rPr lang="zh-CN" altLang="en-US" dirty="0"/>
              <a:t>单击此处编辑母版标题样式</a:t>
            </a:r>
            <a:endParaRPr lang="zh-CN" altLang="en-US" dirty="0"/>
          </a:p>
        </p:txBody>
      </p:sp>
      <p:pic>
        <p:nvPicPr>
          <p:cNvPr id="7" name="图片 6"/>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8"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26.xml><?xml version="1.0" encoding="utf-8"?>
<p:sldLayout xmlns:a="http://schemas.openxmlformats.org/drawingml/2006/main" xmlns:r="http://schemas.openxmlformats.org/officeDocument/2006/relationships" xmlns:p="http://schemas.openxmlformats.org/presentationml/2006/main" preserve="1" userDrawn="1">
  <p:cSld name="封底1">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pic>
        <p:nvPicPr>
          <p:cNvPr id="16" name="图片 15" descr="文本&#10;&#10;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175242" y="806450"/>
            <a:ext cx="3841516" cy="2692400"/>
          </a:xfrm>
          <a:prstGeom prst="rect">
            <a:avLst/>
          </a:prstGeom>
        </p:spPr>
      </p:pic>
      <p:sp>
        <p:nvSpPr>
          <p:cNvPr id="17" name="标题 1"/>
          <p:cNvSpPr>
            <a:spLocks noGrp="1"/>
          </p:cNvSpPr>
          <p:nvPr>
            <p:ph type="title" hasCustomPrompt="1"/>
          </p:nvPr>
        </p:nvSpPr>
        <p:spPr>
          <a:xfrm>
            <a:off x="2351313" y="3700057"/>
            <a:ext cx="7561943"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endParaRPr lang="zh-CN" altLang="en-US" dirty="0"/>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27.xml><?xml version="1.0" encoding="utf-8"?>
<p:sldLayout xmlns:a="http://schemas.openxmlformats.org/drawingml/2006/main" xmlns:r="http://schemas.openxmlformats.org/officeDocument/2006/relationships" xmlns:p="http://schemas.openxmlformats.org/presentationml/2006/main" preserve="1" userDrawn="1">
  <p:cSld name="封底2">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pic>
        <p:nvPicPr>
          <p:cNvPr id="3" name="图片 2" descr="文本&#10;&#10;中度可信度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73315" y="1918497"/>
            <a:ext cx="4717143" cy="1550721"/>
          </a:xfrm>
          <a:prstGeom prst="rect">
            <a:avLst/>
          </a:prstGeom>
        </p:spPr>
      </p:pic>
      <p:sp>
        <p:nvSpPr>
          <p:cNvPr id="12" name="标题 1"/>
          <p:cNvSpPr>
            <a:spLocks noGrp="1"/>
          </p:cNvSpPr>
          <p:nvPr>
            <p:ph type="title" hasCustomPrompt="1"/>
          </p:nvPr>
        </p:nvSpPr>
        <p:spPr>
          <a:xfrm>
            <a:off x="6096001" y="2179233"/>
            <a:ext cx="5613400"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28.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tx2"/>
        </a:solidFill>
        <a:effectLst/>
      </p:bgPr>
    </p:bg>
    <p:spTree>
      <p:nvGrpSpPr>
        <p:cNvPr id="1" name=""/>
        <p:cNvGrpSpPr/>
        <p:nvPr/>
      </p:nvGrpSpPr>
      <p:grpSpPr>
        <a:xfrm>
          <a:off x="0" y="0"/>
          <a:ext cx="0" cy="0"/>
          <a:chOff x="0" y="0"/>
          <a:chExt cx="0" cy="0"/>
        </a:xfrm>
      </p:grpSpPr>
      <p:sp>
        <p:nvSpPr>
          <p:cNvPr id="9" name="流程图: 离页连接符 8"/>
          <p:cNvSpPr/>
          <p:nvPr userDrawn="1"/>
        </p:nvSpPr>
        <p:spPr>
          <a:xfrm>
            <a:off x="3419386" y="0"/>
            <a:ext cx="5353229" cy="5219695"/>
          </a:xfrm>
          <a:prstGeom prst="flowChartOffpageConnector">
            <a:avLst/>
          </a:prstGeom>
          <a:solidFill>
            <a:srgbClr val="FFFFFF"/>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sp>
        <p:nvSpPr>
          <p:cNvPr id="10" name="文本占位符 31"/>
          <p:cNvSpPr txBox="1"/>
          <p:nvPr userDrawn="1"/>
        </p:nvSpPr>
        <p:spPr>
          <a:xfrm>
            <a:off x="2952571" y="2609847"/>
            <a:ext cx="6286859" cy="598488"/>
          </a:xfrm>
          <a:prstGeom prst="rect">
            <a:avLst/>
          </a:prstGeom>
        </p:spPr>
        <p:txBody>
          <a:bodyPr anchor="ctr"/>
          <a:lstStyle>
            <a:lvl1pPr marL="0" indent="0" algn="ctr" defTabSz="967740" rtl="0" eaLnBrk="1" latinLnBrk="0" hangingPunct="1">
              <a:lnSpc>
                <a:spcPct val="100000"/>
              </a:lnSpc>
              <a:spcBef>
                <a:spcPts val="1060"/>
              </a:spcBef>
              <a:buFontTx/>
              <a:buNone/>
              <a:defRPr sz="5400" b="1" kern="1200" spc="600">
                <a:solidFill>
                  <a:schemeClr val="accent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5400" b="1" i="0" u="none" strike="noStrike" kern="1200" cap="none" spc="600" normalizeH="0" baseline="0" noProof="0" dirty="0">
              <a:ln>
                <a:noFill/>
              </a:ln>
              <a:solidFill>
                <a:srgbClr val="C8161E"/>
              </a:solidFill>
              <a:effectLst/>
              <a:uLnTx/>
              <a:uFillTx/>
              <a:latin typeface="Arial" panose="020B0604020202090204"/>
              <a:ea typeface="微软雅黑"/>
              <a:cs typeface="+mn-cs"/>
            </a:endParaRPr>
          </a:p>
        </p:txBody>
      </p:sp>
      <p:pic>
        <p:nvPicPr>
          <p:cNvPr id="11" name="图片 10"/>
          <p:cNvPicPr>
            <a:picLocks noChangeAspect="1"/>
          </p:cNvPicPr>
          <p:nvPr userDrawn="1"/>
        </p:nvPicPr>
        <p:blipFill rotWithShape="1">
          <a:blip r:embed="rId2">
            <a:alphaModFix amt="20000"/>
            <a:duotone>
              <a:srgbClr val="ED7D31">
                <a:shade val="45000"/>
                <a:satMod val="135000"/>
              </a:srgbClr>
              <a:prstClr val="white"/>
            </a:duotone>
          </a:blip>
          <a:srcRect t="9831" b="36385"/>
          <a:stretch>
            <a:fillRect/>
          </a:stretch>
        </p:blipFill>
        <p:spPr>
          <a:xfrm>
            <a:off x="3352562" y="6146610"/>
            <a:ext cx="5486876" cy="406590"/>
          </a:xfrm>
          <a:prstGeom prst="rect">
            <a:avLst/>
          </a:prstGeom>
        </p:spPr>
      </p:pic>
      <p:pic>
        <p:nvPicPr>
          <p:cNvPr id="12" name="图片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3" name="任意多边形: 形状 12"/>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rgbClr val="FFFFFF"/>
          </a:solidFill>
          <a:ln w="12700" cap="flat" cmpd="sng" algn="ctr">
            <a:solidFill>
              <a:srgbClr val="FFFFFF"/>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4" name="图片 13" descr="图片包含 建筑物&#10;&#10;自动生成的说明"/>
          <p:cNvPicPr>
            <a:picLocks noChangeAspect="1"/>
          </p:cNvPicPr>
          <p:nvPr userDrawn="1"/>
        </p:nvPicPr>
        <p:blipFill>
          <a:blip r:embed="rId4">
            <a:alphaModFix amt="20000"/>
            <a:duotone>
              <a:prstClr val="black"/>
              <a:srgbClr val="C8161E">
                <a:tint val="45000"/>
                <a:satMod val="400000"/>
              </a:srgb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
        <p:nvSpPr>
          <p:cNvPr id="15" name="文本占位符 31"/>
          <p:cNvSpPr>
            <a:spLocks noGrp="1"/>
          </p:cNvSpPr>
          <p:nvPr>
            <p:ph type="body" sz="quarter" idx="11"/>
          </p:nvPr>
        </p:nvSpPr>
        <p:spPr>
          <a:xfrm>
            <a:off x="3104971" y="2762247"/>
            <a:ext cx="6286859" cy="598488"/>
          </a:xfrm>
          <a:prstGeom prst="rect">
            <a:avLst/>
          </a:prstGeom>
        </p:spPr>
        <p:txBody>
          <a:bodyPr anchor="ctr"/>
          <a:lstStyle>
            <a:lvl1pPr marL="0" indent="0" algn="ctr">
              <a:lnSpc>
                <a:spcPct val="100000"/>
              </a:lnSpc>
              <a:buNone/>
              <a:defRPr sz="4800" b="1" spc="600">
                <a:solidFill>
                  <a:schemeClr val="tx2"/>
                </a:solidFill>
              </a:defRPr>
            </a:lvl1pPr>
          </a:lstStyle>
          <a:p>
            <a:pPr lvl="0"/>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29.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过渡页1">
    <p:spTree>
      <p:nvGrpSpPr>
        <p:cNvPr id="1" name=""/>
        <p:cNvGrpSpPr/>
        <p:nvPr/>
      </p:nvGrpSpPr>
      <p:grpSpPr>
        <a:xfrm>
          <a:off x="0" y="0"/>
          <a:ext cx="0" cy="0"/>
          <a:chOff x="0" y="0"/>
          <a:chExt cx="0" cy="0"/>
        </a:xfrm>
      </p:grpSpPr>
      <p:sp>
        <p:nvSpPr>
          <p:cNvPr id="13" name="标题 1"/>
          <p:cNvSpPr>
            <a:spLocks noGrp="1"/>
          </p:cNvSpPr>
          <p:nvPr>
            <p:ph type="title" hasCustomPrompt="1"/>
          </p:nvPr>
        </p:nvSpPr>
        <p:spPr>
          <a:xfrm>
            <a:off x="1439862" y="1355320"/>
            <a:ext cx="8796337" cy="1060855"/>
          </a:xfrm>
          <a:prstGeom prst="rect">
            <a:avLst/>
          </a:prstGeom>
          <a:noFill/>
          <a:effectLst/>
        </p:spPr>
        <p:txBody>
          <a:bodyPr anchor="ctr">
            <a:noAutofit/>
          </a:bodyPr>
          <a:lstStyle>
            <a:lvl1pPr algn="l">
              <a:lnSpc>
                <a:spcPct val="100000"/>
              </a:lnSpc>
              <a:defRPr sz="6000" b="0">
                <a:solidFill>
                  <a:schemeClr val="tx2"/>
                </a:solidFill>
                <a:effectLst/>
              </a:defRPr>
            </a:lvl1pPr>
          </a:lstStyle>
          <a:p>
            <a:r>
              <a:rPr lang="zh-CN" altLang="en-US" dirty="0"/>
              <a:t>单击此处编辑标题样式</a:t>
            </a:r>
            <a:endParaRPr lang="zh-CN" altLang="en-US" dirty="0"/>
          </a:p>
        </p:txBody>
      </p:sp>
      <p:pic>
        <p:nvPicPr>
          <p:cNvPr id="15" name="图片 14"/>
          <p:cNvPicPr>
            <a:picLocks noChangeAspect="1"/>
          </p:cNvPicPr>
          <p:nvPr userDrawn="1"/>
        </p:nvPicPr>
        <p:blipFill rotWithShape="1">
          <a:blip r:embed="rId2" cstate="print"/>
          <a:srcRect r="1346"/>
          <a:stretch>
            <a:fillRect/>
          </a:stretch>
        </p:blipFill>
        <p:spPr>
          <a:xfrm>
            <a:off x="516" y="5781221"/>
            <a:ext cx="12191484" cy="411617"/>
          </a:xfrm>
          <a:prstGeom prst="rect">
            <a:avLst/>
          </a:prstGeom>
        </p:spPr>
      </p:pic>
      <p:sp>
        <p:nvSpPr>
          <p:cNvPr id="16" name="矩形 15"/>
          <p:cNvSpPr/>
          <p:nvPr userDrawn="1"/>
        </p:nvSpPr>
        <p:spPr>
          <a:xfrm>
            <a:off x="0" y="1523797"/>
            <a:ext cx="360363" cy="723900"/>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30.xml><?xml version="1.0" encoding="utf-8"?>
<p:sldLayout xmlns:a="http://schemas.openxmlformats.org/drawingml/2006/main" xmlns:r="http://schemas.openxmlformats.org/officeDocument/2006/relationships" xmlns:p="http://schemas.openxmlformats.org/presentationml/2006/main" preserve="1" userDrawn="1">
  <p:cSld name="封面1">
    <p:spTree>
      <p:nvGrpSpPr>
        <p:cNvPr id="1" name=""/>
        <p:cNvGrpSpPr/>
        <p:nvPr/>
      </p:nvGrpSpPr>
      <p:grpSpPr>
        <a:xfrm>
          <a:off x="0" y="0"/>
          <a:ext cx="0" cy="0"/>
          <a:chOff x="0" y="0"/>
          <a:chExt cx="0" cy="0"/>
        </a:xfrm>
      </p:grpSpPr>
      <p:pic>
        <p:nvPicPr>
          <p:cNvPr id="4" name="图片 3" descr="图片包含 建筑物&#10;&#10;自动生成的说明"/>
          <p:cNvPicPr>
            <a:picLocks noChangeAspect="1"/>
          </p:cNvPicPr>
          <p:nvPr userDrawn="1"/>
        </p:nvPicPr>
        <p:blipFill>
          <a:blip r:embed="rId2">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sp>
        <p:nvSpPr>
          <p:cNvPr id="6"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lnSpc>
                <a:spcPct val="100000"/>
              </a:lnSpc>
              <a:defRPr sz="5400" b="1">
                <a:solidFill>
                  <a:schemeClr val="tx2"/>
                </a:solidFill>
              </a:defRPr>
            </a:lvl1pPr>
          </a:lstStyle>
          <a:p>
            <a:r>
              <a:rPr lang="zh-CN" altLang="en-US" dirty="0"/>
              <a:t>单击此处编辑标题样式</a:t>
            </a:r>
            <a:endParaRPr lang="zh-CN" altLang="en-US" dirty="0"/>
          </a:p>
        </p:txBody>
      </p:sp>
      <p:sp>
        <p:nvSpPr>
          <p:cNvPr id="7" name="内容占位符 25"/>
          <p:cNvSpPr>
            <a:spLocks noGrp="1"/>
          </p:cNvSpPr>
          <p:nvPr>
            <p:ph sz="quarter" idx="10"/>
          </p:nvPr>
        </p:nvSpPr>
        <p:spPr>
          <a:xfrm>
            <a:off x="4644345" y="5196924"/>
            <a:ext cx="2903311" cy="454025"/>
          </a:xfrm>
          <a:prstGeom prst="rect">
            <a:avLst/>
          </a:prstGeom>
        </p:spPr>
        <p:txBody>
          <a:bodyPr anchor="ctr"/>
          <a:lstStyle>
            <a:lvl1pPr marL="0" indent="0" algn="ctr">
              <a:lnSpc>
                <a:spcPct val="100000"/>
              </a:lnSpc>
              <a:buNone/>
              <a:defRPr sz="20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pic>
        <p:nvPicPr>
          <p:cNvPr id="9" name="图片 8"/>
          <p:cNvPicPr>
            <a:picLocks noChangeAspect="1"/>
          </p:cNvPicPr>
          <p:nvPr userDrawn="1"/>
        </p:nvPicPr>
        <p:blipFill rotWithShape="1">
          <a:blip r:embed="rId4" cstate="print"/>
          <a:srcRect l="74359" r="1346"/>
          <a:stretch>
            <a:fillRect/>
          </a:stretch>
        </p:blipFill>
        <p:spPr>
          <a:xfrm>
            <a:off x="8870172" y="356842"/>
            <a:ext cx="3002280" cy="411617"/>
          </a:xfrm>
          <a:prstGeom prst="rect">
            <a:avLst/>
          </a:prstGeom>
        </p:spPr>
      </p:pic>
      <p:grpSp>
        <p:nvGrpSpPr>
          <p:cNvPr id="10" name="组合 9"/>
          <p:cNvGrpSpPr/>
          <p:nvPr userDrawn="1"/>
        </p:nvGrpSpPr>
        <p:grpSpPr>
          <a:xfrm>
            <a:off x="2328587" y="6244170"/>
            <a:ext cx="7554800" cy="406590"/>
            <a:chOff x="2328587" y="6073254"/>
            <a:chExt cx="7554800" cy="406590"/>
          </a:xfrm>
        </p:grpSpPr>
        <p:pic>
          <p:nvPicPr>
            <p:cNvPr id="11" name="图片 10"/>
            <p:cNvPicPr>
              <a:picLocks noChangeAspect="1"/>
            </p:cNvPicPr>
            <p:nvPr userDrawn="1"/>
          </p:nvPicPr>
          <p:blipFill rotWithShape="1">
            <a:blip r:embed="rId5">
              <a:alphaModFix amt="50000"/>
            </a:blip>
            <a:srcRect t="9831" b="36385"/>
            <a:stretch>
              <a:fillRect/>
            </a:stretch>
          </p:blipFill>
          <p:spPr>
            <a:xfrm>
              <a:off x="3352562" y="6073254"/>
              <a:ext cx="5486876" cy="406590"/>
            </a:xfrm>
            <a:prstGeom prst="rect">
              <a:avLst/>
            </a:prstGeom>
          </p:spPr>
        </p:pic>
        <p:sp>
          <p:nvSpPr>
            <p:cNvPr id="12" name="椭圆 11"/>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p:nvPr userDrawn="1"/>
          </p:nvCxnSpPr>
          <p:spPr>
            <a:xfrm>
              <a:off x="23285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89833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grpSp>
      <p:cxnSp>
        <p:nvCxnSpPr>
          <p:cNvPr id="15" name="直接连接符 14"/>
          <p:cNvCxnSpPr/>
          <p:nvPr userDrawn="1"/>
        </p:nvCxnSpPr>
        <p:spPr>
          <a:xfrm>
            <a:off x="2046000" y="1712549"/>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nvCxnSpPr>
        <p:spPr>
          <a:xfrm>
            <a:off x="2046000" y="3428810"/>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31.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7" name="图片占位符 6"/>
          <p:cNvSpPr>
            <a:spLocks noGrp="1"/>
          </p:cNvSpPr>
          <p:nvPr>
            <p:ph type="pic" sz="quarter" idx="10"/>
          </p:nvPr>
        </p:nvSpPr>
        <p:spPr>
          <a:xfrm>
            <a:off x="0" y="1"/>
            <a:ext cx="12192000" cy="3990974"/>
          </a:xfrm>
          <a:prstGeom prst="rect">
            <a:avLst/>
          </a:prstGeom>
        </p:spPr>
        <p:txBody>
          <a:bodyPr anchor="ctr"/>
          <a:lstStyle>
            <a:lvl1pPr marL="0" indent="0" algn="ctr">
              <a:buNone/>
              <a:defRPr/>
            </a:lvl1pPr>
          </a:lstStyle>
          <a:p>
            <a:endParaRPr lang="zh-CN" altLang="en-US" dirty="0"/>
          </a:p>
        </p:txBody>
      </p:sp>
      <p:sp>
        <p:nvSpPr>
          <p:cNvPr id="8" name="内容占位符 25"/>
          <p:cNvSpPr>
            <a:spLocks noGrp="1"/>
          </p:cNvSpPr>
          <p:nvPr>
            <p:ph sz="quarter" idx="11"/>
          </p:nvPr>
        </p:nvSpPr>
        <p:spPr>
          <a:xfrm>
            <a:off x="888484" y="6091547"/>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9" name="文本占位符 31"/>
          <p:cNvSpPr>
            <a:spLocks noGrp="1"/>
          </p:cNvSpPr>
          <p:nvPr>
            <p:ph type="body" sz="quarter" idx="12"/>
          </p:nvPr>
        </p:nvSpPr>
        <p:spPr>
          <a:xfrm>
            <a:off x="888484" y="5337593"/>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10" name="标题 1"/>
          <p:cNvSpPr>
            <a:spLocks noGrp="1"/>
          </p:cNvSpPr>
          <p:nvPr>
            <p:ph type="title" hasCustomPrompt="1"/>
          </p:nvPr>
        </p:nvSpPr>
        <p:spPr>
          <a:xfrm>
            <a:off x="888484" y="4121272"/>
            <a:ext cx="7798316" cy="1060855"/>
          </a:xfrm>
          <a:prstGeom prst="rect">
            <a:avLst/>
          </a:prstGeom>
          <a:noFill/>
          <a:effectLst/>
        </p:spPr>
        <p:txBody>
          <a:bodyPr anchor="ctr">
            <a:noAutofit/>
          </a:bodyPr>
          <a:lstStyle>
            <a:lvl1pPr algn="l">
              <a:lnSpc>
                <a:spcPct val="100000"/>
              </a:lnSpc>
              <a:defRPr sz="4800" b="0">
                <a:solidFill>
                  <a:schemeClr val="tx2"/>
                </a:solidFill>
                <a:effectLst/>
              </a:defRPr>
            </a:lvl1pPr>
          </a:lstStyle>
          <a:p>
            <a:r>
              <a:rPr lang="zh-CN" altLang="en-US" dirty="0"/>
              <a:t>单击此处编辑标题样式</a:t>
            </a:r>
            <a:endParaRPr lang="zh-CN" altLang="en-US" dirty="0"/>
          </a:p>
        </p:txBody>
      </p:sp>
      <p:pic>
        <p:nvPicPr>
          <p:cNvPr id="5" name="图片 4"/>
          <p:cNvPicPr>
            <a:picLocks noChangeAspect="1"/>
          </p:cNvPicPr>
          <p:nvPr userDrawn="1"/>
        </p:nvPicPr>
        <p:blipFill rotWithShape="1">
          <a:blip r:embed="rId2" cstate="print"/>
          <a:srcRect l="74359" r="1346"/>
          <a:stretch>
            <a:fillRect/>
          </a:stretch>
        </p:blipFill>
        <p:spPr>
          <a:xfrm>
            <a:off x="8870172" y="6192838"/>
            <a:ext cx="3002280" cy="411617"/>
          </a:xfrm>
          <a:prstGeom prst="rect">
            <a:avLst/>
          </a:prstGeom>
        </p:spPr>
      </p:pic>
      <p:cxnSp>
        <p:nvCxnSpPr>
          <p:cNvPr id="11" name="直接连接符 10"/>
          <p:cNvCxnSpPr/>
          <p:nvPr userDrawn="1"/>
        </p:nvCxnSpPr>
        <p:spPr>
          <a:xfrm>
            <a:off x="-80735" y="4049349"/>
            <a:ext cx="12272735" cy="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32.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endParaRPr lang="zh-CN" altLang="en-US" dirty="0"/>
          </a:p>
        </p:txBody>
      </p:sp>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33.xml><?xml version="1.0" encoding="utf-8"?>
<p:sldLayout xmlns:a="http://schemas.openxmlformats.org/drawingml/2006/main" xmlns:r="http://schemas.openxmlformats.org/officeDocument/2006/relationships" xmlns:p="http://schemas.openxmlformats.org/presentationml/2006/main" preserve="1" userDrawn="1">
  <p:cSld name="封面3-dark">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矩形 1"/>
          <p:cNvSpPr/>
          <p:nvPr userDrawn="1"/>
        </p:nvSpPr>
        <p:spPr>
          <a:xfrm>
            <a:off x="-19050" y="0"/>
            <a:ext cx="6115050" cy="6858000"/>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p>
        </p:txBody>
      </p:sp>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bg1"/>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bg1"/>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bg1"/>
                </a:solidFill>
                <a:effectLst/>
              </a:defRPr>
            </a:lvl1pPr>
          </a:lstStyle>
          <a:p>
            <a:r>
              <a:rPr lang="zh-CN" altLang="en-US" dirty="0"/>
              <a:t>单击此处编辑标题样式</a:t>
            </a:r>
            <a:endParaRPr lang="zh-CN" altLang="en-US" dirty="0"/>
          </a:p>
        </p:txBody>
      </p:sp>
      <p:pic>
        <p:nvPicPr>
          <p:cNvPr id="7" name="图片 6"/>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4" cstate="print">
            <a:extLst>
              <a:ext uri="{BEBA8EAE-BF5A-486C-A8C5-ECC9F3942E4B}">
                <a14:imgProps xmlns:a14="http://schemas.microsoft.com/office/drawing/2010/main">
                  <a14:imgLayer r:embed="rId5">
                    <a14:imgEffect>
                      <a14:brightnessContrast bright="100000"/>
                    </a14:imgEffect>
                  </a14:imgLayer>
                </a14:imgProps>
              </a:ext>
            </a:extLst>
          </a:blip>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34.xml><?xml version="1.0" encoding="utf-8"?>
<p:sldLayout xmlns:a="http://schemas.openxmlformats.org/drawingml/2006/main" xmlns:r="http://schemas.openxmlformats.org/officeDocument/2006/relationships" xmlns:p="http://schemas.openxmlformats.org/presentationml/2006/main" preserve="1" userDrawn="1">
  <p:cSld name="封面4">
    <p:spTree>
      <p:nvGrpSpPr>
        <p:cNvPr id="1" name=""/>
        <p:cNvGrpSpPr/>
        <p:nvPr/>
      </p:nvGrpSpPr>
      <p:grpSpPr>
        <a:xfrm>
          <a:off x="0" y="0"/>
          <a:ext cx="0" cy="0"/>
          <a:chOff x="0" y="0"/>
          <a:chExt cx="0" cy="0"/>
        </a:xfrm>
      </p:grpSpPr>
      <p:sp>
        <p:nvSpPr>
          <p:cNvPr id="4" name="等腰三角形 3"/>
          <p:cNvSpPr/>
          <p:nvPr userDrawn="1"/>
        </p:nvSpPr>
        <p:spPr>
          <a:xfrm>
            <a:off x="10515600" y="-25400"/>
            <a:ext cx="1676400" cy="6883400"/>
          </a:xfrm>
          <a:prstGeom prst="triangle">
            <a:avLst>
              <a:gd name="adj" fmla="val 99435"/>
            </a:avLst>
          </a:prstGeom>
          <a:gradFill>
            <a:gsLst>
              <a:gs pos="100000">
                <a:schemeClr val="accent4"/>
              </a:gs>
              <a:gs pos="62000">
                <a:schemeClr val="tx2"/>
              </a:gs>
            </a:gsLst>
            <a:lin ang="2700000" scaled="0"/>
          </a:gradFill>
          <a:ln w="12700" cap="flat" cmpd="sng" algn="ctr">
            <a:solidFill>
              <a:schemeClr val="bg1"/>
            </a:solidFill>
            <a:prstDash val="solid"/>
            <a:miter lim="800000"/>
          </a:ln>
          <a:effectLst/>
        </p:spPr>
        <p:txBody>
          <a:bodyPr rtlCol="0" anchor="ctr"/>
          <a:lstStyle/>
          <a:p>
            <a:pPr lvl="0" algn="just"/>
            <a:endParaRPr lang="zh-CN" altLang="en-US" dirty="0"/>
          </a:p>
        </p:txBody>
      </p:sp>
      <p:sp>
        <p:nvSpPr>
          <p:cNvPr id="5"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6"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7"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endParaRPr lang="zh-CN" altLang="en-US" dirty="0"/>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9" name="图片 8"/>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sp>
        <p:nvSpPr>
          <p:cNvPr id="10" name="图片占位符 6"/>
          <p:cNvSpPr>
            <a:spLocks noGrp="1"/>
          </p:cNvSpPr>
          <p:nvPr>
            <p:ph type="pic" sz="quarter" idx="10"/>
          </p:nvPr>
        </p:nvSpPr>
        <p:spPr>
          <a:xfrm>
            <a:off x="5859400" y="0"/>
            <a:ext cx="6146801" cy="6858000"/>
          </a:xfrm>
          <a:prstGeom prst="parallelogram">
            <a:avLst>
              <a:gd name="adj" fmla="val 28125"/>
            </a:avLst>
          </a:prstGeom>
          <a:effectLst>
            <a:outerShdw blurRad="50800" dist="38100" dir="2700000" algn="tl" rotWithShape="0">
              <a:prstClr val="black">
                <a:alpha val="40000"/>
              </a:prstClr>
            </a:outerShdw>
          </a:effectLst>
        </p:spPr>
        <p:txBody>
          <a:bodyPr anchor="ctr"/>
          <a:lstStyle>
            <a:lvl1pPr marL="0" indent="0" algn="ctr">
              <a:buNone/>
              <a:defRPr/>
            </a:lvl1pPr>
          </a:lstStyle>
          <a:p>
            <a:endParaRPr lang="zh-CN" altLang="en-US" dirty="0"/>
          </a:p>
        </p:txBody>
      </p:sp>
      <p:cxnSp>
        <p:nvCxnSpPr>
          <p:cNvPr id="11" name="直接连接符 10"/>
          <p:cNvCxnSpPr/>
          <p:nvPr userDrawn="1"/>
        </p:nvCxnSpPr>
        <p:spPr>
          <a:xfrm flipH="1">
            <a:off x="5710548" y="-25400"/>
            <a:ext cx="1737055" cy="68834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35.xml><?xml version="1.0" encoding="utf-8"?>
<p:sldLayout xmlns:a="http://schemas.openxmlformats.org/drawingml/2006/main" xmlns:r="http://schemas.openxmlformats.org/officeDocument/2006/relationships" xmlns:p="http://schemas.openxmlformats.org/presentationml/2006/main" preserve="1" userDrawn="1">
  <p:cSld name="封面5">
    <p:spTree>
      <p:nvGrpSpPr>
        <p:cNvPr id="1" name=""/>
        <p:cNvGrpSpPr/>
        <p:nvPr/>
      </p:nvGrpSpPr>
      <p:grpSpPr>
        <a:xfrm>
          <a:off x="0" y="0"/>
          <a:ext cx="0" cy="0"/>
          <a:chOff x="0" y="0"/>
          <a:chExt cx="0" cy="0"/>
        </a:xfrm>
      </p:grpSpPr>
      <p:pic>
        <p:nvPicPr>
          <p:cNvPr id="6" name="图片 5" descr="图片包含 建筑物&#10;&#10;自动生成的说明"/>
          <p:cNvPicPr>
            <a:picLocks noChangeAspect="1"/>
          </p:cNvPicPr>
          <p:nvPr userDrawn="1"/>
        </p:nvPicPr>
        <p:blipFill>
          <a:blip r:embed="rId2" cstate="print">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144710" y="2394097"/>
            <a:ext cx="8047290" cy="2590938"/>
          </a:xfrm>
          <a:prstGeom prst="rect">
            <a:avLst/>
          </a:prstGeom>
        </p:spPr>
      </p:pic>
      <p:sp>
        <p:nvSpPr>
          <p:cNvPr id="5" name="标题 1"/>
          <p:cNvSpPr>
            <a:spLocks noGrp="1"/>
          </p:cNvSpPr>
          <p:nvPr>
            <p:ph type="title" hasCustomPrompt="1"/>
          </p:nvPr>
        </p:nvSpPr>
        <p:spPr>
          <a:xfrm>
            <a:off x="5460763" y="2407580"/>
            <a:ext cx="6426437" cy="1060855"/>
          </a:xfrm>
          <a:prstGeom prst="rect">
            <a:avLst/>
          </a:prstGeom>
          <a:noFill/>
          <a:effectLst/>
        </p:spPr>
        <p:txBody>
          <a:bodyPr anchor="ctr">
            <a:noAutofit/>
          </a:bodyPr>
          <a:lstStyle>
            <a:lvl1pPr algn="ctr">
              <a:defRPr sz="4000" b="1">
                <a:solidFill>
                  <a:schemeClr val="tx2"/>
                </a:solidFill>
              </a:defRPr>
            </a:lvl1pPr>
          </a:lstStyle>
          <a:p>
            <a:r>
              <a:rPr lang="zh-CN" altLang="en-US" dirty="0"/>
              <a:t>单击此处编辑标题样式</a:t>
            </a:r>
            <a:endParaRPr lang="zh-CN" altLang="en-US" dirty="0"/>
          </a:p>
        </p:txBody>
      </p:sp>
      <p:sp>
        <p:nvSpPr>
          <p:cNvPr id="7" name="内容占位符 25"/>
          <p:cNvSpPr>
            <a:spLocks noGrp="1"/>
          </p:cNvSpPr>
          <p:nvPr>
            <p:ph sz="quarter" idx="10"/>
          </p:nvPr>
        </p:nvSpPr>
        <p:spPr>
          <a:xfrm>
            <a:off x="8946863" y="4107201"/>
            <a:ext cx="2903311" cy="454025"/>
          </a:xfrm>
          <a:prstGeom prst="rect">
            <a:avLst/>
          </a:prstGeom>
        </p:spPr>
        <p:txBody>
          <a:bodyPr anchor="ctr"/>
          <a:lstStyle>
            <a:lvl1pPr marL="0" indent="0" algn="ctr">
              <a:lnSpc>
                <a:spcPct val="100000"/>
              </a:lnSpc>
              <a:buNone/>
              <a:defRPr sz="18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5460764" y="3997557"/>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9" name="图片占位符 14"/>
          <p:cNvSpPr>
            <a:spLocks noGrp="1"/>
          </p:cNvSpPr>
          <p:nvPr>
            <p:ph type="pic" sz="quarter" idx="12"/>
          </p:nvPr>
        </p:nvSpPr>
        <p:spPr>
          <a:xfrm>
            <a:off x="0" y="1415726"/>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10" name="图片 9"/>
          <p:cNvPicPr>
            <a:picLocks noChangeAspect="1"/>
          </p:cNvPicPr>
          <p:nvPr userDrawn="1"/>
        </p:nvPicPr>
        <p:blipFill>
          <a:blip r:embed="rId3"/>
          <a:stretch>
            <a:fillRect/>
          </a:stretch>
        </p:blipFill>
        <p:spPr>
          <a:xfrm>
            <a:off x="6524558" y="4706725"/>
            <a:ext cx="3935296" cy="209291"/>
          </a:xfrm>
          <a:prstGeom prst="rect">
            <a:avLst/>
          </a:prstGeom>
        </p:spPr>
      </p:pic>
      <p:pic>
        <p:nvPicPr>
          <p:cNvPr id="11" name="图片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22913" y="271357"/>
            <a:ext cx="2169174" cy="713098"/>
          </a:xfrm>
          <a:prstGeom prst="rect">
            <a:avLst/>
          </a:prstGeom>
        </p:spPr>
      </p:pic>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36.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grpSp>
        <p:nvGrpSpPr>
          <p:cNvPr id="11" name="组合 10"/>
          <p:cNvGrpSpPr/>
          <p:nvPr userDrawn="1"/>
        </p:nvGrpSpPr>
        <p:grpSpPr>
          <a:xfrm>
            <a:off x="391884" y="2278063"/>
            <a:ext cx="4122059" cy="1462680"/>
            <a:chOff x="304800" y="2709636"/>
            <a:chExt cx="4122059" cy="1462680"/>
          </a:xfrm>
        </p:grpSpPr>
        <p:grpSp>
          <p:nvGrpSpPr>
            <p:cNvPr id="12" name="组合 11"/>
            <p:cNvGrpSpPr/>
            <p:nvPr/>
          </p:nvGrpSpPr>
          <p:grpSpPr>
            <a:xfrm>
              <a:off x="304800" y="2709636"/>
              <a:ext cx="4122059" cy="1462680"/>
              <a:chOff x="667656" y="1497651"/>
              <a:chExt cx="4122059" cy="1462680"/>
            </a:xfrm>
          </p:grpSpPr>
          <p:grpSp>
            <p:nvGrpSpPr>
              <p:cNvPr id="14" name="组合 13"/>
              <p:cNvGrpSpPr/>
              <p:nvPr/>
            </p:nvGrpSpPr>
            <p:grpSpPr>
              <a:xfrm>
                <a:off x="667656" y="1497651"/>
                <a:ext cx="4122059" cy="1438728"/>
                <a:chOff x="537028" y="1493158"/>
                <a:chExt cx="4122059" cy="1438728"/>
              </a:xfrm>
            </p:grpSpPr>
            <p:sp>
              <p:nvSpPr>
                <p:cNvPr id="17" name="矩形 16"/>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8" name="图片 17"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15" name="文本框 14"/>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endParaRPr kumimoji="0" lang="zh-CN" altLang="en-US" sz="5400" b="0" i="0" u="none" strike="noStrike" kern="0" cap="none" spc="0" normalizeH="0" baseline="0" noProof="0" dirty="0">
                  <a:ln>
                    <a:noFill/>
                  </a:ln>
                  <a:solidFill>
                    <a:schemeClr val="tx2"/>
                  </a:solidFill>
                  <a:effectLst/>
                  <a:uLnTx/>
                  <a:uFillTx/>
                  <a:latin typeface="+mj-ea"/>
                  <a:ea typeface="+mj-ea"/>
                </a:endParaRPr>
              </a:p>
            </p:txBody>
          </p:sp>
          <p:sp>
            <p:nvSpPr>
              <p:cNvPr id="16" name="矩形 15"/>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13" name="图片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9" name="图片占位符 6"/>
          <p:cNvSpPr>
            <a:spLocks noGrp="1"/>
          </p:cNvSpPr>
          <p:nvPr>
            <p:ph type="pic" sz="quarter" idx="10"/>
          </p:nvPr>
        </p:nvSpPr>
        <p:spPr>
          <a:xfrm>
            <a:off x="6095999" y="0"/>
            <a:ext cx="6096001" cy="6858000"/>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37.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grpSp>
        <p:nvGrpSpPr>
          <p:cNvPr id="3" name="组合 2"/>
          <p:cNvGrpSpPr/>
          <p:nvPr userDrawn="1"/>
        </p:nvGrpSpPr>
        <p:grpSpPr>
          <a:xfrm>
            <a:off x="4034971" y="689970"/>
            <a:ext cx="4122059" cy="1462680"/>
            <a:chOff x="304800" y="2709636"/>
            <a:chExt cx="4122059" cy="1462680"/>
          </a:xfrm>
        </p:grpSpPr>
        <p:grpSp>
          <p:nvGrpSpPr>
            <p:cNvPr id="4" name="组合 3"/>
            <p:cNvGrpSpPr/>
            <p:nvPr/>
          </p:nvGrpSpPr>
          <p:grpSpPr>
            <a:xfrm>
              <a:off x="304800" y="2709636"/>
              <a:ext cx="4122059" cy="1462680"/>
              <a:chOff x="667656" y="1497651"/>
              <a:chExt cx="4122059" cy="1462680"/>
            </a:xfrm>
          </p:grpSpPr>
          <p:grpSp>
            <p:nvGrpSpPr>
              <p:cNvPr id="6" name="组合 5"/>
              <p:cNvGrpSpPr/>
              <p:nvPr/>
            </p:nvGrpSpPr>
            <p:grpSpPr>
              <a:xfrm>
                <a:off x="667656" y="1497651"/>
                <a:ext cx="4122059" cy="1438728"/>
                <a:chOff x="537028" y="1493158"/>
                <a:chExt cx="4122059" cy="1438728"/>
              </a:xfrm>
            </p:grpSpPr>
            <p:sp>
              <p:nvSpPr>
                <p:cNvPr id="9" name="矩形 8"/>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0" name="图片 9"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7" name="文本框 6"/>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endParaRPr kumimoji="0" lang="zh-CN" altLang="en-US" sz="5400" b="0" i="0" u="none" strike="noStrike" kern="0" cap="none" spc="0" normalizeH="0" baseline="0" noProof="0" dirty="0">
                  <a:ln>
                    <a:noFill/>
                  </a:ln>
                  <a:solidFill>
                    <a:schemeClr val="tx2"/>
                  </a:solidFill>
                  <a:effectLst/>
                  <a:uLnTx/>
                  <a:uFillTx/>
                  <a:latin typeface="+mj-ea"/>
                  <a:ea typeface="+mj-ea"/>
                </a:endParaRPr>
              </a:p>
            </p:txBody>
          </p:sp>
          <p:sp>
            <p:nvSpPr>
              <p:cNvPr id="8" name="矩形 7"/>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1" name="图片占位符 6"/>
          <p:cNvSpPr>
            <a:spLocks noGrp="1"/>
          </p:cNvSpPr>
          <p:nvPr>
            <p:ph type="pic" sz="quarter" idx="10"/>
          </p:nvPr>
        </p:nvSpPr>
        <p:spPr>
          <a:xfrm>
            <a:off x="1" y="3240088"/>
            <a:ext cx="12192000" cy="3617912"/>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38.xml><?xml version="1.0" encoding="utf-8"?>
<p:sldLayout xmlns:a="http://schemas.openxmlformats.org/drawingml/2006/main" xmlns:r="http://schemas.openxmlformats.org/officeDocument/2006/relationships" xmlns:p="http://schemas.openxmlformats.org/presentationml/2006/main" preserve="1" userDrawn="1">
  <p:cSld name="内页版式1">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pic>
        <p:nvPicPr>
          <p:cNvPr id="7" name="图片 6"/>
          <p:cNvPicPr>
            <a:picLocks noChangeAspect="1"/>
          </p:cNvPicPr>
          <p:nvPr userDrawn="1"/>
        </p:nvPicPr>
        <p:blipFill rotWithShape="1">
          <a:blip r:embed="rId2" cstate="print"/>
          <a:srcRect r="1346"/>
          <a:stretch>
            <a:fillRect/>
          </a:stretch>
        </p:blipFill>
        <p:spPr>
          <a:xfrm>
            <a:off x="516" y="6149854"/>
            <a:ext cx="12191484" cy="411617"/>
          </a:xfrm>
          <a:prstGeom prst="rect">
            <a:avLst/>
          </a:prstGeom>
        </p:spPr>
      </p:pic>
      <p:pic>
        <p:nvPicPr>
          <p:cNvPr id="13" name="图片 12" descr="文本&#10;&#10;中度可信度描述已自动生成"/>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553162" y="263409"/>
            <a:ext cx="2305463" cy="757902"/>
          </a:xfrm>
          <a:prstGeom prst="rect">
            <a:avLst/>
          </a:prstGeom>
        </p:spPr>
      </p:pic>
      <p:sp>
        <p:nvSpPr>
          <p:cNvPr id="8" name="矩形 7"/>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39.xml><?xml version="1.0" encoding="utf-8"?>
<p:sldLayout xmlns:a="http://schemas.openxmlformats.org/drawingml/2006/main" xmlns:r="http://schemas.openxmlformats.org/officeDocument/2006/relationships" xmlns:p="http://schemas.openxmlformats.org/presentationml/2006/main" preserve="1" userDrawn="1">
  <p:cSld name="内页版式2">
    <p:spTree>
      <p:nvGrpSpPr>
        <p:cNvPr id="1" name=""/>
        <p:cNvGrpSpPr/>
        <p:nvPr/>
      </p:nvGrpSpPr>
      <p:grpSpPr>
        <a:xfrm>
          <a:off x="0" y="0"/>
          <a:ext cx="0" cy="0"/>
          <a:chOff x="0" y="0"/>
          <a:chExt cx="0" cy="0"/>
        </a:xfrm>
      </p:grpSpPr>
      <p:sp>
        <p:nvSpPr>
          <p:cNvPr id="9" name="矩形 8"/>
          <p:cNvSpPr/>
          <p:nvPr userDrawn="1"/>
        </p:nvSpPr>
        <p:spPr>
          <a:xfrm>
            <a:off x="0" y="0"/>
            <a:ext cx="12191483" cy="685800"/>
          </a:xfrm>
          <a:prstGeom prst="rect">
            <a:avLst/>
          </a:prstGeom>
          <a:solidFill>
            <a:schemeClr val="tx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sp>
        <p:nvSpPr>
          <p:cNvPr id="2" name="标题 1"/>
          <p:cNvSpPr>
            <a:spLocks noGrp="1"/>
          </p:cNvSpPr>
          <p:nvPr>
            <p:ph type="title"/>
          </p:nvPr>
        </p:nvSpPr>
        <p:spPr>
          <a:xfrm>
            <a:off x="927468" y="85609"/>
            <a:ext cx="6895732" cy="538838"/>
          </a:xfrm>
          <a:prstGeom prst="rect">
            <a:avLst/>
          </a:prstGeom>
        </p:spPr>
        <p:txBody>
          <a:bodyPr anchor="ctr">
            <a:normAutofit/>
          </a:bodyPr>
          <a:lstStyle>
            <a:lvl1pPr>
              <a:lnSpc>
                <a:spcPct val="100000"/>
              </a:lnSpc>
              <a:defRPr sz="3200">
                <a:solidFill>
                  <a:schemeClr val="bg1"/>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034104"/>
            <a:ext cx="11429264" cy="4761859"/>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pic>
        <p:nvPicPr>
          <p:cNvPr id="10" name="图片 9" descr="图片包含 户外, 标牌, 黑色&#10;&#10;自动生成的说明"/>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pic>
        <p:nvPicPr>
          <p:cNvPr id="12" name="图片 11"/>
          <p:cNvPicPr>
            <a:picLocks noChangeAspect="1"/>
          </p:cNvPicPr>
          <p:nvPr userDrawn="1"/>
        </p:nvPicPr>
        <p:blipFill rotWithShape="1">
          <a:blip r:embed="rId3" cstate="print">
            <a:extLst>
              <a:ext uri="{BEBA8EAE-BF5A-486C-A8C5-ECC9F3942E4B}">
                <a14:imgProps xmlns:a14="http://schemas.microsoft.com/office/drawing/2010/main">
                  <a14:imgLayer r:embed="rId4">
                    <a14:imgEffect>
                      <a14:brightnessContrast bright="100000"/>
                    </a14:imgEffect>
                    <a14:imgEffect>
                      <a14:sharpenSoften amount="100000"/>
                    </a14:imgEffect>
                  </a14:imgLayer>
                </a14:imgProps>
              </a:ext>
            </a:extLst>
          </a:blip>
          <a:srcRect l="73973" r="3197"/>
          <a:stretch>
            <a:fillRect/>
          </a:stretch>
        </p:blipFill>
        <p:spPr>
          <a:xfrm>
            <a:off x="9046840" y="274621"/>
            <a:ext cx="2821309" cy="411617"/>
          </a:xfrm>
          <a:prstGeom prst="rect">
            <a:avLst/>
          </a:prstGeom>
        </p:spPr>
      </p:pic>
      <p:sp>
        <p:nvSpPr>
          <p:cNvPr id="13" name="文本框 12"/>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14" name="文本框 13"/>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15" name="直接连接符 14"/>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过渡页2">
    <p:spTree>
      <p:nvGrpSpPr>
        <p:cNvPr id="1" name=""/>
        <p:cNvGrpSpPr/>
        <p:nvPr/>
      </p:nvGrpSpPr>
      <p:grpSpPr>
        <a:xfrm>
          <a:off x="0" y="0"/>
          <a:ext cx="0" cy="0"/>
          <a:chOff x="0" y="0"/>
          <a:chExt cx="0" cy="0"/>
        </a:xfrm>
      </p:grpSpPr>
      <p:pic>
        <p:nvPicPr>
          <p:cNvPr id="3" name="图片 2"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 name="矩形 3"/>
          <p:cNvSpPr/>
          <p:nvPr userDrawn="1"/>
        </p:nvSpPr>
        <p:spPr>
          <a:xfrm rot="16200000">
            <a:off x="6051000" y="-2616750"/>
            <a:ext cx="90000" cy="12192000"/>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6"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tx2"/>
                </a:solidFill>
              </a:defRPr>
            </a:lvl1pPr>
          </a:lstStyle>
          <a:p>
            <a:r>
              <a:rPr lang="zh-CN" altLang="en-US" dirty="0"/>
              <a:t>单击此处编辑母版标题样式</a:t>
            </a:r>
            <a:endParaRPr lang="zh-CN" altLang="en-US" dirty="0"/>
          </a:p>
        </p:txBody>
      </p:sp>
      <p:pic>
        <p:nvPicPr>
          <p:cNvPr id="7" name="图片 6"/>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8"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40.xml><?xml version="1.0" encoding="utf-8"?>
<p:sldLayout xmlns:a="http://schemas.openxmlformats.org/drawingml/2006/main" xmlns:r="http://schemas.openxmlformats.org/officeDocument/2006/relationships" xmlns:p="http://schemas.openxmlformats.org/presentationml/2006/main" preserve="1" userDrawn="1">
  <p:cSld name="内页版式3">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3" name="矩形 2"/>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pic>
        <p:nvPicPr>
          <p:cNvPr id="8" name="图片 7"/>
          <p:cNvPicPr>
            <a:picLocks noChangeAspect="1"/>
          </p:cNvPicPr>
          <p:nvPr userDrawn="1"/>
        </p:nvPicPr>
        <p:blipFill rotWithShape="1">
          <a:blip r:embed="rId2" cstate="print"/>
          <a:srcRect l="74359" r="1346"/>
          <a:stretch>
            <a:fillRect/>
          </a:stretch>
        </p:blipFill>
        <p:spPr>
          <a:xfrm>
            <a:off x="8870172" y="360363"/>
            <a:ext cx="3002280" cy="411617"/>
          </a:xfrm>
          <a:prstGeom prst="rect">
            <a:avLst/>
          </a:prstGeom>
        </p:spPr>
      </p:pic>
      <p:sp>
        <p:nvSpPr>
          <p:cNvPr id="9" name="矩形 8"/>
          <p:cNvSpPr/>
          <p:nvPr userDrawn="1"/>
        </p:nvSpPr>
        <p:spPr>
          <a:xfrm>
            <a:off x="360362" y="6446383"/>
            <a:ext cx="11460164" cy="411617"/>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solidFill>
                <a:schemeClr val="tx2"/>
              </a:solidFill>
            </a:endParaRPr>
          </a:p>
        </p:txBody>
      </p:sp>
      <p:sp>
        <p:nvSpPr>
          <p:cNvPr id="10" name="文本框 9"/>
          <p:cNvSpPr txBox="1"/>
          <p:nvPr userDrawn="1"/>
        </p:nvSpPr>
        <p:spPr>
          <a:xfrm>
            <a:off x="10118489" y="6484482"/>
            <a:ext cx="1692143" cy="338554"/>
          </a:xfrm>
          <a:prstGeom prst="rect">
            <a:avLst/>
          </a:prstGeom>
          <a:noFill/>
        </p:spPr>
        <p:txBody>
          <a:bodyPr wrap="square" rtlCol="0" anchor="ctr">
            <a:spAutoFit/>
          </a:bodyPr>
          <a:lstStyle/>
          <a:p>
            <a:pPr algn="ctr"/>
            <a:r>
              <a:rPr lang="en-US" altLang="zh-CN" sz="1600" i="1" dirty="0">
                <a:solidFill>
                  <a:schemeClr val="bg1"/>
                </a:solidFill>
              </a:rPr>
              <a:t>www.sjtu.edu.cn </a:t>
            </a:r>
            <a:endParaRPr lang="zh-CN" altLang="en-US" sz="1400" i="1" dirty="0">
              <a:solidFill>
                <a:schemeClr val="bg1"/>
              </a:solidFill>
            </a:endParaRPr>
          </a:p>
        </p:txBody>
      </p:sp>
      <p:sp>
        <p:nvSpPr>
          <p:cNvPr id="11" name="文本框 10"/>
          <p:cNvSpPr txBox="1"/>
          <p:nvPr userDrawn="1"/>
        </p:nvSpPr>
        <p:spPr>
          <a:xfrm>
            <a:off x="360364" y="6497182"/>
            <a:ext cx="2223180" cy="338554"/>
          </a:xfrm>
          <a:prstGeom prst="rect">
            <a:avLst/>
          </a:prstGeom>
          <a:noFill/>
        </p:spPr>
        <p:txBody>
          <a:bodyPr wrap="square" rtlCol="0" anchor="ctr">
            <a:spAutoFit/>
          </a:bodyPr>
          <a:lstStyle/>
          <a:p>
            <a:pPr algn="ctr"/>
            <a:r>
              <a:rPr lang="zh-CN" altLang="en-US" sz="1600" dirty="0">
                <a:solidFill>
                  <a:schemeClr val="bg1"/>
                </a:solidFill>
              </a:rPr>
              <a:t>饮水思源   爱国荣校</a:t>
            </a:r>
            <a:endParaRPr lang="zh-CN" altLang="en-US" sz="1600" dirty="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41.xml><?xml version="1.0" encoding="utf-8"?>
<p:sldLayout xmlns:a="http://schemas.openxmlformats.org/drawingml/2006/main" xmlns:r="http://schemas.openxmlformats.org/officeDocument/2006/relationships" xmlns:p="http://schemas.openxmlformats.org/presentationml/2006/main" preserve="1" userDrawn="1">
  <p:cSld name="过渡页1">
    <p:spTree>
      <p:nvGrpSpPr>
        <p:cNvPr id="1" name=""/>
        <p:cNvGrpSpPr/>
        <p:nvPr/>
      </p:nvGrpSpPr>
      <p:grpSpPr>
        <a:xfrm>
          <a:off x="0" y="0"/>
          <a:ext cx="0" cy="0"/>
          <a:chOff x="0" y="0"/>
          <a:chExt cx="0" cy="0"/>
        </a:xfrm>
      </p:grpSpPr>
      <p:sp>
        <p:nvSpPr>
          <p:cNvPr id="13" name="标题 1"/>
          <p:cNvSpPr>
            <a:spLocks noGrp="1"/>
          </p:cNvSpPr>
          <p:nvPr>
            <p:ph type="title" hasCustomPrompt="1"/>
          </p:nvPr>
        </p:nvSpPr>
        <p:spPr>
          <a:xfrm>
            <a:off x="1439862" y="1355320"/>
            <a:ext cx="8796337" cy="1060855"/>
          </a:xfrm>
          <a:prstGeom prst="rect">
            <a:avLst/>
          </a:prstGeom>
          <a:noFill/>
          <a:effectLst/>
        </p:spPr>
        <p:txBody>
          <a:bodyPr anchor="ctr">
            <a:noAutofit/>
          </a:bodyPr>
          <a:lstStyle>
            <a:lvl1pPr algn="l">
              <a:lnSpc>
                <a:spcPct val="100000"/>
              </a:lnSpc>
              <a:defRPr sz="6000" b="0">
                <a:solidFill>
                  <a:schemeClr val="tx2"/>
                </a:solidFill>
                <a:effectLst/>
              </a:defRPr>
            </a:lvl1pPr>
          </a:lstStyle>
          <a:p>
            <a:r>
              <a:rPr lang="zh-CN" altLang="en-US" dirty="0"/>
              <a:t>单击此处编辑标题样式</a:t>
            </a:r>
            <a:endParaRPr lang="zh-CN" altLang="en-US" dirty="0"/>
          </a:p>
        </p:txBody>
      </p:sp>
      <p:pic>
        <p:nvPicPr>
          <p:cNvPr id="15" name="图片 14"/>
          <p:cNvPicPr>
            <a:picLocks noChangeAspect="1"/>
          </p:cNvPicPr>
          <p:nvPr userDrawn="1"/>
        </p:nvPicPr>
        <p:blipFill rotWithShape="1">
          <a:blip r:embed="rId2" cstate="print"/>
          <a:srcRect r="1346"/>
          <a:stretch>
            <a:fillRect/>
          </a:stretch>
        </p:blipFill>
        <p:spPr>
          <a:xfrm>
            <a:off x="516" y="5781221"/>
            <a:ext cx="12191484" cy="411617"/>
          </a:xfrm>
          <a:prstGeom prst="rect">
            <a:avLst/>
          </a:prstGeom>
        </p:spPr>
      </p:pic>
      <p:sp>
        <p:nvSpPr>
          <p:cNvPr id="16" name="矩形 15"/>
          <p:cNvSpPr/>
          <p:nvPr userDrawn="1"/>
        </p:nvSpPr>
        <p:spPr>
          <a:xfrm>
            <a:off x="0" y="1523797"/>
            <a:ext cx="360363" cy="723900"/>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42.xml><?xml version="1.0" encoding="utf-8"?>
<p:sldLayout xmlns:a="http://schemas.openxmlformats.org/drawingml/2006/main" xmlns:r="http://schemas.openxmlformats.org/officeDocument/2006/relationships" xmlns:p="http://schemas.openxmlformats.org/presentationml/2006/main" preserve="1" userDrawn="1">
  <p:cSld name="过渡页2">
    <p:spTree>
      <p:nvGrpSpPr>
        <p:cNvPr id="1" name=""/>
        <p:cNvGrpSpPr/>
        <p:nvPr/>
      </p:nvGrpSpPr>
      <p:grpSpPr>
        <a:xfrm>
          <a:off x="0" y="0"/>
          <a:ext cx="0" cy="0"/>
          <a:chOff x="0" y="0"/>
          <a:chExt cx="0" cy="0"/>
        </a:xfrm>
      </p:grpSpPr>
      <p:pic>
        <p:nvPicPr>
          <p:cNvPr id="3" name="图片 2"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 name="矩形 3"/>
          <p:cNvSpPr/>
          <p:nvPr userDrawn="1"/>
        </p:nvSpPr>
        <p:spPr>
          <a:xfrm rot="16200000">
            <a:off x="6051000" y="-2616750"/>
            <a:ext cx="90000" cy="12192000"/>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6"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tx2"/>
                </a:solidFill>
              </a:defRPr>
            </a:lvl1pPr>
          </a:lstStyle>
          <a:p>
            <a:r>
              <a:rPr lang="zh-CN" altLang="en-US" dirty="0"/>
              <a:t>单击此处编辑母版标题样式</a:t>
            </a:r>
            <a:endParaRPr lang="zh-CN" altLang="en-US" dirty="0"/>
          </a:p>
        </p:txBody>
      </p:sp>
      <p:pic>
        <p:nvPicPr>
          <p:cNvPr id="7" name="图片 6"/>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8"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43.xml><?xml version="1.0" encoding="utf-8"?>
<p:sldLayout xmlns:a="http://schemas.openxmlformats.org/drawingml/2006/main" xmlns:r="http://schemas.openxmlformats.org/officeDocument/2006/relationships" xmlns:p="http://schemas.openxmlformats.org/presentationml/2006/main" preserve="1" userDrawn="1">
  <p:cSld name="封底1">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pic>
        <p:nvPicPr>
          <p:cNvPr id="16" name="图片 15" descr="文本&#10;&#10;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175242" y="806450"/>
            <a:ext cx="3841516" cy="2692400"/>
          </a:xfrm>
          <a:prstGeom prst="rect">
            <a:avLst/>
          </a:prstGeom>
        </p:spPr>
      </p:pic>
      <p:sp>
        <p:nvSpPr>
          <p:cNvPr id="17" name="标题 1"/>
          <p:cNvSpPr>
            <a:spLocks noGrp="1"/>
          </p:cNvSpPr>
          <p:nvPr>
            <p:ph type="title" hasCustomPrompt="1"/>
          </p:nvPr>
        </p:nvSpPr>
        <p:spPr>
          <a:xfrm>
            <a:off x="2351313" y="3700057"/>
            <a:ext cx="7561943"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endParaRPr lang="zh-CN" altLang="en-US" dirty="0"/>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44.xml><?xml version="1.0" encoding="utf-8"?>
<p:sldLayout xmlns:a="http://schemas.openxmlformats.org/drawingml/2006/main" xmlns:r="http://schemas.openxmlformats.org/officeDocument/2006/relationships" xmlns:p="http://schemas.openxmlformats.org/presentationml/2006/main" preserve="1" userDrawn="1">
  <p:cSld name="封底2">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pic>
        <p:nvPicPr>
          <p:cNvPr id="3" name="图片 2" descr="文本&#10;&#10;中度可信度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73315" y="1918497"/>
            <a:ext cx="4717143" cy="1550721"/>
          </a:xfrm>
          <a:prstGeom prst="rect">
            <a:avLst/>
          </a:prstGeom>
        </p:spPr>
      </p:pic>
      <p:sp>
        <p:nvSpPr>
          <p:cNvPr id="12" name="标题 1"/>
          <p:cNvSpPr>
            <a:spLocks noGrp="1"/>
          </p:cNvSpPr>
          <p:nvPr>
            <p:ph type="title" hasCustomPrompt="1"/>
          </p:nvPr>
        </p:nvSpPr>
        <p:spPr>
          <a:xfrm>
            <a:off x="6096001" y="2179233"/>
            <a:ext cx="5613400"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45.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tx2"/>
        </a:solidFill>
        <a:effectLst/>
      </p:bgPr>
    </p:bg>
    <p:spTree>
      <p:nvGrpSpPr>
        <p:cNvPr id="1" name=""/>
        <p:cNvGrpSpPr/>
        <p:nvPr/>
      </p:nvGrpSpPr>
      <p:grpSpPr>
        <a:xfrm>
          <a:off x="0" y="0"/>
          <a:ext cx="0" cy="0"/>
          <a:chOff x="0" y="0"/>
          <a:chExt cx="0" cy="0"/>
        </a:xfrm>
      </p:grpSpPr>
      <p:sp>
        <p:nvSpPr>
          <p:cNvPr id="9" name="流程图: 离页连接符 8"/>
          <p:cNvSpPr/>
          <p:nvPr userDrawn="1"/>
        </p:nvSpPr>
        <p:spPr>
          <a:xfrm>
            <a:off x="3419386" y="0"/>
            <a:ext cx="5353229" cy="5219695"/>
          </a:xfrm>
          <a:prstGeom prst="flowChartOffpageConnector">
            <a:avLst/>
          </a:prstGeom>
          <a:solidFill>
            <a:srgbClr val="FFFFFF"/>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sp>
        <p:nvSpPr>
          <p:cNvPr id="10" name="文本占位符 31"/>
          <p:cNvSpPr txBox="1"/>
          <p:nvPr userDrawn="1"/>
        </p:nvSpPr>
        <p:spPr>
          <a:xfrm>
            <a:off x="2952571" y="2609847"/>
            <a:ext cx="6286859" cy="598488"/>
          </a:xfrm>
          <a:prstGeom prst="rect">
            <a:avLst/>
          </a:prstGeom>
        </p:spPr>
        <p:txBody>
          <a:bodyPr anchor="ctr"/>
          <a:lstStyle>
            <a:lvl1pPr marL="0" indent="0" algn="ctr" defTabSz="967740" rtl="0" eaLnBrk="1" latinLnBrk="0" hangingPunct="1">
              <a:lnSpc>
                <a:spcPct val="100000"/>
              </a:lnSpc>
              <a:spcBef>
                <a:spcPts val="1060"/>
              </a:spcBef>
              <a:buFontTx/>
              <a:buNone/>
              <a:defRPr sz="5400" b="1" kern="1200" spc="600">
                <a:solidFill>
                  <a:schemeClr val="accent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5400" b="1" i="0" u="none" strike="noStrike" kern="1200" cap="none" spc="600" normalizeH="0" baseline="0" noProof="0" dirty="0">
              <a:ln>
                <a:noFill/>
              </a:ln>
              <a:solidFill>
                <a:srgbClr val="C8161E"/>
              </a:solidFill>
              <a:effectLst/>
              <a:uLnTx/>
              <a:uFillTx/>
              <a:latin typeface="Arial" panose="020B0604020202090204"/>
              <a:ea typeface="微软雅黑"/>
              <a:cs typeface="+mn-cs"/>
            </a:endParaRPr>
          </a:p>
        </p:txBody>
      </p:sp>
      <p:pic>
        <p:nvPicPr>
          <p:cNvPr id="11" name="图片 10"/>
          <p:cNvPicPr>
            <a:picLocks noChangeAspect="1"/>
          </p:cNvPicPr>
          <p:nvPr userDrawn="1"/>
        </p:nvPicPr>
        <p:blipFill rotWithShape="1">
          <a:blip r:embed="rId2">
            <a:alphaModFix amt="20000"/>
            <a:duotone>
              <a:srgbClr val="ED7D31">
                <a:shade val="45000"/>
                <a:satMod val="135000"/>
              </a:srgbClr>
              <a:prstClr val="white"/>
            </a:duotone>
          </a:blip>
          <a:srcRect t="9831" b="36385"/>
          <a:stretch>
            <a:fillRect/>
          </a:stretch>
        </p:blipFill>
        <p:spPr>
          <a:xfrm>
            <a:off x="3352562" y="6146610"/>
            <a:ext cx="5486876" cy="406590"/>
          </a:xfrm>
          <a:prstGeom prst="rect">
            <a:avLst/>
          </a:prstGeom>
        </p:spPr>
      </p:pic>
      <p:pic>
        <p:nvPicPr>
          <p:cNvPr id="12" name="图片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3" name="任意多边形: 形状 12"/>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rgbClr val="FFFFFF"/>
          </a:solidFill>
          <a:ln w="12700" cap="flat" cmpd="sng" algn="ctr">
            <a:solidFill>
              <a:srgbClr val="FFFFFF"/>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4" name="图片 13" descr="图片包含 建筑物&#10;&#10;自动生成的说明"/>
          <p:cNvPicPr>
            <a:picLocks noChangeAspect="1"/>
          </p:cNvPicPr>
          <p:nvPr userDrawn="1"/>
        </p:nvPicPr>
        <p:blipFill>
          <a:blip r:embed="rId4">
            <a:alphaModFix amt="20000"/>
            <a:duotone>
              <a:prstClr val="black"/>
              <a:srgbClr val="C8161E">
                <a:tint val="45000"/>
                <a:satMod val="400000"/>
              </a:srgb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
        <p:nvSpPr>
          <p:cNvPr id="15" name="文本占位符 31"/>
          <p:cNvSpPr>
            <a:spLocks noGrp="1"/>
          </p:cNvSpPr>
          <p:nvPr>
            <p:ph type="body" sz="quarter" idx="11"/>
          </p:nvPr>
        </p:nvSpPr>
        <p:spPr>
          <a:xfrm>
            <a:off x="3104971" y="2762247"/>
            <a:ext cx="6286859" cy="598488"/>
          </a:xfrm>
          <a:prstGeom prst="rect">
            <a:avLst/>
          </a:prstGeom>
        </p:spPr>
        <p:txBody>
          <a:bodyPr anchor="ctr"/>
          <a:lstStyle>
            <a:lvl1pPr marL="0" indent="0" algn="ctr">
              <a:lnSpc>
                <a:spcPct val="100000"/>
              </a:lnSpc>
              <a:buNone/>
              <a:defRPr sz="4800" b="1" spc="600">
                <a:solidFill>
                  <a:schemeClr val="tx2"/>
                </a:solidFill>
              </a:defRPr>
            </a:lvl1pPr>
          </a:lstStyle>
          <a:p>
            <a:pPr lvl="0"/>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46.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封底1">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pic>
        <p:nvPicPr>
          <p:cNvPr id="16" name="图片 15" descr="文本&#10;&#10;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175242" y="806450"/>
            <a:ext cx="3841516" cy="2692400"/>
          </a:xfrm>
          <a:prstGeom prst="rect">
            <a:avLst/>
          </a:prstGeom>
        </p:spPr>
      </p:pic>
      <p:sp>
        <p:nvSpPr>
          <p:cNvPr id="17" name="标题 1"/>
          <p:cNvSpPr>
            <a:spLocks noGrp="1"/>
          </p:cNvSpPr>
          <p:nvPr>
            <p:ph type="title" hasCustomPrompt="1"/>
          </p:nvPr>
        </p:nvSpPr>
        <p:spPr>
          <a:xfrm>
            <a:off x="2351313" y="3700057"/>
            <a:ext cx="7561943"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endParaRPr lang="zh-CN" altLang="en-US" dirty="0"/>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封底2">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pic>
        <p:nvPicPr>
          <p:cNvPr id="3" name="图片 2" descr="文本&#10;&#10;中度可信度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73315" y="1918497"/>
            <a:ext cx="4717143" cy="1550721"/>
          </a:xfrm>
          <a:prstGeom prst="rect">
            <a:avLst/>
          </a:prstGeom>
        </p:spPr>
      </p:pic>
      <p:sp>
        <p:nvSpPr>
          <p:cNvPr id="12" name="标题 1"/>
          <p:cNvSpPr>
            <a:spLocks noGrp="1"/>
          </p:cNvSpPr>
          <p:nvPr>
            <p:ph type="title" hasCustomPrompt="1"/>
          </p:nvPr>
        </p:nvSpPr>
        <p:spPr>
          <a:xfrm>
            <a:off x="6096001" y="2179233"/>
            <a:ext cx="5613400"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tx2"/>
        </a:solidFill>
        <a:effectLst/>
      </p:bgPr>
    </p:bg>
    <p:spTree>
      <p:nvGrpSpPr>
        <p:cNvPr id="1" name=""/>
        <p:cNvGrpSpPr/>
        <p:nvPr/>
      </p:nvGrpSpPr>
      <p:grpSpPr>
        <a:xfrm>
          <a:off x="0" y="0"/>
          <a:ext cx="0" cy="0"/>
          <a:chOff x="0" y="0"/>
          <a:chExt cx="0" cy="0"/>
        </a:xfrm>
      </p:grpSpPr>
      <p:sp>
        <p:nvSpPr>
          <p:cNvPr id="9" name="流程图: 离页连接符 8"/>
          <p:cNvSpPr/>
          <p:nvPr userDrawn="1"/>
        </p:nvSpPr>
        <p:spPr>
          <a:xfrm>
            <a:off x="3419386" y="0"/>
            <a:ext cx="5353229" cy="5219695"/>
          </a:xfrm>
          <a:prstGeom prst="flowChartOffpageConnector">
            <a:avLst/>
          </a:prstGeom>
          <a:solidFill>
            <a:srgbClr val="FFFFFF"/>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sp>
        <p:nvSpPr>
          <p:cNvPr id="10" name="文本占位符 31"/>
          <p:cNvSpPr txBox="1"/>
          <p:nvPr userDrawn="1"/>
        </p:nvSpPr>
        <p:spPr>
          <a:xfrm>
            <a:off x="2952571" y="2609847"/>
            <a:ext cx="6286859" cy="598488"/>
          </a:xfrm>
          <a:prstGeom prst="rect">
            <a:avLst/>
          </a:prstGeom>
        </p:spPr>
        <p:txBody>
          <a:bodyPr anchor="ctr"/>
          <a:lstStyle>
            <a:lvl1pPr marL="0" indent="0" algn="ctr" defTabSz="967740" rtl="0" eaLnBrk="1" latinLnBrk="0" hangingPunct="1">
              <a:lnSpc>
                <a:spcPct val="100000"/>
              </a:lnSpc>
              <a:spcBef>
                <a:spcPts val="1060"/>
              </a:spcBef>
              <a:buFontTx/>
              <a:buNone/>
              <a:defRPr sz="5400" b="1" kern="1200" spc="600">
                <a:solidFill>
                  <a:schemeClr val="accent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5400" b="1" i="0" u="none" strike="noStrike" kern="1200" cap="none" spc="600" normalizeH="0" baseline="0" noProof="0" dirty="0">
              <a:ln>
                <a:noFill/>
              </a:ln>
              <a:solidFill>
                <a:srgbClr val="C8161E"/>
              </a:solidFill>
              <a:effectLst/>
              <a:uLnTx/>
              <a:uFillTx/>
              <a:latin typeface="Arial" panose="020B0604020202090204"/>
              <a:ea typeface="微软雅黑"/>
              <a:cs typeface="+mn-cs"/>
            </a:endParaRPr>
          </a:p>
        </p:txBody>
      </p:sp>
      <p:pic>
        <p:nvPicPr>
          <p:cNvPr id="11" name="图片 10"/>
          <p:cNvPicPr>
            <a:picLocks noChangeAspect="1"/>
          </p:cNvPicPr>
          <p:nvPr userDrawn="1"/>
        </p:nvPicPr>
        <p:blipFill rotWithShape="1">
          <a:blip r:embed="rId2">
            <a:alphaModFix amt="20000"/>
            <a:duotone>
              <a:srgbClr val="ED7D31">
                <a:shade val="45000"/>
                <a:satMod val="135000"/>
              </a:srgbClr>
              <a:prstClr val="white"/>
            </a:duotone>
          </a:blip>
          <a:srcRect t="9831" b="36385"/>
          <a:stretch>
            <a:fillRect/>
          </a:stretch>
        </p:blipFill>
        <p:spPr>
          <a:xfrm>
            <a:off x="3352562" y="6146610"/>
            <a:ext cx="5486876" cy="406590"/>
          </a:xfrm>
          <a:prstGeom prst="rect">
            <a:avLst/>
          </a:prstGeom>
        </p:spPr>
      </p:pic>
      <p:pic>
        <p:nvPicPr>
          <p:cNvPr id="12" name="图片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3" name="任意多边形: 形状 12"/>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rgbClr val="FFFFFF"/>
          </a:solidFill>
          <a:ln w="12700" cap="flat" cmpd="sng" algn="ctr">
            <a:solidFill>
              <a:srgbClr val="FFFFFF"/>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4" name="图片 13" descr="图片包含 建筑物&#10;&#10;自动生成的说明"/>
          <p:cNvPicPr>
            <a:picLocks noChangeAspect="1"/>
          </p:cNvPicPr>
          <p:nvPr userDrawn="1"/>
        </p:nvPicPr>
        <p:blipFill>
          <a:blip r:embed="rId4">
            <a:alphaModFix amt="20000"/>
            <a:duotone>
              <a:prstClr val="black"/>
              <a:srgbClr val="C8161E">
                <a:tint val="45000"/>
                <a:satMod val="400000"/>
              </a:srgb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
        <p:nvSpPr>
          <p:cNvPr id="15" name="文本占位符 31"/>
          <p:cNvSpPr>
            <a:spLocks noGrp="1"/>
          </p:cNvSpPr>
          <p:nvPr>
            <p:ph type="body" sz="quarter" idx="11"/>
          </p:nvPr>
        </p:nvSpPr>
        <p:spPr>
          <a:xfrm>
            <a:off x="3104971" y="2762247"/>
            <a:ext cx="6286859" cy="598488"/>
          </a:xfrm>
          <a:prstGeom prst="rect">
            <a:avLst/>
          </a:prstGeom>
        </p:spPr>
        <p:txBody>
          <a:bodyPr anchor="ctr"/>
          <a:lstStyle>
            <a:lvl1pPr marL="0" indent="0" algn="ctr">
              <a:lnSpc>
                <a:spcPct val="100000"/>
              </a:lnSpc>
              <a:buNone/>
              <a:defRPr sz="4800" b="1" spc="600">
                <a:solidFill>
                  <a:schemeClr val="tx2"/>
                </a:solidFill>
              </a:defRPr>
            </a:lvl1pPr>
          </a:lstStyle>
          <a:p>
            <a:pPr lvl="0"/>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封面1">
    <p:spTree>
      <p:nvGrpSpPr>
        <p:cNvPr id="1" name=""/>
        <p:cNvGrpSpPr/>
        <p:nvPr/>
      </p:nvGrpSpPr>
      <p:grpSpPr>
        <a:xfrm>
          <a:off x="0" y="0"/>
          <a:ext cx="0" cy="0"/>
          <a:chOff x="0" y="0"/>
          <a:chExt cx="0" cy="0"/>
        </a:xfrm>
      </p:grpSpPr>
      <p:pic>
        <p:nvPicPr>
          <p:cNvPr id="4" name="图片 3" descr="图片包含 建筑物&#10;&#10;自动生成的说明"/>
          <p:cNvPicPr>
            <a:picLocks noChangeAspect="1"/>
          </p:cNvPicPr>
          <p:nvPr userDrawn="1"/>
        </p:nvPicPr>
        <p:blipFill>
          <a:blip r:embed="rId2">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sp>
        <p:nvSpPr>
          <p:cNvPr id="6"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lnSpc>
                <a:spcPct val="100000"/>
              </a:lnSpc>
              <a:defRPr sz="5400" b="1">
                <a:solidFill>
                  <a:schemeClr val="tx2"/>
                </a:solidFill>
              </a:defRPr>
            </a:lvl1pPr>
          </a:lstStyle>
          <a:p>
            <a:r>
              <a:rPr lang="zh-CN" altLang="en-US" dirty="0"/>
              <a:t>单击此处编辑标题样式</a:t>
            </a:r>
            <a:endParaRPr lang="zh-CN" altLang="en-US" dirty="0"/>
          </a:p>
        </p:txBody>
      </p:sp>
      <p:sp>
        <p:nvSpPr>
          <p:cNvPr id="7" name="内容占位符 25"/>
          <p:cNvSpPr>
            <a:spLocks noGrp="1"/>
          </p:cNvSpPr>
          <p:nvPr>
            <p:ph sz="quarter" idx="10"/>
          </p:nvPr>
        </p:nvSpPr>
        <p:spPr>
          <a:xfrm>
            <a:off x="4644345" y="5196924"/>
            <a:ext cx="2903311" cy="454025"/>
          </a:xfrm>
          <a:prstGeom prst="rect">
            <a:avLst/>
          </a:prstGeom>
        </p:spPr>
        <p:txBody>
          <a:bodyPr anchor="ctr"/>
          <a:lstStyle>
            <a:lvl1pPr marL="0" indent="0" algn="ctr">
              <a:lnSpc>
                <a:spcPct val="100000"/>
              </a:lnSpc>
              <a:buNone/>
              <a:defRPr sz="20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pic>
        <p:nvPicPr>
          <p:cNvPr id="9" name="图片 8"/>
          <p:cNvPicPr>
            <a:picLocks noChangeAspect="1"/>
          </p:cNvPicPr>
          <p:nvPr userDrawn="1"/>
        </p:nvPicPr>
        <p:blipFill rotWithShape="1">
          <a:blip r:embed="rId4" cstate="print"/>
          <a:srcRect l="74359" r="1346"/>
          <a:stretch>
            <a:fillRect/>
          </a:stretch>
        </p:blipFill>
        <p:spPr>
          <a:xfrm>
            <a:off x="8870172" y="356842"/>
            <a:ext cx="3002280" cy="411617"/>
          </a:xfrm>
          <a:prstGeom prst="rect">
            <a:avLst/>
          </a:prstGeom>
        </p:spPr>
      </p:pic>
      <p:grpSp>
        <p:nvGrpSpPr>
          <p:cNvPr id="10" name="组合 9"/>
          <p:cNvGrpSpPr/>
          <p:nvPr userDrawn="1"/>
        </p:nvGrpSpPr>
        <p:grpSpPr>
          <a:xfrm>
            <a:off x="2328587" y="6244170"/>
            <a:ext cx="7554800" cy="406590"/>
            <a:chOff x="2328587" y="6073254"/>
            <a:chExt cx="7554800" cy="406590"/>
          </a:xfrm>
        </p:grpSpPr>
        <p:pic>
          <p:nvPicPr>
            <p:cNvPr id="11" name="图片 10"/>
            <p:cNvPicPr>
              <a:picLocks noChangeAspect="1"/>
            </p:cNvPicPr>
            <p:nvPr userDrawn="1"/>
          </p:nvPicPr>
          <p:blipFill rotWithShape="1">
            <a:blip r:embed="rId5">
              <a:alphaModFix amt="50000"/>
            </a:blip>
            <a:srcRect t="9831" b="36385"/>
            <a:stretch>
              <a:fillRect/>
            </a:stretch>
          </p:blipFill>
          <p:spPr>
            <a:xfrm>
              <a:off x="3352562" y="6073254"/>
              <a:ext cx="5486876" cy="406590"/>
            </a:xfrm>
            <a:prstGeom prst="rect">
              <a:avLst/>
            </a:prstGeom>
          </p:spPr>
        </p:pic>
        <p:sp>
          <p:nvSpPr>
            <p:cNvPr id="12" name="椭圆 11"/>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p:nvPr userDrawn="1"/>
          </p:nvCxnSpPr>
          <p:spPr>
            <a:xfrm>
              <a:off x="23285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89833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grpSp>
      <p:cxnSp>
        <p:nvCxnSpPr>
          <p:cNvPr id="15" name="直接连接符 14"/>
          <p:cNvCxnSpPr/>
          <p:nvPr userDrawn="1"/>
        </p:nvCxnSpPr>
        <p:spPr>
          <a:xfrm>
            <a:off x="2046000" y="1712549"/>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nvCxnSpPr>
        <p:spPr>
          <a:xfrm>
            <a:off x="2046000" y="3428810"/>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grpSp>
        <p:nvGrpSpPr>
          <p:cNvPr id="11" name="组合 10"/>
          <p:cNvGrpSpPr/>
          <p:nvPr userDrawn="1"/>
        </p:nvGrpSpPr>
        <p:grpSpPr>
          <a:xfrm>
            <a:off x="391884" y="2278063"/>
            <a:ext cx="4122059" cy="1462680"/>
            <a:chOff x="304800" y="2709636"/>
            <a:chExt cx="4122059" cy="1462680"/>
          </a:xfrm>
        </p:grpSpPr>
        <p:grpSp>
          <p:nvGrpSpPr>
            <p:cNvPr id="12" name="组合 11"/>
            <p:cNvGrpSpPr/>
            <p:nvPr/>
          </p:nvGrpSpPr>
          <p:grpSpPr>
            <a:xfrm>
              <a:off x="304800" y="2709636"/>
              <a:ext cx="4122059" cy="1462680"/>
              <a:chOff x="667656" y="1497651"/>
              <a:chExt cx="4122059" cy="1462680"/>
            </a:xfrm>
          </p:grpSpPr>
          <p:grpSp>
            <p:nvGrpSpPr>
              <p:cNvPr id="14" name="组合 13"/>
              <p:cNvGrpSpPr/>
              <p:nvPr/>
            </p:nvGrpSpPr>
            <p:grpSpPr>
              <a:xfrm>
                <a:off x="667656" y="1497651"/>
                <a:ext cx="4122059" cy="1438728"/>
                <a:chOff x="537028" y="1493158"/>
                <a:chExt cx="4122059" cy="1438728"/>
              </a:xfrm>
            </p:grpSpPr>
            <p:sp>
              <p:nvSpPr>
                <p:cNvPr id="17" name="矩形 16"/>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8" name="图片 17"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15" name="文本框 14"/>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endParaRPr kumimoji="0" lang="zh-CN" altLang="en-US" sz="5400" b="0" i="0" u="none" strike="noStrike" kern="0" cap="none" spc="0" normalizeH="0" baseline="0" noProof="0" dirty="0">
                  <a:ln>
                    <a:noFill/>
                  </a:ln>
                  <a:solidFill>
                    <a:schemeClr val="tx2"/>
                  </a:solidFill>
                  <a:effectLst/>
                  <a:uLnTx/>
                  <a:uFillTx/>
                  <a:latin typeface="+mj-ea"/>
                  <a:ea typeface="+mj-ea"/>
                </a:endParaRPr>
              </a:p>
            </p:txBody>
          </p:sp>
          <p:sp>
            <p:nvSpPr>
              <p:cNvPr id="16" name="矩形 15"/>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13" name="图片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9" name="图片占位符 6"/>
          <p:cNvSpPr>
            <a:spLocks noGrp="1"/>
          </p:cNvSpPr>
          <p:nvPr>
            <p:ph type="pic" sz="quarter" idx="10"/>
          </p:nvPr>
        </p:nvSpPr>
        <p:spPr>
          <a:xfrm>
            <a:off x="6095999" y="0"/>
            <a:ext cx="6096001" cy="6858000"/>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7" name="图片占位符 6"/>
          <p:cNvSpPr>
            <a:spLocks noGrp="1"/>
          </p:cNvSpPr>
          <p:nvPr>
            <p:ph type="pic" sz="quarter" idx="10"/>
          </p:nvPr>
        </p:nvSpPr>
        <p:spPr>
          <a:xfrm>
            <a:off x="0" y="1"/>
            <a:ext cx="12192000" cy="3990974"/>
          </a:xfrm>
          <a:prstGeom prst="rect">
            <a:avLst/>
          </a:prstGeom>
        </p:spPr>
        <p:txBody>
          <a:bodyPr anchor="ctr"/>
          <a:lstStyle>
            <a:lvl1pPr marL="0" indent="0" algn="ctr">
              <a:buNone/>
              <a:defRPr/>
            </a:lvl1pPr>
          </a:lstStyle>
          <a:p>
            <a:endParaRPr lang="zh-CN" altLang="en-US" dirty="0"/>
          </a:p>
        </p:txBody>
      </p:sp>
      <p:sp>
        <p:nvSpPr>
          <p:cNvPr id="8" name="内容占位符 25"/>
          <p:cNvSpPr>
            <a:spLocks noGrp="1"/>
          </p:cNvSpPr>
          <p:nvPr>
            <p:ph sz="quarter" idx="11"/>
          </p:nvPr>
        </p:nvSpPr>
        <p:spPr>
          <a:xfrm>
            <a:off x="888484" y="6091547"/>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9" name="文本占位符 31"/>
          <p:cNvSpPr>
            <a:spLocks noGrp="1"/>
          </p:cNvSpPr>
          <p:nvPr>
            <p:ph type="body" sz="quarter" idx="12"/>
          </p:nvPr>
        </p:nvSpPr>
        <p:spPr>
          <a:xfrm>
            <a:off x="888484" y="5337593"/>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10" name="标题 1"/>
          <p:cNvSpPr>
            <a:spLocks noGrp="1"/>
          </p:cNvSpPr>
          <p:nvPr>
            <p:ph type="title" hasCustomPrompt="1"/>
          </p:nvPr>
        </p:nvSpPr>
        <p:spPr>
          <a:xfrm>
            <a:off x="888484" y="4121272"/>
            <a:ext cx="7798316" cy="1060855"/>
          </a:xfrm>
          <a:prstGeom prst="rect">
            <a:avLst/>
          </a:prstGeom>
          <a:noFill/>
          <a:effectLst/>
        </p:spPr>
        <p:txBody>
          <a:bodyPr anchor="ctr">
            <a:noAutofit/>
          </a:bodyPr>
          <a:lstStyle>
            <a:lvl1pPr algn="l">
              <a:lnSpc>
                <a:spcPct val="100000"/>
              </a:lnSpc>
              <a:defRPr sz="4800" b="0">
                <a:solidFill>
                  <a:schemeClr val="tx2"/>
                </a:solidFill>
                <a:effectLst/>
              </a:defRPr>
            </a:lvl1pPr>
          </a:lstStyle>
          <a:p>
            <a:r>
              <a:rPr lang="zh-CN" altLang="en-US" dirty="0"/>
              <a:t>单击此处编辑标题样式</a:t>
            </a:r>
            <a:endParaRPr lang="zh-CN" altLang="en-US" dirty="0"/>
          </a:p>
        </p:txBody>
      </p:sp>
      <p:pic>
        <p:nvPicPr>
          <p:cNvPr id="5" name="图片 4"/>
          <p:cNvPicPr>
            <a:picLocks noChangeAspect="1"/>
          </p:cNvPicPr>
          <p:nvPr userDrawn="1"/>
        </p:nvPicPr>
        <p:blipFill rotWithShape="1">
          <a:blip r:embed="rId2" cstate="print"/>
          <a:srcRect l="74359" r="1346"/>
          <a:stretch>
            <a:fillRect/>
          </a:stretch>
        </p:blipFill>
        <p:spPr>
          <a:xfrm>
            <a:off x="8870172" y="6192838"/>
            <a:ext cx="3002280" cy="411617"/>
          </a:xfrm>
          <a:prstGeom prst="rect">
            <a:avLst/>
          </a:prstGeom>
        </p:spPr>
      </p:pic>
      <p:cxnSp>
        <p:nvCxnSpPr>
          <p:cNvPr id="11" name="直接连接符 10"/>
          <p:cNvCxnSpPr/>
          <p:nvPr userDrawn="1"/>
        </p:nvCxnSpPr>
        <p:spPr>
          <a:xfrm>
            <a:off x="-80735" y="4049349"/>
            <a:ext cx="12272735" cy="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endParaRPr lang="zh-CN" altLang="en-US" dirty="0"/>
          </a:p>
        </p:txBody>
      </p:sp>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封面3-dark">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矩形 1"/>
          <p:cNvSpPr/>
          <p:nvPr userDrawn="1"/>
        </p:nvSpPr>
        <p:spPr>
          <a:xfrm>
            <a:off x="-19050" y="0"/>
            <a:ext cx="6115050" cy="6858000"/>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p>
        </p:txBody>
      </p:sp>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bg1"/>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bg1"/>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bg1"/>
                </a:solidFill>
                <a:effectLst/>
              </a:defRPr>
            </a:lvl1pPr>
          </a:lstStyle>
          <a:p>
            <a:r>
              <a:rPr lang="zh-CN" altLang="en-US" dirty="0"/>
              <a:t>单击此处编辑标题样式</a:t>
            </a:r>
            <a:endParaRPr lang="zh-CN" altLang="en-US" dirty="0"/>
          </a:p>
        </p:txBody>
      </p:sp>
      <p:pic>
        <p:nvPicPr>
          <p:cNvPr id="7" name="图片 6"/>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4" cstate="print">
            <a:extLst>
              <a:ext uri="{BEBA8EAE-BF5A-486C-A8C5-ECC9F3942E4B}">
                <a14:imgProps xmlns:a14="http://schemas.microsoft.com/office/drawing/2010/main">
                  <a14:imgLayer r:embed="rId5">
                    <a14:imgEffect>
                      <a14:brightnessContrast bright="100000"/>
                    </a14:imgEffect>
                  </a14:imgLayer>
                </a14:imgProps>
              </a:ext>
            </a:extLst>
          </a:blip>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封面4">
    <p:spTree>
      <p:nvGrpSpPr>
        <p:cNvPr id="1" name=""/>
        <p:cNvGrpSpPr/>
        <p:nvPr/>
      </p:nvGrpSpPr>
      <p:grpSpPr>
        <a:xfrm>
          <a:off x="0" y="0"/>
          <a:ext cx="0" cy="0"/>
          <a:chOff x="0" y="0"/>
          <a:chExt cx="0" cy="0"/>
        </a:xfrm>
      </p:grpSpPr>
      <p:sp>
        <p:nvSpPr>
          <p:cNvPr id="4" name="等腰三角形 3"/>
          <p:cNvSpPr/>
          <p:nvPr userDrawn="1"/>
        </p:nvSpPr>
        <p:spPr>
          <a:xfrm>
            <a:off x="10515600" y="-25400"/>
            <a:ext cx="1676400" cy="6883400"/>
          </a:xfrm>
          <a:prstGeom prst="triangle">
            <a:avLst>
              <a:gd name="adj" fmla="val 99435"/>
            </a:avLst>
          </a:prstGeom>
          <a:gradFill>
            <a:gsLst>
              <a:gs pos="100000">
                <a:schemeClr val="accent4"/>
              </a:gs>
              <a:gs pos="62000">
                <a:schemeClr val="tx2"/>
              </a:gs>
            </a:gsLst>
            <a:lin ang="2700000" scaled="0"/>
          </a:gradFill>
          <a:ln w="12700" cap="flat" cmpd="sng" algn="ctr">
            <a:solidFill>
              <a:schemeClr val="bg1"/>
            </a:solidFill>
            <a:prstDash val="solid"/>
            <a:miter lim="800000"/>
          </a:ln>
          <a:effectLst/>
        </p:spPr>
        <p:txBody>
          <a:bodyPr rtlCol="0" anchor="ctr"/>
          <a:lstStyle/>
          <a:p>
            <a:pPr lvl="0" algn="just"/>
            <a:endParaRPr lang="zh-CN" altLang="en-US" dirty="0"/>
          </a:p>
        </p:txBody>
      </p:sp>
      <p:sp>
        <p:nvSpPr>
          <p:cNvPr id="5"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6"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7"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endParaRPr lang="zh-CN" altLang="en-US" dirty="0"/>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9" name="图片 8"/>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sp>
        <p:nvSpPr>
          <p:cNvPr id="10" name="图片占位符 6"/>
          <p:cNvSpPr>
            <a:spLocks noGrp="1"/>
          </p:cNvSpPr>
          <p:nvPr>
            <p:ph type="pic" sz="quarter" idx="10"/>
          </p:nvPr>
        </p:nvSpPr>
        <p:spPr>
          <a:xfrm>
            <a:off x="5859400" y="0"/>
            <a:ext cx="6146801" cy="6858000"/>
          </a:xfrm>
          <a:prstGeom prst="parallelogram">
            <a:avLst>
              <a:gd name="adj" fmla="val 28125"/>
            </a:avLst>
          </a:prstGeom>
          <a:effectLst>
            <a:outerShdw blurRad="50800" dist="38100" dir="2700000" algn="tl" rotWithShape="0">
              <a:prstClr val="black">
                <a:alpha val="40000"/>
              </a:prstClr>
            </a:outerShdw>
          </a:effectLst>
        </p:spPr>
        <p:txBody>
          <a:bodyPr anchor="ctr"/>
          <a:lstStyle>
            <a:lvl1pPr marL="0" indent="0" algn="ctr">
              <a:buNone/>
              <a:defRPr/>
            </a:lvl1pPr>
          </a:lstStyle>
          <a:p>
            <a:endParaRPr lang="zh-CN" altLang="en-US" dirty="0"/>
          </a:p>
        </p:txBody>
      </p:sp>
      <p:cxnSp>
        <p:nvCxnSpPr>
          <p:cNvPr id="11" name="直接连接符 10"/>
          <p:cNvCxnSpPr/>
          <p:nvPr userDrawn="1"/>
        </p:nvCxnSpPr>
        <p:spPr>
          <a:xfrm flipH="1">
            <a:off x="5710548" y="-25400"/>
            <a:ext cx="1737055" cy="68834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封面5">
    <p:spTree>
      <p:nvGrpSpPr>
        <p:cNvPr id="1" name=""/>
        <p:cNvGrpSpPr/>
        <p:nvPr/>
      </p:nvGrpSpPr>
      <p:grpSpPr>
        <a:xfrm>
          <a:off x="0" y="0"/>
          <a:ext cx="0" cy="0"/>
          <a:chOff x="0" y="0"/>
          <a:chExt cx="0" cy="0"/>
        </a:xfrm>
      </p:grpSpPr>
      <p:pic>
        <p:nvPicPr>
          <p:cNvPr id="6" name="图片 5" descr="图片包含 建筑物&#10;&#10;自动生成的说明"/>
          <p:cNvPicPr>
            <a:picLocks noChangeAspect="1"/>
          </p:cNvPicPr>
          <p:nvPr userDrawn="1"/>
        </p:nvPicPr>
        <p:blipFill>
          <a:blip r:embed="rId2" cstate="print">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144710" y="2394097"/>
            <a:ext cx="8047290" cy="2590938"/>
          </a:xfrm>
          <a:prstGeom prst="rect">
            <a:avLst/>
          </a:prstGeom>
        </p:spPr>
      </p:pic>
      <p:sp>
        <p:nvSpPr>
          <p:cNvPr id="5" name="标题 1"/>
          <p:cNvSpPr>
            <a:spLocks noGrp="1"/>
          </p:cNvSpPr>
          <p:nvPr>
            <p:ph type="title" hasCustomPrompt="1"/>
          </p:nvPr>
        </p:nvSpPr>
        <p:spPr>
          <a:xfrm>
            <a:off x="5460763" y="2407580"/>
            <a:ext cx="6426437" cy="1060855"/>
          </a:xfrm>
          <a:prstGeom prst="rect">
            <a:avLst/>
          </a:prstGeom>
          <a:noFill/>
          <a:effectLst/>
        </p:spPr>
        <p:txBody>
          <a:bodyPr anchor="ctr">
            <a:noAutofit/>
          </a:bodyPr>
          <a:lstStyle>
            <a:lvl1pPr algn="ctr">
              <a:defRPr sz="4000" b="1">
                <a:solidFill>
                  <a:schemeClr val="tx2"/>
                </a:solidFill>
              </a:defRPr>
            </a:lvl1pPr>
          </a:lstStyle>
          <a:p>
            <a:r>
              <a:rPr lang="zh-CN" altLang="en-US" dirty="0"/>
              <a:t>单击此处编辑标题样式</a:t>
            </a:r>
            <a:endParaRPr lang="zh-CN" altLang="en-US" dirty="0"/>
          </a:p>
        </p:txBody>
      </p:sp>
      <p:sp>
        <p:nvSpPr>
          <p:cNvPr id="7" name="内容占位符 25"/>
          <p:cNvSpPr>
            <a:spLocks noGrp="1"/>
          </p:cNvSpPr>
          <p:nvPr>
            <p:ph sz="quarter" idx="10"/>
          </p:nvPr>
        </p:nvSpPr>
        <p:spPr>
          <a:xfrm>
            <a:off x="8946863" y="4107201"/>
            <a:ext cx="2903311" cy="454025"/>
          </a:xfrm>
          <a:prstGeom prst="rect">
            <a:avLst/>
          </a:prstGeom>
        </p:spPr>
        <p:txBody>
          <a:bodyPr anchor="ctr"/>
          <a:lstStyle>
            <a:lvl1pPr marL="0" indent="0" algn="ctr">
              <a:lnSpc>
                <a:spcPct val="100000"/>
              </a:lnSpc>
              <a:buNone/>
              <a:defRPr sz="18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5460764" y="3997557"/>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9" name="图片占位符 14"/>
          <p:cNvSpPr>
            <a:spLocks noGrp="1"/>
          </p:cNvSpPr>
          <p:nvPr>
            <p:ph type="pic" sz="quarter" idx="12"/>
          </p:nvPr>
        </p:nvSpPr>
        <p:spPr>
          <a:xfrm>
            <a:off x="0" y="1415726"/>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10" name="图片 9"/>
          <p:cNvPicPr>
            <a:picLocks noChangeAspect="1"/>
          </p:cNvPicPr>
          <p:nvPr userDrawn="1"/>
        </p:nvPicPr>
        <p:blipFill>
          <a:blip r:embed="rId3"/>
          <a:stretch>
            <a:fillRect/>
          </a:stretch>
        </p:blipFill>
        <p:spPr>
          <a:xfrm>
            <a:off x="6524558" y="4706725"/>
            <a:ext cx="3935296" cy="209291"/>
          </a:xfrm>
          <a:prstGeom prst="rect">
            <a:avLst/>
          </a:prstGeom>
        </p:spPr>
      </p:pic>
      <p:pic>
        <p:nvPicPr>
          <p:cNvPr id="11" name="图片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22913" y="271357"/>
            <a:ext cx="2169174" cy="713098"/>
          </a:xfrm>
          <a:prstGeom prst="rect">
            <a:avLst/>
          </a:prstGeom>
        </p:spPr>
      </p:pic>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grpSp>
        <p:nvGrpSpPr>
          <p:cNvPr id="11" name="组合 10"/>
          <p:cNvGrpSpPr/>
          <p:nvPr userDrawn="1"/>
        </p:nvGrpSpPr>
        <p:grpSpPr>
          <a:xfrm>
            <a:off x="391884" y="2278063"/>
            <a:ext cx="4122059" cy="1462680"/>
            <a:chOff x="304800" y="2709636"/>
            <a:chExt cx="4122059" cy="1462680"/>
          </a:xfrm>
        </p:grpSpPr>
        <p:grpSp>
          <p:nvGrpSpPr>
            <p:cNvPr id="12" name="组合 11"/>
            <p:cNvGrpSpPr/>
            <p:nvPr/>
          </p:nvGrpSpPr>
          <p:grpSpPr>
            <a:xfrm>
              <a:off x="304800" y="2709636"/>
              <a:ext cx="4122059" cy="1462680"/>
              <a:chOff x="667656" y="1497651"/>
              <a:chExt cx="4122059" cy="1462680"/>
            </a:xfrm>
          </p:grpSpPr>
          <p:grpSp>
            <p:nvGrpSpPr>
              <p:cNvPr id="14" name="组合 13"/>
              <p:cNvGrpSpPr/>
              <p:nvPr/>
            </p:nvGrpSpPr>
            <p:grpSpPr>
              <a:xfrm>
                <a:off x="667656" y="1497651"/>
                <a:ext cx="4122059" cy="1438728"/>
                <a:chOff x="537028" y="1493158"/>
                <a:chExt cx="4122059" cy="1438728"/>
              </a:xfrm>
            </p:grpSpPr>
            <p:sp>
              <p:nvSpPr>
                <p:cNvPr id="17" name="矩形 16"/>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8" name="图片 17"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15" name="文本框 14"/>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endParaRPr kumimoji="0" lang="zh-CN" altLang="en-US" sz="5400" b="0" i="0" u="none" strike="noStrike" kern="0" cap="none" spc="0" normalizeH="0" baseline="0" noProof="0" dirty="0">
                  <a:ln>
                    <a:noFill/>
                  </a:ln>
                  <a:solidFill>
                    <a:schemeClr val="tx2"/>
                  </a:solidFill>
                  <a:effectLst/>
                  <a:uLnTx/>
                  <a:uFillTx/>
                  <a:latin typeface="+mj-ea"/>
                  <a:ea typeface="+mj-ea"/>
                </a:endParaRPr>
              </a:p>
            </p:txBody>
          </p:sp>
          <p:sp>
            <p:nvSpPr>
              <p:cNvPr id="16" name="矩形 15"/>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13" name="图片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9" name="图片占位符 6"/>
          <p:cNvSpPr>
            <a:spLocks noGrp="1"/>
          </p:cNvSpPr>
          <p:nvPr>
            <p:ph type="pic" sz="quarter" idx="10"/>
          </p:nvPr>
        </p:nvSpPr>
        <p:spPr>
          <a:xfrm>
            <a:off x="6095999" y="0"/>
            <a:ext cx="6096001" cy="6858000"/>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grpSp>
        <p:nvGrpSpPr>
          <p:cNvPr id="3" name="组合 2"/>
          <p:cNvGrpSpPr/>
          <p:nvPr userDrawn="1"/>
        </p:nvGrpSpPr>
        <p:grpSpPr>
          <a:xfrm>
            <a:off x="4034971" y="689970"/>
            <a:ext cx="4122059" cy="1462680"/>
            <a:chOff x="304800" y="2709636"/>
            <a:chExt cx="4122059" cy="1462680"/>
          </a:xfrm>
        </p:grpSpPr>
        <p:grpSp>
          <p:nvGrpSpPr>
            <p:cNvPr id="4" name="组合 3"/>
            <p:cNvGrpSpPr/>
            <p:nvPr/>
          </p:nvGrpSpPr>
          <p:grpSpPr>
            <a:xfrm>
              <a:off x="304800" y="2709636"/>
              <a:ext cx="4122059" cy="1462680"/>
              <a:chOff x="667656" y="1497651"/>
              <a:chExt cx="4122059" cy="1462680"/>
            </a:xfrm>
          </p:grpSpPr>
          <p:grpSp>
            <p:nvGrpSpPr>
              <p:cNvPr id="6" name="组合 5"/>
              <p:cNvGrpSpPr/>
              <p:nvPr/>
            </p:nvGrpSpPr>
            <p:grpSpPr>
              <a:xfrm>
                <a:off x="667656" y="1497651"/>
                <a:ext cx="4122059" cy="1438728"/>
                <a:chOff x="537028" y="1493158"/>
                <a:chExt cx="4122059" cy="1438728"/>
              </a:xfrm>
            </p:grpSpPr>
            <p:sp>
              <p:nvSpPr>
                <p:cNvPr id="9" name="矩形 8"/>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0" name="图片 9"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7" name="文本框 6"/>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endParaRPr kumimoji="0" lang="zh-CN" altLang="en-US" sz="5400" b="0" i="0" u="none" strike="noStrike" kern="0" cap="none" spc="0" normalizeH="0" baseline="0" noProof="0" dirty="0">
                  <a:ln>
                    <a:noFill/>
                  </a:ln>
                  <a:solidFill>
                    <a:schemeClr val="tx2"/>
                  </a:solidFill>
                  <a:effectLst/>
                  <a:uLnTx/>
                  <a:uFillTx/>
                  <a:latin typeface="+mj-ea"/>
                  <a:ea typeface="+mj-ea"/>
                </a:endParaRPr>
              </a:p>
            </p:txBody>
          </p:sp>
          <p:sp>
            <p:nvSpPr>
              <p:cNvPr id="8" name="矩形 7"/>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1" name="图片占位符 6"/>
          <p:cNvSpPr>
            <a:spLocks noGrp="1"/>
          </p:cNvSpPr>
          <p:nvPr>
            <p:ph type="pic" sz="quarter" idx="10"/>
          </p:nvPr>
        </p:nvSpPr>
        <p:spPr>
          <a:xfrm>
            <a:off x="1" y="3240088"/>
            <a:ext cx="12192000" cy="3617912"/>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内页版式1">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pic>
        <p:nvPicPr>
          <p:cNvPr id="7" name="图片 6"/>
          <p:cNvPicPr>
            <a:picLocks noChangeAspect="1"/>
          </p:cNvPicPr>
          <p:nvPr userDrawn="1"/>
        </p:nvPicPr>
        <p:blipFill rotWithShape="1">
          <a:blip r:embed="rId2" cstate="print"/>
          <a:srcRect r="1346"/>
          <a:stretch>
            <a:fillRect/>
          </a:stretch>
        </p:blipFill>
        <p:spPr>
          <a:xfrm>
            <a:off x="516" y="6149854"/>
            <a:ext cx="12191484" cy="411617"/>
          </a:xfrm>
          <a:prstGeom prst="rect">
            <a:avLst/>
          </a:prstGeom>
        </p:spPr>
      </p:pic>
      <p:pic>
        <p:nvPicPr>
          <p:cNvPr id="13" name="图片 12" descr="文本&#10;&#10;中度可信度描述已自动生成"/>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553162" y="263409"/>
            <a:ext cx="2305463" cy="757902"/>
          </a:xfrm>
          <a:prstGeom prst="rect">
            <a:avLst/>
          </a:prstGeom>
        </p:spPr>
      </p:pic>
      <p:sp>
        <p:nvSpPr>
          <p:cNvPr id="8" name="矩形 7"/>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内页版式2">
    <p:spTree>
      <p:nvGrpSpPr>
        <p:cNvPr id="1" name=""/>
        <p:cNvGrpSpPr/>
        <p:nvPr/>
      </p:nvGrpSpPr>
      <p:grpSpPr>
        <a:xfrm>
          <a:off x="0" y="0"/>
          <a:ext cx="0" cy="0"/>
          <a:chOff x="0" y="0"/>
          <a:chExt cx="0" cy="0"/>
        </a:xfrm>
      </p:grpSpPr>
      <p:sp>
        <p:nvSpPr>
          <p:cNvPr id="9" name="矩形 8"/>
          <p:cNvSpPr/>
          <p:nvPr userDrawn="1"/>
        </p:nvSpPr>
        <p:spPr>
          <a:xfrm>
            <a:off x="0" y="0"/>
            <a:ext cx="12191483" cy="685800"/>
          </a:xfrm>
          <a:prstGeom prst="rect">
            <a:avLst/>
          </a:prstGeom>
          <a:solidFill>
            <a:schemeClr val="tx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sp>
        <p:nvSpPr>
          <p:cNvPr id="2" name="标题 1"/>
          <p:cNvSpPr>
            <a:spLocks noGrp="1"/>
          </p:cNvSpPr>
          <p:nvPr>
            <p:ph type="title"/>
          </p:nvPr>
        </p:nvSpPr>
        <p:spPr>
          <a:xfrm>
            <a:off x="927468" y="85609"/>
            <a:ext cx="6895732" cy="538838"/>
          </a:xfrm>
          <a:prstGeom prst="rect">
            <a:avLst/>
          </a:prstGeom>
        </p:spPr>
        <p:txBody>
          <a:bodyPr anchor="ctr">
            <a:normAutofit/>
          </a:bodyPr>
          <a:lstStyle>
            <a:lvl1pPr>
              <a:lnSpc>
                <a:spcPct val="100000"/>
              </a:lnSpc>
              <a:defRPr sz="3200">
                <a:solidFill>
                  <a:schemeClr val="bg1"/>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034104"/>
            <a:ext cx="11429264" cy="4761859"/>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pic>
        <p:nvPicPr>
          <p:cNvPr id="10" name="图片 9" descr="图片包含 户外, 标牌, 黑色&#10;&#10;自动生成的说明"/>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pic>
        <p:nvPicPr>
          <p:cNvPr id="12" name="图片 11"/>
          <p:cNvPicPr>
            <a:picLocks noChangeAspect="1"/>
          </p:cNvPicPr>
          <p:nvPr userDrawn="1"/>
        </p:nvPicPr>
        <p:blipFill rotWithShape="1">
          <a:blip r:embed="rId3" cstate="print">
            <a:extLst>
              <a:ext uri="{BEBA8EAE-BF5A-486C-A8C5-ECC9F3942E4B}">
                <a14:imgProps xmlns:a14="http://schemas.microsoft.com/office/drawing/2010/main">
                  <a14:imgLayer r:embed="rId4">
                    <a14:imgEffect>
                      <a14:brightnessContrast bright="100000"/>
                    </a14:imgEffect>
                    <a14:imgEffect>
                      <a14:sharpenSoften amount="100000"/>
                    </a14:imgEffect>
                  </a14:imgLayer>
                </a14:imgProps>
              </a:ext>
            </a:extLst>
          </a:blip>
          <a:srcRect l="73973" r="3197"/>
          <a:stretch>
            <a:fillRect/>
          </a:stretch>
        </p:blipFill>
        <p:spPr>
          <a:xfrm>
            <a:off x="9046840" y="274621"/>
            <a:ext cx="2821309" cy="411617"/>
          </a:xfrm>
          <a:prstGeom prst="rect">
            <a:avLst/>
          </a:prstGeom>
        </p:spPr>
      </p:pic>
      <p:sp>
        <p:nvSpPr>
          <p:cNvPr id="13" name="文本框 12"/>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14" name="文本框 13"/>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15" name="直接连接符 14"/>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内页版式3">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3" name="矩形 2"/>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pic>
        <p:nvPicPr>
          <p:cNvPr id="8" name="图片 7"/>
          <p:cNvPicPr>
            <a:picLocks noChangeAspect="1"/>
          </p:cNvPicPr>
          <p:nvPr userDrawn="1"/>
        </p:nvPicPr>
        <p:blipFill rotWithShape="1">
          <a:blip r:embed="rId2" cstate="print"/>
          <a:srcRect l="74359" r="1346"/>
          <a:stretch>
            <a:fillRect/>
          </a:stretch>
        </p:blipFill>
        <p:spPr>
          <a:xfrm>
            <a:off x="8870172" y="360363"/>
            <a:ext cx="3002280" cy="411617"/>
          </a:xfrm>
          <a:prstGeom prst="rect">
            <a:avLst/>
          </a:prstGeom>
        </p:spPr>
      </p:pic>
      <p:sp>
        <p:nvSpPr>
          <p:cNvPr id="9" name="矩形 8"/>
          <p:cNvSpPr/>
          <p:nvPr userDrawn="1"/>
        </p:nvSpPr>
        <p:spPr>
          <a:xfrm>
            <a:off x="360362" y="6446383"/>
            <a:ext cx="11460164" cy="411617"/>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solidFill>
                <a:schemeClr val="tx2"/>
              </a:solidFill>
            </a:endParaRPr>
          </a:p>
        </p:txBody>
      </p:sp>
      <p:sp>
        <p:nvSpPr>
          <p:cNvPr id="10" name="文本框 9"/>
          <p:cNvSpPr txBox="1"/>
          <p:nvPr userDrawn="1"/>
        </p:nvSpPr>
        <p:spPr>
          <a:xfrm>
            <a:off x="10118489" y="6484482"/>
            <a:ext cx="1692143" cy="338554"/>
          </a:xfrm>
          <a:prstGeom prst="rect">
            <a:avLst/>
          </a:prstGeom>
          <a:noFill/>
        </p:spPr>
        <p:txBody>
          <a:bodyPr wrap="square" rtlCol="0" anchor="ctr">
            <a:spAutoFit/>
          </a:bodyPr>
          <a:lstStyle/>
          <a:p>
            <a:pPr algn="ctr"/>
            <a:r>
              <a:rPr lang="en-US" altLang="zh-CN" sz="1600" i="1" dirty="0">
                <a:solidFill>
                  <a:schemeClr val="bg1"/>
                </a:solidFill>
              </a:rPr>
              <a:t>www.sjtu.edu.cn </a:t>
            </a:r>
            <a:endParaRPr lang="zh-CN" altLang="en-US" sz="1400" i="1" dirty="0">
              <a:solidFill>
                <a:schemeClr val="bg1"/>
              </a:solidFill>
            </a:endParaRPr>
          </a:p>
        </p:txBody>
      </p:sp>
      <p:sp>
        <p:nvSpPr>
          <p:cNvPr id="11" name="文本框 10"/>
          <p:cNvSpPr txBox="1"/>
          <p:nvPr userDrawn="1"/>
        </p:nvSpPr>
        <p:spPr>
          <a:xfrm>
            <a:off x="360364" y="6497182"/>
            <a:ext cx="2223180" cy="338554"/>
          </a:xfrm>
          <a:prstGeom prst="rect">
            <a:avLst/>
          </a:prstGeom>
          <a:noFill/>
        </p:spPr>
        <p:txBody>
          <a:bodyPr wrap="square" rtlCol="0" anchor="ctr">
            <a:spAutoFit/>
          </a:bodyPr>
          <a:lstStyle/>
          <a:p>
            <a:pPr algn="ctr"/>
            <a:r>
              <a:rPr lang="zh-CN" altLang="en-US" sz="1600" dirty="0">
                <a:solidFill>
                  <a:schemeClr val="bg1"/>
                </a:solidFill>
              </a:rPr>
              <a:t>饮水思源   爱国荣校</a:t>
            </a:r>
            <a:endParaRPr lang="zh-CN" altLang="en-US" sz="1600" dirty="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grpSp>
        <p:nvGrpSpPr>
          <p:cNvPr id="3" name="组合 2"/>
          <p:cNvGrpSpPr/>
          <p:nvPr userDrawn="1"/>
        </p:nvGrpSpPr>
        <p:grpSpPr>
          <a:xfrm>
            <a:off x="4034971" y="689970"/>
            <a:ext cx="4122059" cy="1462680"/>
            <a:chOff x="304800" y="2709636"/>
            <a:chExt cx="4122059" cy="1462680"/>
          </a:xfrm>
        </p:grpSpPr>
        <p:grpSp>
          <p:nvGrpSpPr>
            <p:cNvPr id="4" name="组合 3"/>
            <p:cNvGrpSpPr/>
            <p:nvPr/>
          </p:nvGrpSpPr>
          <p:grpSpPr>
            <a:xfrm>
              <a:off x="304800" y="2709636"/>
              <a:ext cx="4122059" cy="1462680"/>
              <a:chOff x="667656" y="1497651"/>
              <a:chExt cx="4122059" cy="1462680"/>
            </a:xfrm>
          </p:grpSpPr>
          <p:grpSp>
            <p:nvGrpSpPr>
              <p:cNvPr id="6" name="组合 5"/>
              <p:cNvGrpSpPr/>
              <p:nvPr/>
            </p:nvGrpSpPr>
            <p:grpSpPr>
              <a:xfrm>
                <a:off x="667656" y="1497651"/>
                <a:ext cx="4122059" cy="1438728"/>
                <a:chOff x="537028" y="1493158"/>
                <a:chExt cx="4122059" cy="1438728"/>
              </a:xfrm>
            </p:grpSpPr>
            <p:sp>
              <p:nvSpPr>
                <p:cNvPr id="9" name="矩形 8"/>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0" name="图片 9"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7" name="文本框 6"/>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endParaRPr kumimoji="0" lang="zh-CN" altLang="en-US" sz="5400" b="0" i="0" u="none" strike="noStrike" kern="0" cap="none" spc="0" normalizeH="0" baseline="0" noProof="0" dirty="0">
                  <a:ln>
                    <a:noFill/>
                  </a:ln>
                  <a:solidFill>
                    <a:schemeClr val="tx2"/>
                  </a:solidFill>
                  <a:effectLst/>
                  <a:uLnTx/>
                  <a:uFillTx/>
                  <a:latin typeface="+mj-ea"/>
                  <a:ea typeface="+mj-ea"/>
                </a:endParaRPr>
              </a:p>
            </p:txBody>
          </p:sp>
          <p:sp>
            <p:nvSpPr>
              <p:cNvPr id="8" name="矩形 7"/>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1" name="图片占位符 6"/>
          <p:cNvSpPr>
            <a:spLocks noGrp="1"/>
          </p:cNvSpPr>
          <p:nvPr>
            <p:ph type="pic" sz="quarter" idx="10"/>
          </p:nvPr>
        </p:nvSpPr>
        <p:spPr>
          <a:xfrm>
            <a:off x="1" y="3240088"/>
            <a:ext cx="12192000" cy="3617912"/>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过渡页1">
    <p:spTree>
      <p:nvGrpSpPr>
        <p:cNvPr id="1" name=""/>
        <p:cNvGrpSpPr/>
        <p:nvPr/>
      </p:nvGrpSpPr>
      <p:grpSpPr>
        <a:xfrm>
          <a:off x="0" y="0"/>
          <a:ext cx="0" cy="0"/>
          <a:chOff x="0" y="0"/>
          <a:chExt cx="0" cy="0"/>
        </a:xfrm>
      </p:grpSpPr>
      <p:sp>
        <p:nvSpPr>
          <p:cNvPr id="13" name="标题 1"/>
          <p:cNvSpPr>
            <a:spLocks noGrp="1"/>
          </p:cNvSpPr>
          <p:nvPr>
            <p:ph type="title" hasCustomPrompt="1"/>
          </p:nvPr>
        </p:nvSpPr>
        <p:spPr>
          <a:xfrm>
            <a:off x="1439862" y="1355320"/>
            <a:ext cx="8796337" cy="1060855"/>
          </a:xfrm>
          <a:prstGeom prst="rect">
            <a:avLst/>
          </a:prstGeom>
          <a:noFill/>
          <a:effectLst/>
        </p:spPr>
        <p:txBody>
          <a:bodyPr anchor="ctr">
            <a:noAutofit/>
          </a:bodyPr>
          <a:lstStyle>
            <a:lvl1pPr algn="l">
              <a:lnSpc>
                <a:spcPct val="100000"/>
              </a:lnSpc>
              <a:defRPr sz="6000" b="0">
                <a:solidFill>
                  <a:schemeClr val="tx2"/>
                </a:solidFill>
                <a:effectLst/>
              </a:defRPr>
            </a:lvl1pPr>
          </a:lstStyle>
          <a:p>
            <a:r>
              <a:rPr lang="zh-CN" altLang="en-US" dirty="0"/>
              <a:t>单击此处编辑标题样式</a:t>
            </a:r>
            <a:endParaRPr lang="zh-CN" altLang="en-US" dirty="0"/>
          </a:p>
        </p:txBody>
      </p:sp>
      <p:pic>
        <p:nvPicPr>
          <p:cNvPr id="15" name="图片 14"/>
          <p:cNvPicPr>
            <a:picLocks noChangeAspect="1"/>
          </p:cNvPicPr>
          <p:nvPr userDrawn="1"/>
        </p:nvPicPr>
        <p:blipFill rotWithShape="1">
          <a:blip r:embed="rId2" cstate="print"/>
          <a:srcRect r="1346"/>
          <a:stretch>
            <a:fillRect/>
          </a:stretch>
        </p:blipFill>
        <p:spPr>
          <a:xfrm>
            <a:off x="516" y="5781221"/>
            <a:ext cx="12191484" cy="411617"/>
          </a:xfrm>
          <a:prstGeom prst="rect">
            <a:avLst/>
          </a:prstGeom>
        </p:spPr>
      </p:pic>
      <p:sp>
        <p:nvSpPr>
          <p:cNvPr id="16" name="矩形 15"/>
          <p:cNvSpPr/>
          <p:nvPr userDrawn="1"/>
        </p:nvSpPr>
        <p:spPr>
          <a:xfrm>
            <a:off x="0" y="1523797"/>
            <a:ext cx="360363" cy="723900"/>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过渡页2">
    <p:spTree>
      <p:nvGrpSpPr>
        <p:cNvPr id="1" name=""/>
        <p:cNvGrpSpPr/>
        <p:nvPr/>
      </p:nvGrpSpPr>
      <p:grpSpPr>
        <a:xfrm>
          <a:off x="0" y="0"/>
          <a:ext cx="0" cy="0"/>
          <a:chOff x="0" y="0"/>
          <a:chExt cx="0" cy="0"/>
        </a:xfrm>
      </p:grpSpPr>
      <p:pic>
        <p:nvPicPr>
          <p:cNvPr id="3" name="图片 2"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 name="矩形 3"/>
          <p:cNvSpPr/>
          <p:nvPr userDrawn="1"/>
        </p:nvSpPr>
        <p:spPr>
          <a:xfrm rot="16200000">
            <a:off x="6051000" y="-2616750"/>
            <a:ext cx="90000" cy="12192000"/>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6"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tx2"/>
                </a:solidFill>
              </a:defRPr>
            </a:lvl1pPr>
          </a:lstStyle>
          <a:p>
            <a:r>
              <a:rPr lang="zh-CN" altLang="en-US" dirty="0"/>
              <a:t>单击此处编辑母版标题样式</a:t>
            </a:r>
            <a:endParaRPr lang="zh-CN" altLang="en-US" dirty="0"/>
          </a:p>
        </p:txBody>
      </p:sp>
      <p:pic>
        <p:nvPicPr>
          <p:cNvPr id="7" name="图片 6"/>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8"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封底1">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pic>
        <p:nvPicPr>
          <p:cNvPr id="16" name="图片 15" descr="文本&#10;&#10;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175242" y="806450"/>
            <a:ext cx="3841516" cy="2692400"/>
          </a:xfrm>
          <a:prstGeom prst="rect">
            <a:avLst/>
          </a:prstGeom>
        </p:spPr>
      </p:pic>
      <p:sp>
        <p:nvSpPr>
          <p:cNvPr id="17" name="标题 1"/>
          <p:cNvSpPr>
            <a:spLocks noGrp="1"/>
          </p:cNvSpPr>
          <p:nvPr>
            <p:ph type="title" hasCustomPrompt="1"/>
          </p:nvPr>
        </p:nvSpPr>
        <p:spPr>
          <a:xfrm>
            <a:off x="2351313" y="3700057"/>
            <a:ext cx="7561943"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endParaRPr lang="zh-CN" altLang="en-US" dirty="0"/>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封底2">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pic>
        <p:nvPicPr>
          <p:cNvPr id="3" name="图片 2" descr="文本&#10;&#10;中度可信度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73315" y="1918497"/>
            <a:ext cx="4717143" cy="1550721"/>
          </a:xfrm>
          <a:prstGeom prst="rect">
            <a:avLst/>
          </a:prstGeom>
        </p:spPr>
      </p:pic>
      <p:sp>
        <p:nvSpPr>
          <p:cNvPr id="12" name="标题 1"/>
          <p:cNvSpPr>
            <a:spLocks noGrp="1"/>
          </p:cNvSpPr>
          <p:nvPr>
            <p:ph type="title" hasCustomPrompt="1"/>
          </p:nvPr>
        </p:nvSpPr>
        <p:spPr>
          <a:xfrm>
            <a:off x="6096001" y="2179233"/>
            <a:ext cx="5613400"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tx2"/>
        </a:solidFill>
        <a:effectLst/>
      </p:bgPr>
    </p:bg>
    <p:spTree>
      <p:nvGrpSpPr>
        <p:cNvPr id="1" name=""/>
        <p:cNvGrpSpPr/>
        <p:nvPr/>
      </p:nvGrpSpPr>
      <p:grpSpPr>
        <a:xfrm>
          <a:off x="0" y="0"/>
          <a:ext cx="0" cy="0"/>
          <a:chOff x="0" y="0"/>
          <a:chExt cx="0" cy="0"/>
        </a:xfrm>
      </p:grpSpPr>
      <p:sp>
        <p:nvSpPr>
          <p:cNvPr id="9" name="流程图: 离页连接符 8"/>
          <p:cNvSpPr/>
          <p:nvPr userDrawn="1"/>
        </p:nvSpPr>
        <p:spPr>
          <a:xfrm>
            <a:off x="3419386" y="0"/>
            <a:ext cx="5353229" cy="5219695"/>
          </a:xfrm>
          <a:prstGeom prst="flowChartOffpageConnector">
            <a:avLst/>
          </a:prstGeom>
          <a:solidFill>
            <a:srgbClr val="FFFFFF"/>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sp>
        <p:nvSpPr>
          <p:cNvPr id="10" name="文本占位符 31"/>
          <p:cNvSpPr txBox="1"/>
          <p:nvPr userDrawn="1"/>
        </p:nvSpPr>
        <p:spPr>
          <a:xfrm>
            <a:off x="2952571" y="2609847"/>
            <a:ext cx="6286859" cy="598488"/>
          </a:xfrm>
          <a:prstGeom prst="rect">
            <a:avLst/>
          </a:prstGeom>
        </p:spPr>
        <p:txBody>
          <a:bodyPr anchor="ctr"/>
          <a:lstStyle>
            <a:lvl1pPr marL="0" indent="0" algn="ctr" defTabSz="967740" rtl="0" eaLnBrk="1" latinLnBrk="0" hangingPunct="1">
              <a:lnSpc>
                <a:spcPct val="100000"/>
              </a:lnSpc>
              <a:spcBef>
                <a:spcPts val="1060"/>
              </a:spcBef>
              <a:buFontTx/>
              <a:buNone/>
              <a:defRPr sz="5400" b="1" kern="1200" spc="600">
                <a:solidFill>
                  <a:schemeClr val="accent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5400" b="1" i="0" u="none" strike="noStrike" kern="1200" cap="none" spc="600" normalizeH="0" baseline="0" noProof="0" dirty="0">
              <a:ln>
                <a:noFill/>
              </a:ln>
              <a:solidFill>
                <a:srgbClr val="C8161E"/>
              </a:solidFill>
              <a:effectLst/>
              <a:uLnTx/>
              <a:uFillTx/>
              <a:latin typeface="Arial" panose="020B0604020202090204"/>
              <a:ea typeface="微软雅黑"/>
              <a:cs typeface="+mn-cs"/>
            </a:endParaRPr>
          </a:p>
        </p:txBody>
      </p:sp>
      <p:pic>
        <p:nvPicPr>
          <p:cNvPr id="11" name="图片 10"/>
          <p:cNvPicPr>
            <a:picLocks noChangeAspect="1"/>
          </p:cNvPicPr>
          <p:nvPr userDrawn="1"/>
        </p:nvPicPr>
        <p:blipFill rotWithShape="1">
          <a:blip r:embed="rId2">
            <a:alphaModFix amt="20000"/>
            <a:duotone>
              <a:srgbClr val="ED7D31">
                <a:shade val="45000"/>
                <a:satMod val="135000"/>
              </a:srgbClr>
              <a:prstClr val="white"/>
            </a:duotone>
          </a:blip>
          <a:srcRect t="9831" b="36385"/>
          <a:stretch>
            <a:fillRect/>
          </a:stretch>
        </p:blipFill>
        <p:spPr>
          <a:xfrm>
            <a:off x="3352562" y="6146610"/>
            <a:ext cx="5486876" cy="406590"/>
          </a:xfrm>
          <a:prstGeom prst="rect">
            <a:avLst/>
          </a:prstGeom>
        </p:spPr>
      </p:pic>
      <p:pic>
        <p:nvPicPr>
          <p:cNvPr id="12" name="图片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3" name="任意多边形: 形状 12"/>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rgbClr val="FFFFFF"/>
          </a:solidFill>
          <a:ln w="12700" cap="flat" cmpd="sng" algn="ctr">
            <a:solidFill>
              <a:srgbClr val="FFFFFF"/>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4" name="图片 13" descr="图片包含 建筑物&#10;&#10;自动生成的说明"/>
          <p:cNvPicPr>
            <a:picLocks noChangeAspect="1"/>
          </p:cNvPicPr>
          <p:nvPr userDrawn="1"/>
        </p:nvPicPr>
        <p:blipFill>
          <a:blip r:embed="rId4">
            <a:alphaModFix amt="20000"/>
            <a:duotone>
              <a:prstClr val="black"/>
              <a:srgbClr val="C8161E">
                <a:tint val="45000"/>
                <a:satMod val="400000"/>
              </a:srgb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
        <p:nvSpPr>
          <p:cNvPr id="15" name="文本占位符 31"/>
          <p:cNvSpPr>
            <a:spLocks noGrp="1"/>
          </p:cNvSpPr>
          <p:nvPr>
            <p:ph type="body" sz="quarter" idx="11"/>
          </p:nvPr>
        </p:nvSpPr>
        <p:spPr>
          <a:xfrm>
            <a:off x="3104971" y="2762247"/>
            <a:ext cx="6286859" cy="598488"/>
          </a:xfrm>
          <a:prstGeom prst="rect">
            <a:avLst/>
          </a:prstGeom>
        </p:spPr>
        <p:txBody>
          <a:bodyPr anchor="ctr"/>
          <a:lstStyle>
            <a:lvl1pPr marL="0" indent="0" algn="ctr">
              <a:lnSpc>
                <a:spcPct val="100000"/>
              </a:lnSpc>
              <a:buNone/>
              <a:defRPr sz="4800" b="1" spc="600">
                <a:solidFill>
                  <a:schemeClr val="tx2"/>
                </a:solidFill>
              </a:defRPr>
            </a:lvl1pPr>
          </a:lstStyle>
          <a:p>
            <a:pPr lvl="0"/>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封面1">
    <p:spTree>
      <p:nvGrpSpPr>
        <p:cNvPr id="1" name=""/>
        <p:cNvGrpSpPr/>
        <p:nvPr/>
      </p:nvGrpSpPr>
      <p:grpSpPr>
        <a:xfrm>
          <a:off x="0" y="0"/>
          <a:ext cx="0" cy="0"/>
          <a:chOff x="0" y="0"/>
          <a:chExt cx="0" cy="0"/>
        </a:xfrm>
      </p:grpSpPr>
      <p:pic>
        <p:nvPicPr>
          <p:cNvPr id="4" name="图片 3" descr="图片包含 建筑物&#10;&#10;自动生成的说明"/>
          <p:cNvPicPr>
            <a:picLocks noChangeAspect="1"/>
          </p:cNvPicPr>
          <p:nvPr userDrawn="1"/>
        </p:nvPicPr>
        <p:blipFill>
          <a:blip r:embed="rId2">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sp>
        <p:nvSpPr>
          <p:cNvPr id="6"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lnSpc>
                <a:spcPct val="100000"/>
              </a:lnSpc>
              <a:defRPr sz="5400" b="1">
                <a:solidFill>
                  <a:schemeClr val="tx2"/>
                </a:solidFill>
              </a:defRPr>
            </a:lvl1pPr>
          </a:lstStyle>
          <a:p>
            <a:r>
              <a:rPr lang="zh-CN" altLang="en-US" dirty="0"/>
              <a:t>单击此处编辑标题样式</a:t>
            </a:r>
            <a:endParaRPr lang="zh-CN" altLang="en-US" dirty="0"/>
          </a:p>
        </p:txBody>
      </p:sp>
      <p:sp>
        <p:nvSpPr>
          <p:cNvPr id="7" name="内容占位符 25"/>
          <p:cNvSpPr>
            <a:spLocks noGrp="1"/>
          </p:cNvSpPr>
          <p:nvPr>
            <p:ph sz="quarter" idx="10"/>
          </p:nvPr>
        </p:nvSpPr>
        <p:spPr>
          <a:xfrm>
            <a:off x="4644345" y="5196924"/>
            <a:ext cx="2903311" cy="454025"/>
          </a:xfrm>
          <a:prstGeom prst="rect">
            <a:avLst/>
          </a:prstGeom>
        </p:spPr>
        <p:txBody>
          <a:bodyPr anchor="ctr"/>
          <a:lstStyle>
            <a:lvl1pPr marL="0" indent="0" algn="ctr">
              <a:lnSpc>
                <a:spcPct val="100000"/>
              </a:lnSpc>
              <a:buNone/>
              <a:defRPr sz="20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pic>
        <p:nvPicPr>
          <p:cNvPr id="9" name="图片 8"/>
          <p:cNvPicPr>
            <a:picLocks noChangeAspect="1"/>
          </p:cNvPicPr>
          <p:nvPr userDrawn="1"/>
        </p:nvPicPr>
        <p:blipFill rotWithShape="1">
          <a:blip r:embed="rId4" cstate="print"/>
          <a:srcRect l="74359" r="1346"/>
          <a:stretch>
            <a:fillRect/>
          </a:stretch>
        </p:blipFill>
        <p:spPr>
          <a:xfrm>
            <a:off x="8870172" y="356842"/>
            <a:ext cx="3002280" cy="411617"/>
          </a:xfrm>
          <a:prstGeom prst="rect">
            <a:avLst/>
          </a:prstGeom>
        </p:spPr>
      </p:pic>
      <p:grpSp>
        <p:nvGrpSpPr>
          <p:cNvPr id="10" name="组合 9"/>
          <p:cNvGrpSpPr/>
          <p:nvPr userDrawn="1"/>
        </p:nvGrpSpPr>
        <p:grpSpPr>
          <a:xfrm>
            <a:off x="2328587" y="6244170"/>
            <a:ext cx="7554800" cy="406590"/>
            <a:chOff x="2328587" y="6073254"/>
            <a:chExt cx="7554800" cy="406590"/>
          </a:xfrm>
        </p:grpSpPr>
        <p:pic>
          <p:nvPicPr>
            <p:cNvPr id="11" name="图片 10"/>
            <p:cNvPicPr>
              <a:picLocks noChangeAspect="1"/>
            </p:cNvPicPr>
            <p:nvPr userDrawn="1"/>
          </p:nvPicPr>
          <p:blipFill rotWithShape="1">
            <a:blip r:embed="rId5">
              <a:alphaModFix amt="50000"/>
            </a:blip>
            <a:srcRect t="9831" b="36385"/>
            <a:stretch>
              <a:fillRect/>
            </a:stretch>
          </p:blipFill>
          <p:spPr>
            <a:xfrm>
              <a:off x="3352562" y="6073254"/>
              <a:ext cx="5486876" cy="406590"/>
            </a:xfrm>
            <a:prstGeom prst="rect">
              <a:avLst/>
            </a:prstGeom>
          </p:spPr>
        </p:pic>
        <p:sp>
          <p:nvSpPr>
            <p:cNvPr id="12" name="椭圆 11"/>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p:nvPr userDrawn="1"/>
          </p:nvCxnSpPr>
          <p:spPr>
            <a:xfrm>
              <a:off x="23285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89833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grpSp>
      <p:cxnSp>
        <p:nvCxnSpPr>
          <p:cNvPr id="15" name="直接连接符 14"/>
          <p:cNvCxnSpPr/>
          <p:nvPr userDrawn="1"/>
        </p:nvCxnSpPr>
        <p:spPr>
          <a:xfrm>
            <a:off x="2046000" y="1712549"/>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nvCxnSpPr>
        <p:spPr>
          <a:xfrm>
            <a:off x="2046000" y="3428810"/>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7" name="图片占位符 6"/>
          <p:cNvSpPr>
            <a:spLocks noGrp="1"/>
          </p:cNvSpPr>
          <p:nvPr>
            <p:ph type="pic" sz="quarter" idx="10"/>
          </p:nvPr>
        </p:nvSpPr>
        <p:spPr>
          <a:xfrm>
            <a:off x="0" y="1"/>
            <a:ext cx="12192000" cy="3990974"/>
          </a:xfrm>
          <a:prstGeom prst="rect">
            <a:avLst/>
          </a:prstGeom>
        </p:spPr>
        <p:txBody>
          <a:bodyPr anchor="ctr"/>
          <a:lstStyle>
            <a:lvl1pPr marL="0" indent="0" algn="ctr">
              <a:buNone/>
              <a:defRPr/>
            </a:lvl1pPr>
          </a:lstStyle>
          <a:p>
            <a:endParaRPr lang="zh-CN" altLang="en-US" dirty="0"/>
          </a:p>
        </p:txBody>
      </p:sp>
      <p:sp>
        <p:nvSpPr>
          <p:cNvPr id="8" name="内容占位符 25"/>
          <p:cNvSpPr>
            <a:spLocks noGrp="1"/>
          </p:cNvSpPr>
          <p:nvPr>
            <p:ph sz="quarter" idx="11"/>
          </p:nvPr>
        </p:nvSpPr>
        <p:spPr>
          <a:xfrm>
            <a:off x="888484" y="6091547"/>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9" name="文本占位符 31"/>
          <p:cNvSpPr>
            <a:spLocks noGrp="1"/>
          </p:cNvSpPr>
          <p:nvPr>
            <p:ph type="body" sz="quarter" idx="12"/>
          </p:nvPr>
        </p:nvSpPr>
        <p:spPr>
          <a:xfrm>
            <a:off x="888484" y="5337593"/>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10" name="标题 1"/>
          <p:cNvSpPr>
            <a:spLocks noGrp="1"/>
          </p:cNvSpPr>
          <p:nvPr>
            <p:ph type="title" hasCustomPrompt="1"/>
          </p:nvPr>
        </p:nvSpPr>
        <p:spPr>
          <a:xfrm>
            <a:off x="888484" y="4121272"/>
            <a:ext cx="7798316" cy="1060855"/>
          </a:xfrm>
          <a:prstGeom prst="rect">
            <a:avLst/>
          </a:prstGeom>
          <a:noFill/>
          <a:effectLst/>
        </p:spPr>
        <p:txBody>
          <a:bodyPr anchor="ctr">
            <a:noAutofit/>
          </a:bodyPr>
          <a:lstStyle>
            <a:lvl1pPr algn="l">
              <a:lnSpc>
                <a:spcPct val="100000"/>
              </a:lnSpc>
              <a:defRPr sz="4800" b="0">
                <a:solidFill>
                  <a:schemeClr val="tx2"/>
                </a:solidFill>
                <a:effectLst/>
              </a:defRPr>
            </a:lvl1pPr>
          </a:lstStyle>
          <a:p>
            <a:r>
              <a:rPr lang="zh-CN" altLang="en-US" dirty="0"/>
              <a:t>单击此处编辑标题样式</a:t>
            </a:r>
            <a:endParaRPr lang="zh-CN" altLang="en-US" dirty="0"/>
          </a:p>
        </p:txBody>
      </p:sp>
      <p:pic>
        <p:nvPicPr>
          <p:cNvPr id="5" name="图片 4"/>
          <p:cNvPicPr>
            <a:picLocks noChangeAspect="1"/>
          </p:cNvPicPr>
          <p:nvPr userDrawn="1"/>
        </p:nvPicPr>
        <p:blipFill rotWithShape="1">
          <a:blip r:embed="rId2" cstate="print"/>
          <a:srcRect l="74359" r="1346"/>
          <a:stretch>
            <a:fillRect/>
          </a:stretch>
        </p:blipFill>
        <p:spPr>
          <a:xfrm>
            <a:off x="8870172" y="6192838"/>
            <a:ext cx="3002280" cy="411617"/>
          </a:xfrm>
          <a:prstGeom prst="rect">
            <a:avLst/>
          </a:prstGeom>
        </p:spPr>
      </p:pic>
      <p:cxnSp>
        <p:nvCxnSpPr>
          <p:cNvPr id="11" name="直接连接符 10"/>
          <p:cNvCxnSpPr/>
          <p:nvPr userDrawn="1"/>
        </p:nvCxnSpPr>
        <p:spPr>
          <a:xfrm>
            <a:off x="-80735" y="4049349"/>
            <a:ext cx="12272735" cy="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endParaRPr lang="zh-CN" altLang="en-US" dirty="0"/>
          </a:p>
        </p:txBody>
      </p:sp>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封面3-dark">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矩形 1"/>
          <p:cNvSpPr/>
          <p:nvPr userDrawn="1"/>
        </p:nvSpPr>
        <p:spPr>
          <a:xfrm>
            <a:off x="-19050" y="0"/>
            <a:ext cx="6115050" cy="6858000"/>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p>
        </p:txBody>
      </p:sp>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bg1"/>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bg1"/>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bg1"/>
                </a:solidFill>
                <a:effectLst/>
              </a:defRPr>
            </a:lvl1pPr>
          </a:lstStyle>
          <a:p>
            <a:r>
              <a:rPr lang="zh-CN" altLang="en-US" dirty="0"/>
              <a:t>单击此处编辑标题样式</a:t>
            </a:r>
            <a:endParaRPr lang="zh-CN" altLang="en-US" dirty="0"/>
          </a:p>
        </p:txBody>
      </p:sp>
      <p:pic>
        <p:nvPicPr>
          <p:cNvPr id="7" name="图片 6"/>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4" cstate="print">
            <a:extLst>
              <a:ext uri="{BEBA8EAE-BF5A-486C-A8C5-ECC9F3942E4B}">
                <a14:imgProps xmlns:a14="http://schemas.microsoft.com/office/drawing/2010/main">
                  <a14:imgLayer r:embed="rId5">
                    <a14:imgEffect>
                      <a14:brightnessContrast bright="100000"/>
                    </a14:imgEffect>
                  </a14:imgLayer>
                </a14:imgProps>
              </a:ext>
            </a:extLst>
          </a:blip>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内页版式1">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pic>
        <p:nvPicPr>
          <p:cNvPr id="7" name="图片 6"/>
          <p:cNvPicPr>
            <a:picLocks noChangeAspect="1"/>
          </p:cNvPicPr>
          <p:nvPr userDrawn="1"/>
        </p:nvPicPr>
        <p:blipFill rotWithShape="1">
          <a:blip r:embed="rId2" cstate="print"/>
          <a:srcRect r="1346"/>
          <a:stretch>
            <a:fillRect/>
          </a:stretch>
        </p:blipFill>
        <p:spPr>
          <a:xfrm>
            <a:off x="516" y="6149854"/>
            <a:ext cx="12191484" cy="411617"/>
          </a:xfrm>
          <a:prstGeom prst="rect">
            <a:avLst/>
          </a:prstGeom>
        </p:spPr>
      </p:pic>
      <p:pic>
        <p:nvPicPr>
          <p:cNvPr id="13" name="图片 12" descr="文本&#10;&#10;中度可信度描述已自动生成"/>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553162" y="263409"/>
            <a:ext cx="2305463" cy="757902"/>
          </a:xfrm>
          <a:prstGeom prst="rect">
            <a:avLst/>
          </a:prstGeom>
        </p:spPr>
      </p:pic>
      <p:sp>
        <p:nvSpPr>
          <p:cNvPr id="8" name="矩形 7"/>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封面4">
    <p:spTree>
      <p:nvGrpSpPr>
        <p:cNvPr id="1" name=""/>
        <p:cNvGrpSpPr/>
        <p:nvPr/>
      </p:nvGrpSpPr>
      <p:grpSpPr>
        <a:xfrm>
          <a:off x="0" y="0"/>
          <a:ext cx="0" cy="0"/>
          <a:chOff x="0" y="0"/>
          <a:chExt cx="0" cy="0"/>
        </a:xfrm>
      </p:grpSpPr>
      <p:sp>
        <p:nvSpPr>
          <p:cNvPr id="4" name="等腰三角形 3"/>
          <p:cNvSpPr/>
          <p:nvPr userDrawn="1"/>
        </p:nvSpPr>
        <p:spPr>
          <a:xfrm>
            <a:off x="10515600" y="-25400"/>
            <a:ext cx="1676400" cy="6883400"/>
          </a:xfrm>
          <a:prstGeom prst="triangle">
            <a:avLst>
              <a:gd name="adj" fmla="val 99435"/>
            </a:avLst>
          </a:prstGeom>
          <a:gradFill>
            <a:gsLst>
              <a:gs pos="100000">
                <a:schemeClr val="accent4"/>
              </a:gs>
              <a:gs pos="62000">
                <a:schemeClr val="tx2"/>
              </a:gs>
            </a:gsLst>
            <a:lin ang="2700000" scaled="0"/>
          </a:gradFill>
          <a:ln w="12700" cap="flat" cmpd="sng" algn="ctr">
            <a:solidFill>
              <a:schemeClr val="bg1"/>
            </a:solidFill>
            <a:prstDash val="solid"/>
            <a:miter lim="800000"/>
          </a:ln>
          <a:effectLst/>
        </p:spPr>
        <p:txBody>
          <a:bodyPr rtlCol="0" anchor="ctr"/>
          <a:lstStyle/>
          <a:p>
            <a:pPr lvl="0" algn="just"/>
            <a:endParaRPr lang="zh-CN" altLang="en-US" dirty="0"/>
          </a:p>
        </p:txBody>
      </p:sp>
      <p:sp>
        <p:nvSpPr>
          <p:cNvPr id="5"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6"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7"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endParaRPr lang="zh-CN" altLang="en-US" dirty="0"/>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9" name="图片 8"/>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sp>
        <p:nvSpPr>
          <p:cNvPr id="10" name="图片占位符 6"/>
          <p:cNvSpPr>
            <a:spLocks noGrp="1"/>
          </p:cNvSpPr>
          <p:nvPr>
            <p:ph type="pic" sz="quarter" idx="10"/>
          </p:nvPr>
        </p:nvSpPr>
        <p:spPr>
          <a:xfrm>
            <a:off x="5859400" y="0"/>
            <a:ext cx="6146801" cy="6858000"/>
          </a:xfrm>
          <a:prstGeom prst="parallelogram">
            <a:avLst>
              <a:gd name="adj" fmla="val 28125"/>
            </a:avLst>
          </a:prstGeom>
          <a:effectLst>
            <a:outerShdw blurRad="50800" dist="38100" dir="2700000" algn="tl" rotWithShape="0">
              <a:prstClr val="black">
                <a:alpha val="40000"/>
              </a:prstClr>
            </a:outerShdw>
          </a:effectLst>
        </p:spPr>
        <p:txBody>
          <a:bodyPr anchor="ctr"/>
          <a:lstStyle>
            <a:lvl1pPr marL="0" indent="0" algn="ctr">
              <a:buNone/>
              <a:defRPr/>
            </a:lvl1pPr>
          </a:lstStyle>
          <a:p>
            <a:endParaRPr lang="zh-CN" altLang="en-US" dirty="0"/>
          </a:p>
        </p:txBody>
      </p:sp>
      <p:cxnSp>
        <p:nvCxnSpPr>
          <p:cNvPr id="11" name="直接连接符 10"/>
          <p:cNvCxnSpPr/>
          <p:nvPr userDrawn="1"/>
        </p:nvCxnSpPr>
        <p:spPr>
          <a:xfrm flipH="1">
            <a:off x="5710548" y="-25400"/>
            <a:ext cx="1737055" cy="68834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封面5">
    <p:spTree>
      <p:nvGrpSpPr>
        <p:cNvPr id="1" name=""/>
        <p:cNvGrpSpPr/>
        <p:nvPr/>
      </p:nvGrpSpPr>
      <p:grpSpPr>
        <a:xfrm>
          <a:off x="0" y="0"/>
          <a:ext cx="0" cy="0"/>
          <a:chOff x="0" y="0"/>
          <a:chExt cx="0" cy="0"/>
        </a:xfrm>
      </p:grpSpPr>
      <p:pic>
        <p:nvPicPr>
          <p:cNvPr id="6" name="图片 5" descr="图片包含 建筑物&#10;&#10;自动生成的说明"/>
          <p:cNvPicPr>
            <a:picLocks noChangeAspect="1"/>
          </p:cNvPicPr>
          <p:nvPr userDrawn="1"/>
        </p:nvPicPr>
        <p:blipFill>
          <a:blip r:embed="rId2" cstate="print">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144710" y="2394097"/>
            <a:ext cx="8047290" cy="2590938"/>
          </a:xfrm>
          <a:prstGeom prst="rect">
            <a:avLst/>
          </a:prstGeom>
        </p:spPr>
      </p:pic>
      <p:sp>
        <p:nvSpPr>
          <p:cNvPr id="5" name="标题 1"/>
          <p:cNvSpPr>
            <a:spLocks noGrp="1"/>
          </p:cNvSpPr>
          <p:nvPr>
            <p:ph type="title" hasCustomPrompt="1"/>
          </p:nvPr>
        </p:nvSpPr>
        <p:spPr>
          <a:xfrm>
            <a:off x="5460763" y="2407580"/>
            <a:ext cx="6426437" cy="1060855"/>
          </a:xfrm>
          <a:prstGeom prst="rect">
            <a:avLst/>
          </a:prstGeom>
          <a:noFill/>
          <a:effectLst/>
        </p:spPr>
        <p:txBody>
          <a:bodyPr anchor="ctr">
            <a:noAutofit/>
          </a:bodyPr>
          <a:lstStyle>
            <a:lvl1pPr algn="ctr">
              <a:defRPr sz="4000" b="1">
                <a:solidFill>
                  <a:schemeClr val="tx2"/>
                </a:solidFill>
              </a:defRPr>
            </a:lvl1pPr>
          </a:lstStyle>
          <a:p>
            <a:r>
              <a:rPr lang="zh-CN" altLang="en-US" dirty="0"/>
              <a:t>单击此处编辑标题样式</a:t>
            </a:r>
            <a:endParaRPr lang="zh-CN" altLang="en-US" dirty="0"/>
          </a:p>
        </p:txBody>
      </p:sp>
      <p:sp>
        <p:nvSpPr>
          <p:cNvPr id="7" name="内容占位符 25"/>
          <p:cNvSpPr>
            <a:spLocks noGrp="1"/>
          </p:cNvSpPr>
          <p:nvPr>
            <p:ph sz="quarter" idx="10"/>
          </p:nvPr>
        </p:nvSpPr>
        <p:spPr>
          <a:xfrm>
            <a:off x="8946863" y="4107201"/>
            <a:ext cx="2903311" cy="454025"/>
          </a:xfrm>
          <a:prstGeom prst="rect">
            <a:avLst/>
          </a:prstGeom>
        </p:spPr>
        <p:txBody>
          <a:bodyPr anchor="ctr"/>
          <a:lstStyle>
            <a:lvl1pPr marL="0" indent="0" algn="ctr">
              <a:lnSpc>
                <a:spcPct val="100000"/>
              </a:lnSpc>
              <a:buNone/>
              <a:defRPr sz="18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5460764" y="3997557"/>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9" name="图片占位符 14"/>
          <p:cNvSpPr>
            <a:spLocks noGrp="1"/>
          </p:cNvSpPr>
          <p:nvPr>
            <p:ph type="pic" sz="quarter" idx="12"/>
          </p:nvPr>
        </p:nvSpPr>
        <p:spPr>
          <a:xfrm>
            <a:off x="0" y="1415726"/>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10" name="图片 9"/>
          <p:cNvPicPr>
            <a:picLocks noChangeAspect="1"/>
          </p:cNvPicPr>
          <p:nvPr userDrawn="1"/>
        </p:nvPicPr>
        <p:blipFill>
          <a:blip r:embed="rId3"/>
          <a:stretch>
            <a:fillRect/>
          </a:stretch>
        </p:blipFill>
        <p:spPr>
          <a:xfrm>
            <a:off x="6524558" y="4706725"/>
            <a:ext cx="3935296" cy="209291"/>
          </a:xfrm>
          <a:prstGeom prst="rect">
            <a:avLst/>
          </a:prstGeom>
        </p:spPr>
      </p:pic>
      <p:pic>
        <p:nvPicPr>
          <p:cNvPr id="11" name="图片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22913" y="271357"/>
            <a:ext cx="2169174" cy="713098"/>
          </a:xfrm>
          <a:prstGeom prst="rect">
            <a:avLst/>
          </a:prstGeom>
        </p:spPr>
      </p:pic>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grpSp>
        <p:nvGrpSpPr>
          <p:cNvPr id="11" name="组合 10"/>
          <p:cNvGrpSpPr/>
          <p:nvPr userDrawn="1"/>
        </p:nvGrpSpPr>
        <p:grpSpPr>
          <a:xfrm>
            <a:off x="391884" y="2278063"/>
            <a:ext cx="4122059" cy="1462680"/>
            <a:chOff x="304800" y="2709636"/>
            <a:chExt cx="4122059" cy="1462680"/>
          </a:xfrm>
        </p:grpSpPr>
        <p:grpSp>
          <p:nvGrpSpPr>
            <p:cNvPr id="12" name="组合 11"/>
            <p:cNvGrpSpPr/>
            <p:nvPr/>
          </p:nvGrpSpPr>
          <p:grpSpPr>
            <a:xfrm>
              <a:off x="304800" y="2709636"/>
              <a:ext cx="4122059" cy="1462680"/>
              <a:chOff x="667656" y="1497651"/>
              <a:chExt cx="4122059" cy="1462680"/>
            </a:xfrm>
          </p:grpSpPr>
          <p:grpSp>
            <p:nvGrpSpPr>
              <p:cNvPr id="14" name="组合 13"/>
              <p:cNvGrpSpPr/>
              <p:nvPr/>
            </p:nvGrpSpPr>
            <p:grpSpPr>
              <a:xfrm>
                <a:off x="667656" y="1497651"/>
                <a:ext cx="4122059" cy="1438728"/>
                <a:chOff x="537028" y="1493158"/>
                <a:chExt cx="4122059" cy="1438728"/>
              </a:xfrm>
            </p:grpSpPr>
            <p:sp>
              <p:nvSpPr>
                <p:cNvPr id="17" name="矩形 16"/>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8" name="图片 17"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15" name="文本框 14"/>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endParaRPr kumimoji="0" lang="zh-CN" altLang="en-US" sz="5400" b="0" i="0" u="none" strike="noStrike" kern="0" cap="none" spc="0" normalizeH="0" baseline="0" noProof="0" dirty="0">
                  <a:ln>
                    <a:noFill/>
                  </a:ln>
                  <a:solidFill>
                    <a:schemeClr val="tx2"/>
                  </a:solidFill>
                  <a:effectLst/>
                  <a:uLnTx/>
                  <a:uFillTx/>
                  <a:latin typeface="+mj-ea"/>
                  <a:ea typeface="+mj-ea"/>
                </a:endParaRPr>
              </a:p>
            </p:txBody>
          </p:sp>
          <p:sp>
            <p:nvSpPr>
              <p:cNvPr id="16" name="矩形 15"/>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13" name="图片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9" name="图片占位符 6"/>
          <p:cNvSpPr>
            <a:spLocks noGrp="1"/>
          </p:cNvSpPr>
          <p:nvPr>
            <p:ph type="pic" sz="quarter" idx="10"/>
          </p:nvPr>
        </p:nvSpPr>
        <p:spPr>
          <a:xfrm>
            <a:off x="6095999" y="0"/>
            <a:ext cx="6096001" cy="6858000"/>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grpSp>
        <p:nvGrpSpPr>
          <p:cNvPr id="3" name="组合 2"/>
          <p:cNvGrpSpPr/>
          <p:nvPr userDrawn="1"/>
        </p:nvGrpSpPr>
        <p:grpSpPr>
          <a:xfrm>
            <a:off x="4034971" y="689970"/>
            <a:ext cx="4122059" cy="1462680"/>
            <a:chOff x="304800" y="2709636"/>
            <a:chExt cx="4122059" cy="1462680"/>
          </a:xfrm>
        </p:grpSpPr>
        <p:grpSp>
          <p:nvGrpSpPr>
            <p:cNvPr id="4" name="组合 3"/>
            <p:cNvGrpSpPr/>
            <p:nvPr/>
          </p:nvGrpSpPr>
          <p:grpSpPr>
            <a:xfrm>
              <a:off x="304800" y="2709636"/>
              <a:ext cx="4122059" cy="1462680"/>
              <a:chOff x="667656" y="1497651"/>
              <a:chExt cx="4122059" cy="1462680"/>
            </a:xfrm>
          </p:grpSpPr>
          <p:grpSp>
            <p:nvGrpSpPr>
              <p:cNvPr id="6" name="组合 5"/>
              <p:cNvGrpSpPr/>
              <p:nvPr/>
            </p:nvGrpSpPr>
            <p:grpSpPr>
              <a:xfrm>
                <a:off x="667656" y="1497651"/>
                <a:ext cx="4122059" cy="1438728"/>
                <a:chOff x="537028" y="1493158"/>
                <a:chExt cx="4122059" cy="1438728"/>
              </a:xfrm>
            </p:grpSpPr>
            <p:sp>
              <p:nvSpPr>
                <p:cNvPr id="9" name="矩形 8"/>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a:cs typeface="+mn-cs"/>
                  </a:endParaRPr>
                </a:p>
              </p:txBody>
            </p:sp>
            <p:pic>
              <p:nvPicPr>
                <p:cNvPr id="10" name="图片 9"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7" name="文本框 6"/>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endParaRPr kumimoji="0" lang="zh-CN" altLang="en-US" sz="5400" b="0" i="0" u="none" strike="noStrike" kern="0" cap="none" spc="0" normalizeH="0" baseline="0" noProof="0" dirty="0">
                  <a:ln>
                    <a:noFill/>
                  </a:ln>
                  <a:solidFill>
                    <a:schemeClr val="tx2"/>
                  </a:solidFill>
                  <a:effectLst/>
                  <a:uLnTx/>
                  <a:uFillTx/>
                  <a:latin typeface="+mj-ea"/>
                  <a:ea typeface="+mj-ea"/>
                </a:endParaRPr>
              </a:p>
            </p:txBody>
          </p:sp>
          <p:sp>
            <p:nvSpPr>
              <p:cNvPr id="8" name="矩形 7"/>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gr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1" name="图片占位符 6"/>
          <p:cNvSpPr>
            <a:spLocks noGrp="1"/>
          </p:cNvSpPr>
          <p:nvPr>
            <p:ph type="pic" sz="quarter" idx="10"/>
          </p:nvPr>
        </p:nvSpPr>
        <p:spPr>
          <a:xfrm>
            <a:off x="1" y="3240088"/>
            <a:ext cx="12192000" cy="3617912"/>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内页版式1">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pic>
        <p:nvPicPr>
          <p:cNvPr id="7" name="图片 6"/>
          <p:cNvPicPr>
            <a:picLocks noChangeAspect="1"/>
          </p:cNvPicPr>
          <p:nvPr userDrawn="1"/>
        </p:nvPicPr>
        <p:blipFill rotWithShape="1">
          <a:blip r:embed="rId2" cstate="print"/>
          <a:srcRect r="1346"/>
          <a:stretch>
            <a:fillRect/>
          </a:stretch>
        </p:blipFill>
        <p:spPr>
          <a:xfrm>
            <a:off x="516" y="6149854"/>
            <a:ext cx="12191484" cy="411617"/>
          </a:xfrm>
          <a:prstGeom prst="rect">
            <a:avLst/>
          </a:prstGeom>
        </p:spPr>
      </p:pic>
      <p:pic>
        <p:nvPicPr>
          <p:cNvPr id="13" name="图片 12" descr="文本&#10;&#10;中度可信度描述已自动生成"/>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553162" y="263409"/>
            <a:ext cx="2305463" cy="757902"/>
          </a:xfrm>
          <a:prstGeom prst="rect">
            <a:avLst/>
          </a:prstGeom>
        </p:spPr>
      </p:pic>
      <p:sp>
        <p:nvSpPr>
          <p:cNvPr id="8" name="矩形 7"/>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内页版式2">
    <p:spTree>
      <p:nvGrpSpPr>
        <p:cNvPr id="1" name=""/>
        <p:cNvGrpSpPr/>
        <p:nvPr/>
      </p:nvGrpSpPr>
      <p:grpSpPr>
        <a:xfrm>
          <a:off x="0" y="0"/>
          <a:ext cx="0" cy="0"/>
          <a:chOff x="0" y="0"/>
          <a:chExt cx="0" cy="0"/>
        </a:xfrm>
      </p:grpSpPr>
      <p:sp>
        <p:nvSpPr>
          <p:cNvPr id="9" name="矩形 8"/>
          <p:cNvSpPr/>
          <p:nvPr userDrawn="1"/>
        </p:nvSpPr>
        <p:spPr>
          <a:xfrm>
            <a:off x="0" y="0"/>
            <a:ext cx="12191483" cy="685800"/>
          </a:xfrm>
          <a:prstGeom prst="rect">
            <a:avLst/>
          </a:prstGeom>
          <a:solidFill>
            <a:schemeClr val="tx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a:cs typeface="+mn-cs"/>
            </a:endParaRPr>
          </a:p>
        </p:txBody>
      </p:sp>
      <p:sp>
        <p:nvSpPr>
          <p:cNvPr id="2" name="标题 1"/>
          <p:cNvSpPr>
            <a:spLocks noGrp="1"/>
          </p:cNvSpPr>
          <p:nvPr>
            <p:ph type="title"/>
          </p:nvPr>
        </p:nvSpPr>
        <p:spPr>
          <a:xfrm>
            <a:off x="927468" y="85609"/>
            <a:ext cx="6895732" cy="538838"/>
          </a:xfrm>
          <a:prstGeom prst="rect">
            <a:avLst/>
          </a:prstGeom>
        </p:spPr>
        <p:txBody>
          <a:bodyPr anchor="ctr">
            <a:normAutofit/>
          </a:bodyPr>
          <a:lstStyle>
            <a:lvl1pPr>
              <a:lnSpc>
                <a:spcPct val="100000"/>
              </a:lnSpc>
              <a:defRPr sz="3200">
                <a:solidFill>
                  <a:schemeClr val="bg1"/>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034104"/>
            <a:ext cx="11429264" cy="4761859"/>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pic>
        <p:nvPicPr>
          <p:cNvPr id="10" name="图片 9" descr="图片包含 户外, 标牌, 黑色&#10;&#10;自动生成的说明"/>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pic>
        <p:nvPicPr>
          <p:cNvPr id="12" name="图片 11"/>
          <p:cNvPicPr>
            <a:picLocks noChangeAspect="1"/>
          </p:cNvPicPr>
          <p:nvPr userDrawn="1"/>
        </p:nvPicPr>
        <p:blipFill rotWithShape="1">
          <a:blip r:embed="rId3" cstate="print">
            <a:extLst>
              <a:ext uri="{BEBA8EAE-BF5A-486C-A8C5-ECC9F3942E4B}">
                <a14:imgProps xmlns:a14="http://schemas.microsoft.com/office/drawing/2010/main">
                  <a14:imgLayer r:embed="rId4">
                    <a14:imgEffect>
                      <a14:brightnessContrast bright="100000"/>
                    </a14:imgEffect>
                    <a14:imgEffect>
                      <a14:sharpenSoften amount="100000"/>
                    </a14:imgEffect>
                  </a14:imgLayer>
                </a14:imgProps>
              </a:ext>
            </a:extLst>
          </a:blip>
          <a:srcRect l="73973" r="3197"/>
          <a:stretch>
            <a:fillRect/>
          </a:stretch>
        </p:blipFill>
        <p:spPr>
          <a:xfrm>
            <a:off x="9046840" y="274621"/>
            <a:ext cx="2821309" cy="411617"/>
          </a:xfrm>
          <a:prstGeom prst="rect">
            <a:avLst/>
          </a:prstGeom>
        </p:spPr>
      </p:pic>
      <p:sp>
        <p:nvSpPr>
          <p:cNvPr id="13" name="文本框 12"/>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14" name="文本框 13"/>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15" name="直接连接符 14"/>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内页版式3">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3" name="矩形 2"/>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pic>
        <p:nvPicPr>
          <p:cNvPr id="8" name="图片 7"/>
          <p:cNvPicPr>
            <a:picLocks noChangeAspect="1"/>
          </p:cNvPicPr>
          <p:nvPr userDrawn="1"/>
        </p:nvPicPr>
        <p:blipFill rotWithShape="1">
          <a:blip r:embed="rId2" cstate="print"/>
          <a:srcRect l="74359" r="1346"/>
          <a:stretch>
            <a:fillRect/>
          </a:stretch>
        </p:blipFill>
        <p:spPr>
          <a:xfrm>
            <a:off x="8870172" y="360363"/>
            <a:ext cx="3002280" cy="411617"/>
          </a:xfrm>
          <a:prstGeom prst="rect">
            <a:avLst/>
          </a:prstGeom>
        </p:spPr>
      </p:pic>
      <p:sp>
        <p:nvSpPr>
          <p:cNvPr id="9" name="矩形 8"/>
          <p:cNvSpPr/>
          <p:nvPr userDrawn="1"/>
        </p:nvSpPr>
        <p:spPr>
          <a:xfrm>
            <a:off x="360362" y="6446383"/>
            <a:ext cx="11460164" cy="411617"/>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solidFill>
                <a:schemeClr val="tx2"/>
              </a:solidFill>
            </a:endParaRPr>
          </a:p>
        </p:txBody>
      </p:sp>
      <p:sp>
        <p:nvSpPr>
          <p:cNvPr id="10" name="文本框 9"/>
          <p:cNvSpPr txBox="1"/>
          <p:nvPr userDrawn="1"/>
        </p:nvSpPr>
        <p:spPr>
          <a:xfrm>
            <a:off x="10118489" y="6484482"/>
            <a:ext cx="1692143" cy="338554"/>
          </a:xfrm>
          <a:prstGeom prst="rect">
            <a:avLst/>
          </a:prstGeom>
          <a:noFill/>
        </p:spPr>
        <p:txBody>
          <a:bodyPr wrap="square" rtlCol="0" anchor="ctr">
            <a:spAutoFit/>
          </a:bodyPr>
          <a:lstStyle/>
          <a:p>
            <a:pPr algn="ctr"/>
            <a:r>
              <a:rPr lang="en-US" altLang="zh-CN" sz="1600" i="1" dirty="0">
                <a:solidFill>
                  <a:schemeClr val="bg1"/>
                </a:solidFill>
              </a:rPr>
              <a:t>www.sjtu.edu.cn </a:t>
            </a:r>
            <a:endParaRPr lang="zh-CN" altLang="en-US" sz="1400" i="1" dirty="0">
              <a:solidFill>
                <a:schemeClr val="bg1"/>
              </a:solidFill>
            </a:endParaRPr>
          </a:p>
        </p:txBody>
      </p:sp>
      <p:sp>
        <p:nvSpPr>
          <p:cNvPr id="11" name="文本框 10"/>
          <p:cNvSpPr txBox="1"/>
          <p:nvPr userDrawn="1"/>
        </p:nvSpPr>
        <p:spPr>
          <a:xfrm>
            <a:off x="360364" y="6497182"/>
            <a:ext cx="2223180" cy="338554"/>
          </a:xfrm>
          <a:prstGeom prst="rect">
            <a:avLst/>
          </a:prstGeom>
          <a:noFill/>
        </p:spPr>
        <p:txBody>
          <a:bodyPr wrap="square" rtlCol="0" anchor="ctr">
            <a:spAutoFit/>
          </a:bodyPr>
          <a:lstStyle/>
          <a:p>
            <a:pPr algn="ctr"/>
            <a:r>
              <a:rPr lang="zh-CN" altLang="en-US" sz="1600" dirty="0">
                <a:solidFill>
                  <a:schemeClr val="bg1"/>
                </a:solidFill>
              </a:rPr>
              <a:t>饮水思源   爱国荣校</a:t>
            </a:r>
            <a:endParaRPr lang="zh-CN" altLang="en-US" sz="1600" dirty="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过渡页1">
    <p:spTree>
      <p:nvGrpSpPr>
        <p:cNvPr id="1" name=""/>
        <p:cNvGrpSpPr/>
        <p:nvPr/>
      </p:nvGrpSpPr>
      <p:grpSpPr>
        <a:xfrm>
          <a:off x="0" y="0"/>
          <a:ext cx="0" cy="0"/>
          <a:chOff x="0" y="0"/>
          <a:chExt cx="0" cy="0"/>
        </a:xfrm>
      </p:grpSpPr>
      <p:sp>
        <p:nvSpPr>
          <p:cNvPr id="13" name="标题 1"/>
          <p:cNvSpPr>
            <a:spLocks noGrp="1"/>
          </p:cNvSpPr>
          <p:nvPr>
            <p:ph type="title" hasCustomPrompt="1"/>
          </p:nvPr>
        </p:nvSpPr>
        <p:spPr>
          <a:xfrm>
            <a:off x="1439862" y="1355320"/>
            <a:ext cx="8796337" cy="1060855"/>
          </a:xfrm>
          <a:prstGeom prst="rect">
            <a:avLst/>
          </a:prstGeom>
          <a:noFill/>
          <a:effectLst/>
        </p:spPr>
        <p:txBody>
          <a:bodyPr anchor="ctr">
            <a:noAutofit/>
          </a:bodyPr>
          <a:lstStyle>
            <a:lvl1pPr algn="l">
              <a:lnSpc>
                <a:spcPct val="100000"/>
              </a:lnSpc>
              <a:defRPr sz="6000" b="0">
                <a:solidFill>
                  <a:schemeClr val="tx2"/>
                </a:solidFill>
                <a:effectLst/>
              </a:defRPr>
            </a:lvl1pPr>
          </a:lstStyle>
          <a:p>
            <a:r>
              <a:rPr lang="zh-CN" altLang="en-US" dirty="0"/>
              <a:t>单击此处编辑标题样式</a:t>
            </a:r>
            <a:endParaRPr lang="zh-CN" altLang="en-US" dirty="0"/>
          </a:p>
        </p:txBody>
      </p:sp>
      <p:pic>
        <p:nvPicPr>
          <p:cNvPr id="15" name="图片 14"/>
          <p:cNvPicPr>
            <a:picLocks noChangeAspect="1"/>
          </p:cNvPicPr>
          <p:nvPr userDrawn="1"/>
        </p:nvPicPr>
        <p:blipFill rotWithShape="1">
          <a:blip r:embed="rId2" cstate="print"/>
          <a:srcRect r="1346"/>
          <a:stretch>
            <a:fillRect/>
          </a:stretch>
        </p:blipFill>
        <p:spPr>
          <a:xfrm>
            <a:off x="516" y="5781221"/>
            <a:ext cx="12191484" cy="411617"/>
          </a:xfrm>
          <a:prstGeom prst="rect">
            <a:avLst/>
          </a:prstGeom>
        </p:spPr>
      </p:pic>
      <p:sp>
        <p:nvSpPr>
          <p:cNvPr id="16" name="矩形 15"/>
          <p:cNvSpPr/>
          <p:nvPr userDrawn="1"/>
        </p:nvSpPr>
        <p:spPr>
          <a:xfrm>
            <a:off x="0" y="1523797"/>
            <a:ext cx="360363" cy="723900"/>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过渡页2">
    <p:spTree>
      <p:nvGrpSpPr>
        <p:cNvPr id="1" name=""/>
        <p:cNvGrpSpPr/>
        <p:nvPr/>
      </p:nvGrpSpPr>
      <p:grpSpPr>
        <a:xfrm>
          <a:off x="0" y="0"/>
          <a:ext cx="0" cy="0"/>
          <a:chOff x="0" y="0"/>
          <a:chExt cx="0" cy="0"/>
        </a:xfrm>
      </p:grpSpPr>
      <p:pic>
        <p:nvPicPr>
          <p:cNvPr id="3" name="图片 2"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 name="矩形 3"/>
          <p:cNvSpPr/>
          <p:nvPr userDrawn="1"/>
        </p:nvSpPr>
        <p:spPr>
          <a:xfrm rot="16200000">
            <a:off x="6051000" y="-2616750"/>
            <a:ext cx="90000" cy="12192000"/>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6"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tx2"/>
                </a:solidFill>
              </a:defRPr>
            </a:lvl1pPr>
          </a:lstStyle>
          <a:p>
            <a:r>
              <a:rPr lang="zh-CN" altLang="en-US" dirty="0"/>
              <a:t>单击此处编辑母版标题样式</a:t>
            </a:r>
            <a:endParaRPr lang="zh-CN" altLang="en-US" dirty="0"/>
          </a:p>
        </p:txBody>
      </p:sp>
      <p:pic>
        <p:nvPicPr>
          <p:cNvPr id="7" name="图片 6"/>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8"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封底1">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90204"/>
              <a:ea typeface="微软雅黑"/>
              <a:cs typeface="+mn-cs"/>
            </a:endParaRPr>
          </a:p>
        </p:txBody>
      </p:sp>
      <p:pic>
        <p:nvPicPr>
          <p:cNvPr id="16" name="图片 15" descr="文本&#10;&#10;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175242" y="806450"/>
            <a:ext cx="3841516" cy="2692400"/>
          </a:xfrm>
          <a:prstGeom prst="rect">
            <a:avLst/>
          </a:prstGeom>
        </p:spPr>
      </p:pic>
      <p:sp>
        <p:nvSpPr>
          <p:cNvPr id="17" name="标题 1"/>
          <p:cNvSpPr>
            <a:spLocks noGrp="1"/>
          </p:cNvSpPr>
          <p:nvPr>
            <p:ph type="title" hasCustomPrompt="1"/>
          </p:nvPr>
        </p:nvSpPr>
        <p:spPr>
          <a:xfrm>
            <a:off x="2351313" y="3700057"/>
            <a:ext cx="7561943"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endParaRPr lang="zh-CN" altLang="en-US" dirty="0"/>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9" Type="http://schemas.openxmlformats.org/officeDocument/2006/relationships/theme" Target="../theme/theme1.xml"/><Relationship Id="rId18" Type="http://schemas.openxmlformats.org/officeDocument/2006/relationships/image" Target="../media/image18.png"/><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10.xml.rels><?xml version="1.0" encoding="UTF-8" standalone="yes"?>
<Relationships xmlns="http://schemas.openxmlformats.org/package/2006/relationships"><Relationship Id="rId9" Type="http://schemas.openxmlformats.org/officeDocument/2006/relationships/slideLayout" Target="../slideLayouts/slideLayout162.xml"/><Relationship Id="rId8" Type="http://schemas.openxmlformats.org/officeDocument/2006/relationships/slideLayout" Target="../slideLayouts/slideLayout161.xml"/><Relationship Id="rId7" Type="http://schemas.openxmlformats.org/officeDocument/2006/relationships/slideLayout" Target="../slideLayouts/slideLayout160.xml"/><Relationship Id="rId6" Type="http://schemas.openxmlformats.org/officeDocument/2006/relationships/slideLayout" Target="../slideLayouts/slideLayout159.xml"/><Relationship Id="rId5" Type="http://schemas.openxmlformats.org/officeDocument/2006/relationships/slideLayout" Target="../slideLayouts/slideLayout158.xml"/><Relationship Id="rId4" Type="http://schemas.openxmlformats.org/officeDocument/2006/relationships/slideLayout" Target="../slideLayouts/slideLayout157.xml"/><Relationship Id="rId3" Type="http://schemas.openxmlformats.org/officeDocument/2006/relationships/slideLayout" Target="../slideLayouts/slideLayout156.xml"/><Relationship Id="rId2" Type="http://schemas.openxmlformats.org/officeDocument/2006/relationships/slideLayout" Target="../slideLayouts/slideLayout155.xml"/><Relationship Id="rId19" Type="http://schemas.openxmlformats.org/officeDocument/2006/relationships/theme" Target="../theme/theme10.xml"/><Relationship Id="rId18" Type="http://schemas.openxmlformats.org/officeDocument/2006/relationships/image" Target="../media/image18.png"/><Relationship Id="rId17" Type="http://schemas.openxmlformats.org/officeDocument/2006/relationships/slideLayout" Target="../slideLayouts/slideLayout170.xml"/><Relationship Id="rId16" Type="http://schemas.openxmlformats.org/officeDocument/2006/relationships/slideLayout" Target="../slideLayouts/slideLayout169.xml"/><Relationship Id="rId15" Type="http://schemas.openxmlformats.org/officeDocument/2006/relationships/slideLayout" Target="../slideLayouts/slideLayout168.xml"/><Relationship Id="rId14" Type="http://schemas.openxmlformats.org/officeDocument/2006/relationships/slideLayout" Target="../slideLayouts/slideLayout167.xml"/><Relationship Id="rId13" Type="http://schemas.openxmlformats.org/officeDocument/2006/relationships/slideLayout" Target="../slideLayouts/slideLayout166.xml"/><Relationship Id="rId12" Type="http://schemas.openxmlformats.org/officeDocument/2006/relationships/slideLayout" Target="../slideLayouts/slideLayout165.xml"/><Relationship Id="rId11" Type="http://schemas.openxmlformats.org/officeDocument/2006/relationships/slideLayout" Target="../slideLayouts/slideLayout164.xml"/><Relationship Id="rId10" Type="http://schemas.openxmlformats.org/officeDocument/2006/relationships/slideLayout" Target="../slideLayouts/slideLayout163.xml"/><Relationship Id="rId1" Type="http://schemas.openxmlformats.org/officeDocument/2006/relationships/slideLayout" Target="../slideLayouts/slideLayout154.xml"/></Relationships>
</file>

<file path=ppt/slideMasters/_rels/slideMaster11.xml.rels><?xml version="1.0" encoding="UTF-8" standalone="yes"?>
<Relationships xmlns="http://schemas.openxmlformats.org/package/2006/relationships"><Relationship Id="rId9" Type="http://schemas.openxmlformats.org/officeDocument/2006/relationships/slideLayout" Target="../slideLayouts/slideLayout179.xml"/><Relationship Id="rId8" Type="http://schemas.openxmlformats.org/officeDocument/2006/relationships/slideLayout" Target="../slideLayouts/slideLayout178.xml"/><Relationship Id="rId7" Type="http://schemas.openxmlformats.org/officeDocument/2006/relationships/slideLayout" Target="../slideLayouts/slideLayout177.xml"/><Relationship Id="rId6" Type="http://schemas.openxmlformats.org/officeDocument/2006/relationships/slideLayout" Target="../slideLayouts/slideLayout176.xml"/><Relationship Id="rId5" Type="http://schemas.openxmlformats.org/officeDocument/2006/relationships/slideLayout" Target="../slideLayouts/slideLayout175.xml"/><Relationship Id="rId4" Type="http://schemas.openxmlformats.org/officeDocument/2006/relationships/slideLayout" Target="../slideLayouts/slideLayout174.xml"/><Relationship Id="rId3" Type="http://schemas.openxmlformats.org/officeDocument/2006/relationships/slideLayout" Target="../slideLayouts/slideLayout173.xml"/><Relationship Id="rId2" Type="http://schemas.openxmlformats.org/officeDocument/2006/relationships/slideLayout" Target="../slideLayouts/slideLayout172.xml"/><Relationship Id="rId19" Type="http://schemas.openxmlformats.org/officeDocument/2006/relationships/theme" Target="../theme/theme11.xml"/><Relationship Id="rId18" Type="http://schemas.openxmlformats.org/officeDocument/2006/relationships/image" Target="../media/image18.png"/><Relationship Id="rId17" Type="http://schemas.openxmlformats.org/officeDocument/2006/relationships/slideLayout" Target="../slideLayouts/slideLayout187.xml"/><Relationship Id="rId16" Type="http://schemas.openxmlformats.org/officeDocument/2006/relationships/slideLayout" Target="../slideLayouts/slideLayout186.xml"/><Relationship Id="rId15" Type="http://schemas.openxmlformats.org/officeDocument/2006/relationships/slideLayout" Target="../slideLayouts/slideLayout185.xml"/><Relationship Id="rId14" Type="http://schemas.openxmlformats.org/officeDocument/2006/relationships/slideLayout" Target="../slideLayouts/slideLayout184.xml"/><Relationship Id="rId13" Type="http://schemas.openxmlformats.org/officeDocument/2006/relationships/slideLayout" Target="../slideLayouts/slideLayout183.xml"/><Relationship Id="rId12" Type="http://schemas.openxmlformats.org/officeDocument/2006/relationships/slideLayout" Target="../slideLayouts/slideLayout182.xml"/><Relationship Id="rId11" Type="http://schemas.openxmlformats.org/officeDocument/2006/relationships/slideLayout" Target="../slideLayouts/slideLayout181.xml"/><Relationship Id="rId10" Type="http://schemas.openxmlformats.org/officeDocument/2006/relationships/slideLayout" Target="../slideLayouts/slideLayout180.xml"/><Relationship Id="rId1" Type="http://schemas.openxmlformats.org/officeDocument/2006/relationships/slideLayout" Target="../slideLayouts/slideLayout171.xml"/></Relationships>
</file>

<file path=ppt/slideMasters/_rels/slideMaster12.xml.rels><?xml version="1.0" encoding="UTF-8" standalone="yes"?>
<Relationships xmlns="http://schemas.openxmlformats.org/package/2006/relationships"><Relationship Id="rId9" Type="http://schemas.openxmlformats.org/officeDocument/2006/relationships/slideLayout" Target="../slideLayouts/slideLayout196.xml"/><Relationship Id="rId8" Type="http://schemas.openxmlformats.org/officeDocument/2006/relationships/slideLayout" Target="../slideLayouts/slideLayout195.xml"/><Relationship Id="rId7" Type="http://schemas.openxmlformats.org/officeDocument/2006/relationships/slideLayout" Target="../slideLayouts/slideLayout194.xml"/><Relationship Id="rId6" Type="http://schemas.openxmlformats.org/officeDocument/2006/relationships/slideLayout" Target="../slideLayouts/slideLayout193.xml"/><Relationship Id="rId5" Type="http://schemas.openxmlformats.org/officeDocument/2006/relationships/slideLayout" Target="../slideLayouts/slideLayout192.xml"/><Relationship Id="rId4" Type="http://schemas.openxmlformats.org/officeDocument/2006/relationships/slideLayout" Target="../slideLayouts/slideLayout191.xml"/><Relationship Id="rId3" Type="http://schemas.openxmlformats.org/officeDocument/2006/relationships/slideLayout" Target="../slideLayouts/slideLayout190.xml"/><Relationship Id="rId2" Type="http://schemas.openxmlformats.org/officeDocument/2006/relationships/slideLayout" Target="../slideLayouts/slideLayout189.xml"/><Relationship Id="rId19" Type="http://schemas.openxmlformats.org/officeDocument/2006/relationships/theme" Target="../theme/theme12.xml"/><Relationship Id="rId18" Type="http://schemas.openxmlformats.org/officeDocument/2006/relationships/image" Target="../media/image18.png"/><Relationship Id="rId17" Type="http://schemas.openxmlformats.org/officeDocument/2006/relationships/slideLayout" Target="../slideLayouts/slideLayout204.xml"/><Relationship Id="rId16" Type="http://schemas.openxmlformats.org/officeDocument/2006/relationships/slideLayout" Target="../slideLayouts/slideLayout203.xml"/><Relationship Id="rId15" Type="http://schemas.openxmlformats.org/officeDocument/2006/relationships/slideLayout" Target="../slideLayouts/slideLayout202.xml"/><Relationship Id="rId14" Type="http://schemas.openxmlformats.org/officeDocument/2006/relationships/slideLayout" Target="../slideLayouts/slideLayout201.xml"/><Relationship Id="rId13" Type="http://schemas.openxmlformats.org/officeDocument/2006/relationships/slideLayout" Target="../slideLayouts/slideLayout200.xml"/><Relationship Id="rId12" Type="http://schemas.openxmlformats.org/officeDocument/2006/relationships/slideLayout" Target="../slideLayouts/slideLayout199.xml"/><Relationship Id="rId11" Type="http://schemas.openxmlformats.org/officeDocument/2006/relationships/slideLayout" Target="../slideLayouts/slideLayout198.xml"/><Relationship Id="rId10" Type="http://schemas.openxmlformats.org/officeDocument/2006/relationships/slideLayout" Target="../slideLayouts/slideLayout197.xml"/><Relationship Id="rId1" Type="http://schemas.openxmlformats.org/officeDocument/2006/relationships/slideLayout" Target="../slideLayouts/slideLayout188.xml"/></Relationships>
</file>

<file path=ppt/slideMasters/_rels/slideMaster13.xml.rels><?xml version="1.0" encoding="UTF-8" standalone="yes"?>
<Relationships xmlns="http://schemas.openxmlformats.org/package/2006/relationships"><Relationship Id="rId9" Type="http://schemas.openxmlformats.org/officeDocument/2006/relationships/slideLayout" Target="../slideLayouts/slideLayout213.xml"/><Relationship Id="rId8" Type="http://schemas.openxmlformats.org/officeDocument/2006/relationships/slideLayout" Target="../slideLayouts/slideLayout212.xml"/><Relationship Id="rId7" Type="http://schemas.openxmlformats.org/officeDocument/2006/relationships/slideLayout" Target="../slideLayouts/slideLayout211.xml"/><Relationship Id="rId6" Type="http://schemas.openxmlformats.org/officeDocument/2006/relationships/slideLayout" Target="../slideLayouts/slideLayout210.xml"/><Relationship Id="rId5" Type="http://schemas.openxmlformats.org/officeDocument/2006/relationships/slideLayout" Target="../slideLayouts/slideLayout209.xml"/><Relationship Id="rId4" Type="http://schemas.openxmlformats.org/officeDocument/2006/relationships/slideLayout" Target="../slideLayouts/slideLayout208.xml"/><Relationship Id="rId3" Type="http://schemas.openxmlformats.org/officeDocument/2006/relationships/slideLayout" Target="../slideLayouts/slideLayout207.xml"/><Relationship Id="rId2" Type="http://schemas.openxmlformats.org/officeDocument/2006/relationships/slideLayout" Target="../slideLayouts/slideLayout206.xml"/><Relationship Id="rId19" Type="http://schemas.openxmlformats.org/officeDocument/2006/relationships/theme" Target="../theme/theme13.xml"/><Relationship Id="rId18" Type="http://schemas.openxmlformats.org/officeDocument/2006/relationships/image" Target="../media/image18.png"/><Relationship Id="rId17" Type="http://schemas.openxmlformats.org/officeDocument/2006/relationships/slideLayout" Target="../slideLayouts/slideLayout221.xml"/><Relationship Id="rId16" Type="http://schemas.openxmlformats.org/officeDocument/2006/relationships/slideLayout" Target="../slideLayouts/slideLayout220.xml"/><Relationship Id="rId15" Type="http://schemas.openxmlformats.org/officeDocument/2006/relationships/slideLayout" Target="../slideLayouts/slideLayout219.xml"/><Relationship Id="rId14" Type="http://schemas.openxmlformats.org/officeDocument/2006/relationships/slideLayout" Target="../slideLayouts/slideLayout218.xml"/><Relationship Id="rId13" Type="http://schemas.openxmlformats.org/officeDocument/2006/relationships/slideLayout" Target="../slideLayouts/slideLayout217.xml"/><Relationship Id="rId12" Type="http://schemas.openxmlformats.org/officeDocument/2006/relationships/slideLayout" Target="../slideLayouts/slideLayout216.xml"/><Relationship Id="rId11" Type="http://schemas.openxmlformats.org/officeDocument/2006/relationships/slideLayout" Target="../slideLayouts/slideLayout215.xml"/><Relationship Id="rId10" Type="http://schemas.openxmlformats.org/officeDocument/2006/relationships/slideLayout" Target="../slideLayouts/slideLayout214.xml"/><Relationship Id="rId1" Type="http://schemas.openxmlformats.org/officeDocument/2006/relationships/slideLayout" Target="../slideLayouts/slideLayout205.xml"/></Relationships>
</file>

<file path=ppt/slideMasters/_rels/slideMaster14.xml.rels><?xml version="1.0" encoding="UTF-8" standalone="yes"?>
<Relationships xmlns="http://schemas.openxmlformats.org/package/2006/relationships"><Relationship Id="rId9" Type="http://schemas.openxmlformats.org/officeDocument/2006/relationships/slideLayout" Target="../slideLayouts/slideLayout230.xml"/><Relationship Id="rId8" Type="http://schemas.openxmlformats.org/officeDocument/2006/relationships/slideLayout" Target="../slideLayouts/slideLayout229.xml"/><Relationship Id="rId7" Type="http://schemas.openxmlformats.org/officeDocument/2006/relationships/slideLayout" Target="../slideLayouts/slideLayout228.xml"/><Relationship Id="rId6" Type="http://schemas.openxmlformats.org/officeDocument/2006/relationships/slideLayout" Target="../slideLayouts/slideLayout227.xml"/><Relationship Id="rId5" Type="http://schemas.openxmlformats.org/officeDocument/2006/relationships/slideLayout" Target="../slideLayouts/slideLayout226.xml"/><Relationship Id="rId4" Type="http://schemas.openxmlformats.org/officeDocument/2006/relationships/slideLayout" Target="../slideLayouts/slideLayout225.xml"/><Relationship Id="rId3" Type="http://schemas.openxmlformats.org/officeDocument/2006/relationships/slideLayout" Target="../slideLayouts/slideLayout224.xml"/><Relationship Id="rId2" Type="http://schemas.openxmlformats.org/officeDocument/2006/relationships/slideLayout" Target="../slideLayouts/slideLayout223.xml"/><Relationship Id="rId19" Type="http://schemas.openxmlformats.org/officeDocument/2006/relationships/theme" Target="../theme/theme14.xml"/><Relationship Id="rId18" Type="http://schemas.openxmlformats.org/officeDocument/2006/relationships/image" Target="../media/image18.png"/><Relationship Id="rId17" Type="http://schemas.openxmlformats.org/officeDocument/2006/relationships/slideLayout" Target="../slideLayouts/slideLayout238.xml"/><Relationship Id="rId16" Type="http://schemas.openxmlformats.org/officeDocument/2006/relationships/slideLayout" Target="../slideLayouts/slideLayout237.xml"/><Relationship Id="rId15" Type="http://schemas.openxmlformats.org/officeDocument/2006/relationships/slideLayout" Target="../slideLayouts/slideLayout236.xml"/><Relationship Id="rId14" Type="http://schemas.openxmlformats.org/officeDocument/2006/relationships/slideLayout" Target="../slideLayouts/slideLayout235.xml"/><Relationship Id="rId13" Type="http://schemas.openxmlformats.org/officeDocument/2006/relationships/slideLayout" Target="../slideLayouts/slideLayout234.xml"/><Relationship Id="rId12" Type="http://schemas.openxmlformats.org/officeDocument/2006/relationships/slideLayout" Target="../slideLayouts/slideLayout233.xml"/><Relationship Id="rId11" Type="http://schemas.openxmlformats.org/officeDocument/2006/relationships/slideLayout" Target="../slideLayouts/slideLayout232.xml"/><Relationship Id="rId10" Type="http://schemas.openxmlformats.org/officeDocument/2006/relationships/slideLayout" Target="../slideLayouts/slideLayout231.xml"/><Relationship Id="rId1" Type="http://schemas.openxmlformats.org/officeDocument/2006/relationships/slideLayout" Target="../slideLayouts/slideLayout222.xml"/></Relationships>
</file>

<file path=ppt/slideMasters/_rels/slideMaster15.xml.rels><?xml version="1.0" encoding="UTF-8" standalone="yes"?>
<Relationships xmlns="http://schemas.openxmlformats.org/package/2006/relationships"><Relationship Id="rId9" Type="http://schemas.openxmlformats.org/officeDocument/2006/relationships/slideLayout" Target="../slideLayouts/slideLayout247.xml"/><Relationship Id="rId8" Type="http://schemas.openxmlformats.org/officeDocument/2006/relationships/slideLayout" Target="../slideLayouts/slideLayout246.xml"/><Relationship Id="rId7" Type="http://schemas.openxmlformats.org/officeDocument/2006/relationships/slideLayout" Target="../slideLayouts/slideLayout245.xml"/><Relationship Id="rId6" Type="http://schemas.openxmlformats.org/officeDocument/2006/relationships/slideLayout" Target="../slideLayouts/slideLayout244.xml"/><Relationship Id="rId5" Type="http://schemas.openxmlformats.org/officeDocument/2006/relationships/slideLayout" Target="../slideLayouts/slideLayout243.xml"/><Relationship Id="rId4" Type="http://schemas.openxmlformats.org/officeDocument/2006/relationships/slideLayout" Target="../slideLayouts/slideLayout242.xml"/><Relationship Id="rId3" Type="http://schemas.openxmlformats.org/officeDocument/2006/relationships/slideLayout" Target="../slideLayouts/slideLayout241.xml"/><Relationship Id="rId2" Type="http://schemas.openxmlformats.org/officeDocument/2006/relationships/slideLayout" Target="../slideLayouts/slideLayout240.xml"/><Relationship Id="rId19" Type="http://schemas.openxmlformats.org/officeDocument/2006/relationships/theme" Target="../theme/theme15.xml"/><Relationship Id="rId18" Type="http://schemas.openxmlformats.org/officeDocument/2006/relationships/image" Target="../media/image18.png"/><Relationship Id="rId17" Type="http://schemas.openxmlformats.org/officeDocument/2006/relationships/slideLayout" Target="../slideLayouts/slideLayout255.xml"/><Relationship Id="rId16" Type="http://schemas.openxmlformats.org/officeDocument/2006/relationships/slideLayout" Target="../slideLayouts/slideLayout254.xml"/><Relationship Id="rId15" Type="http://schemas.openxmlformats.org/officeDocument/2006/relationships/slideLayout" Target="../slideLayouts/slideLayout253.xml"/><Relationship Id="rId14" Type="http://schemas.openxmlformats.org/officeDocument/2006/relationships/slideLayout" Target="../slideLayouts/slideLayout252.xml"/><Relationship Id="rId13" Type="http://schemas.openxmlformats.org/officeDocument/2006/relationships/slideLayout" Target="../slideLayouts/slideLayout251.xml"/><Relationship Id="rId12" Type="http://schemas.openxmlformats.org/officeDocument/2006/relationships/slideLayout" Target="../slideLayouts/slideLayout250.xml"/><Relationship Id="rId11" Type="http://schemas.openxmlformats.org/officeDocument/2006/relationships/slideLayout" Target="../slideLayouts/slideLayout249.xml"/><Relationship Id="rId10" Type="http://schemas.openxmlformats.org/officeDocument/2006/relationships/slideLayout" Target="../slideLayouts/slideLayout248.xml"/><Relationship Id="rId1" Type="http://schemas.openxmlformats.org/officeDocument/2006/relationships/slideLayout" Target="../slideLayouts/slideLayout239.xml"/></Relationships>
</file>

<file path=ppt/slideMasters/_rels/slideMaster16.xml.rels><?xml version="1.0" encoding="UTF-8" standalone="yes"?>
<Relationships xmlns="http://schemas.openxmlformats.org/package/2006/relationships"><Relationship Id="rId9" Type="http://schemas.openxmlformats.org/officeDocument/2006/relationships/slideLayout" Target="../slideLayouts/slideLayout264.xml"/><Relationship Id="rId8" Type="http://schemas.openxmlformats.org/officeDocument/2006/relationships/slideLayout" Target="../slideLayouts/slideLayout263.xml"/><Relationship Id="rId7" Type="http://schemas.openxmlformats.org/officeDocument/2006/relationships/slideLayout" Target="../slideLayouts/slideLayout262.xml"/><Relationship Id="rId6" Type="http://schemas.openxmlformats.org/officeDocument/2006/relationships/slideLayout" Target="../slideLayouts/slideLayout261.xml"/><Relationship Id="rId5" Type="http://schemas.openxmlformats.org/officeDocument/2006/relationships/slideLayout" Target="../slideLayouts/slideLayout260.xml"/><Relationship Id="rId4" Type="http://schemas.openxmlformats.org/officeDocument/2006/relationships/slideLayout" Target="../slideLayouts/slideLayout259.xml"/><Relationship Id="rId3" Type="http://schemas.openxmlformats.org/officeDocument/2006/relationships/slideLayout" Target="../slideLayouts/slideLayout258.xml"/><Relationship Id="rId2" Type="http://schemas.openxmlformats.org/officeDocument/2006/relationships/slideLayout" Target="../slideLayouts/slideLayout257.xml"/><Relationship Id="rId19" Type="http://schemas.openxmlformats.org/officeDocument/2006/relationships/theme" Target="../theme/theme16.xml"/><Relationship Id="rId18" Type="http://schemas.openxmlformats.org/officeDocument/2006/relationships/image" Target="../media/image18.png"/><Relationship Id="rId17" Type="http://schemas.openxmlformats.org/officeDocument/2006/relationships/slideLayout" Target="../slideLayouts/slideLayout272.xml"/><Relationship Id="rId16" Type="http://schemas.openxmlformats.org/officeDocument/2006/relationships/slideLayout" Target="../slideLayouts/slideLayout271.xml"/><Relationship Id="rId15" Type="http://schemas.openxmlformats.org/officeDocument/2006/relationships/slideLayout" Target="../slideLayouts/slideLayout270.xml"/><Relationship Id="rId14" Type="http://schemas.openxmlformats.org/officeDocument/2006/relationships/slideLayout" Target="../slideLayouts/slideLayout269.xml"/><Relationship Id="rId13" Type="http://schemas.openxmlformats.org/officeDocument/2006/relationships/slideLayout" Target="../slideLayouts/slideLayout268.xml"/><Relationship Id="rId12" Type="http://schemas.openxmlformats.org/officeDocument/2006/relationships/slideLayout" Target="../slideLayouts/slideLayout267.xml"/><Relationship Id="rId11" Type="http://schemas.openxmlformats.org/officeDocument/2006/relationships/slideLayout" Target="../slideLayouts/slideLayout266.xml"/><Relationship Id="rId10" Type="http://schemas.openxmlformats.org/officeDocument/2006/relationships/slideLayout" Target="../slideLayouts/slideLayout265.xml"/><Relationship Id="rId1" Type="http://schemas.openxmlformats.org/officeDocument/2006/relationships/slideLayout" Target="../slideLayouts/slideLayout256.xml"/></Relationships>
</file>

<file path=ppt/slideMasters/_rels/slideMaster17.xml.rels><?xml version="1.0" encoding="UTF-8" standalone="yes"?>
<Relationships xmlns="http://schemas.openxmlformats.org/package/2006/relationships"><Relationship Id="rId9" Type="http://schemas.openxmlformats.org/officeDocument/2006/relationships/slideLayout" Target="../slideLayouts/slideLayout281.xml"/><Relationship Id="rId8" Type="http://schemas.openxmlformats.org/officeDocument/2006/relationships/slideLayout" Target="../slideLayouts/slideLayout280.xml"/><Relationship Id="rId7" Type="http://schemas.openxmlformats.org/officeDocument/2006/relationships/slideLayout" Target="../slideLayouts/slideLayout279.xml"/><Relationship Id="rId6" Type="http://schemas.openxmlformats.org/officeDocument/2006/relationships/slideLayout" Target="../slideLayouts/slideLayout278.xml"/><Relationship Id="rId5" Type="http://schemas.openxmlformats.org/officeDocument/2006/relationships/slideLayout" Target="../slideLayouts/slideLayout277.xml"/><Relationship Id="rId4" Type="http://schemas.openxmlformats.org/officeDocument/2006/relationships/slideLayout" Target="../slideLayouts/slideLayout276.xml"/><Relationship Id="rId3" Type="http://schemas.openxmlformats.org/officeDocument/2006/relationships/slideLayout" Target="../slideLayouts/slideLayout275.xml"/><Relationship Id="rId2" Type="http://schemas.openxmlformats.org/officeDocument/2006/relationships/slideLayout" Target="../slideLayouts/slideLayout274.xml"/><Relationship Id="rId19" Type="http://schemas.openxmlformats.org/officeDocument/2006/relationships/theme" Target="../theme/theme17.xml"/><Relationship Id="rId18" Type="http://schemas.openxmlformats.org/officeDocument/2006/relationships/image" Target="../media/image18.png"/><Relationship Id="rId17" Type="http://schemas.openxmlformats.org/officeDocument/2006/relationships/slideLayout" Target="../slideLayouts/slideLayout289.xml"/><Relationship Id="rId16" Type="http://schemas.openxmlformats.org/officeDocument/2006/relationships/slideLayout" Target="../slideLayouts/slideLayout288.xml"/><Relationship Id="rId15" Type="http://schemas.openxmlformats.org/officeDocument/2006/relationships/slideLayout" Target="../slideLayouts/slideLayout287.xml"/><Relationship Id="rId14" Type="http://schemas.openxmlformats.org/officeDocument/2006/relationships/slideLayout" Target="../slideLayouts/slideLayout286.xml"/><Relationship Id="rId13" Type="http://schemas.openxmlformats.org/officeDocument/2006/relationships/slideLayout" Target="../slideLayouts/slideLayout285.xml"/><Relationship Id="rId12" Type="http://schemas.openxmlformats.org/officeDocument/2006/relationships/slideLayout" Target="../slideLayouts/slideLayout284.xml"/><Relationship Id="rId11" Type="http://schemas.openxmlformats.org/officeDocument/2006/relationships/slideLayout" Target="../slideLayouts/slideLayout283.xml"/><Relationship Id="rId10" Type="http://schemas.openxmlformats.org/officeDocument/2006/relationships/slideLayout" Target="../slideLayouts/slideLayout282.xml"/><Relationship Id="rId1" Type="http://schemas.openxmlformats.org/officeDocument/2006/relationships/slideLayout" Target="../slideLayouts/slideLayout273.xml"/></Relationships>
</file>

<file path=ppt/slideMasters/_rels/slideMaster18.xml.rels><?xml version="1.0" encoding="UTF-8" standalone="yes"?>
<Relationships xmlns="http://schemas.openxmlformats.org/package/2006/relationships"><Relationship Id="rId9" Type="http://schemas.openxmlformats.org/officeDocument/2006/relationships/slideLayout" Target="../slideLayouts/slideLayout298.xml"/><Relationship Id="rId8" Type="http://schemas.openxmlformats.org/officeDocument/2006/relationships/slideLayout" Target="../slideLayouts/slideLayout297.xml"/><Relationship Id="rId7" Type="http://schemas.openxmlformats.org/officeDocument/2006/relationships/slideLayout" Target="../slideLayouts/slideLayout296.xml"/><Relationship Id="rId6" Type="http://schemas.openxmlformats.org/officeDocument/2006/relationships/slideLayout" Target="../slideLayouts/slideLayout295.xml"/><Relationship Id="rId5" Type="http://schemas.openxmlformats.org/officeDocument/2006/relationships/slideLayout" Target="../slideLayouts/slideLayout294.xml"/><Relationship Id="rId4" Type="http://schemas.openxmlformats.org/officeDocument/2006/relationships/slideLayout" Target="../slideLayouts/slideLayout293.xml"/><Relationship Id="rId3" Type="http://schemas.openxmlformats.org/officeDocument/2006/relationships/slideLayout" Target="../slideLayouts/slideLayout292.xml"/><Relationship Id="rId2" Type="http://schemas.openxmlformats.org/officeDocument/2006/relationships/slideLayout" Target="../slideLayouts/slideLayout291.xml"/><Relationship Id="rId19" Type="http://schemas.openxmlformats.org/officeDocument/2006/relationships/theme" Target="../theme/theme18.xml"/><Relationship Id="rId18" Type="http://schemas.openxmlformats.org/officeDocument/2006/relationships/image" Target="../media/image18.png"/><Relationship Id="rId17" Type="http://schemas.openxmlformats.org/officeDocument/2006/relationships/slideLayout" Target="../slideLayouts/slideLayout306.xml"/><Relationship Id="rId16" Type="http://schemas.openxmlformats.org/officeDocument/2006/relationships/slideLayout" Target="../slideLayouts/slideLayout305.xml"/><Relationship Id="rId15" Type="http://schemas.openxmlformats.org/officeDocument/2006/relationships/slideLayout" Target="../slideLayouts/slideLayout304.xml"/><Relationship Id="rId14" Type="http://schemas.openxmlformats.org/officeDocument/2006/relationships/slideLayout" Target="../slideLayouts/slideLayout303.xml"/><Relationship Id="rId13" Type="http://schemas.openxmlformats.org/officeDocument/2006/relationships/slideLayout" Target="../slideLayouts/slideLayout302.xml"/><Relationship Id="rId12" Type="http://schemas.openxmlformats.org/officeDocument/2006/relationships/slideLayout" Target="../slideLayouts/slideLayout301.xml"/><Relationship Id="rId11" Type="http://schemas.openxmlformats.org/officeDocument/2006/relationships/slideLayout" Target="../slideLayouts/slideLayout300.xml"/><Relationship Id="rId10" Type="http://schemas.openxmlformats.org/officeDocument/2006/relationships/slideLayout" Target="../slideLayouts/slideLayout299.xml"/><Relationship Id="rId1" Type="http://schemas.openxmlformats.org/officeDocument/2006/relationships/slideLayout" Target="../slideLayouts/slideLayout290.xml"/></Relationships>
</file>

<file path=ppt/slideMasters/_rels/slideMaster19.xml.rels><?xml version="1.0" encoding="UTF-8" standalone="yes"?>
<Relationships xmlns="http://schemas.openxmlformats.org/package/2006/relationships"><Relationship Id="rId9" Type="http://schemas.openxmlformats.org/officeDocument/2006/relationships/slideLayout" Target="../slideLayouts/slideLayout315.xml"/><Relationship Id="rId8" Type="http://schemas.openxmlformats.org/officeDocument/2006/relationships/slideLayout" Target="../slideLayouts/slideLayout314.xml"/><Relationship Id="rId7" Type="http://schemas.openxmlformats.org/officeDocument/2006/relationships/slideLayout" Target="../slideLayouts/slideLayout313.xml"/><Relationship Id="rId6" Type="http://schemas.openxmlformats.org/officeDocument/2006/relationships/slideLayout" Target="../slideLayouts/slideLayout312.xml"/><Relationship Id="rId5" Type="http://schemas.openxmlformats.org/officeDocument/2006/relationships/slideLayout" Target="../slideLayouts/slideLayout311.xml"/><Relationship Id="rId4" Type="http://schemas.openxmlformats.org/officeDocument/2006/relationships/slideLayout" Target="../slideLayouts/slideLayout310.xml"/><Relationship Id="rId3" Type="http://schemas.openxmlformats.org/officeDocument/2006/relationships/slideLayout" Target="../slideLayouts/slideLayout309.xml"/><Relationship Id="rId2" Type="http://schemas.openxmlformats.org/officeDocument/2006/relationships/slideLayout" Target="../slideLayouts/slideLayout308.xml"/><Relationship Id="rId19" Type="http://schemas.openxmlformats.org/officeDocument/2006/relationships/theme" Target="../theme/theme19.xml"/><Relationship Id="rId18" Type="http://schemas.openxmlformats.org/officeDocument/2006/relationships/image" Target="../media/image18.png"/><Relationship Id="rId17" Type="http://schemas.openxmlformats.org/officeDocument/2006/relationships/slideLayout" Target="../slideLayouts/slideLayout323.xml"/><Relationship Id="rId16" Type="http://schemas.openxmlformats.org/officeDocument/2006/relationships/slideLayout" Target="../slideLayouts/slideLayout322.xml"/><Relationship Id="rId15" Type="http://schemas.openxmlformats.org/officeDocument/2006/relationships/slideLayout" Target="../slideLayouts/slideLayout321.xml"/><Relationship Id="rId14" Type="http://schemas.openxmlformats.org/officeDocument/2006/relationships/slideLayout" Target="../slideLayouts/slideLayout320.xml"/><Relationship Id="rId13" Type="http://schemas.openxmlformats.org/officeDocument/2006/relationships/slideLayout" Target="../slideLayouts/slideLayout319.xml"/><Relationship Id="rId12" Type="http://schemas.openxmlformats.org/officeDocument/2006/relationships/slideLayout" Target="../slideLayouts/slideLayout318.xml"/><Relationship Id="rId11" Type="http://schemas.openxmlformats.org/officeDocument/2006/relationships/slideLayout" Target="../slideLayouts/slideLayout317.xml"/><Relationship Id="rId10" Type="http://schemas.openxmlformats.org/officeDocument/2006/relationships/slideLayout" Target="../slideLayouts/slideLayout316.xml"/><Relationship Id="rId1" Type="http://schemas.openxmlformats.org/officeDocument/2006/relationships/slideLayout" Target="../slideLayouts/slideLayout307.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6.xml"/><Relationship Id="rId8" Type="http://schemas.openxmlformats.org/officeDocument/2006/relationships/slideLayout" Target="../slideLayouts/slideLayout25.xml"/><Relationship Id="rId7" Type="http://schemas.openxmlformats.org/officeDocument/2006/relationships/slideLayout" Target="../slideLayouts/slideLayout24.xml"/><Relationship Id="rId6" Type="http://schemas.openxmlformats.org/officeDocument/2006/relationships/slideLayout" Target="../slideLayouts/slideLayout23.xml"/><Relationship Id="rId5" Type="http://schemas.openxmlformats.org/officeDocument/2006/relationships/slideLayout" Target="../slideLayouts/slideLayout22.xml"/><Relationship Id="rId4" Type="http://schemas.openxmlformats.org/officeDocument/2006/relationships/slideLayout" Target="../slideLayouts/slideLayout21.xml"/><Relationship Id="rId3" Type="http://schemas.openxmlformats.org/officeDocument/2006/relationships/slideLayout" Target="../slideLayouts/slideLayout20.xml"/><Relationship Id="rId2" Type="http://schemas.openxmlformats.org/officeDocument/2006/relationships/slideLayout" Target="../slideLayouts/slideLayout19.xml"/><Relationship Id="rId19" Type="http://schemas.openxmlformats.org/officeDocument/2006/relationships/theme" Target="../theme/theme2.xml"/><Relationship Id="rId18" Type="http://schemas.openxmlformats.org/officeDocument/2006/relationships/image" Target="../media/image18.png"/><Relationship Id="rId17" Type="http://schemas.openxmlformats.org/officeDocument/2006/relationships/slideLayout" Target="../slideLayouts/slideLayout34.xml"/><Relationship Id="rId16" Type="http://schemas.openxmlformats.org/officeDocument/2006/relationships/slideLayout" Target="../slideLayouts/slideLayout33.xml"/><Relationship Id="rId15" Type="http://schemas.openxmlformats.org/officeDocument/2006/relationships/slideLayout" Target="../slideLayouts/slideLayout32.xml"/><Relationship Id="rId14" Type="http://schemas.openxmlformats.org/officeDocument/2006/relationships/slideLayout" Target="../slideLayouts/slideLayout31.xml"/><Relationship Id="rId13" Type="http://schemas.openxmlformats.org/officeDocument/2006/relationships/slideLayout" Target="../slideLayouts/slideLayout30.xml"/><Relationship Id="rId12" Type="http://schemas.openxmlformats.org/officeDocument/2006/relationships/slideLayout" Target="../slideLayouts/slideLayout29.xml"/><Relationship Id="rId11" Type="http://schemas.openxmlformats.org/officeDocument/2006/relationships/slideLayout" Target="../slideLayouts/slideLayout28.xml"/><Relationship Id="rId10" Type="http://schemas.openxmlformats.org/officeDocument/2006/relationships/slideLayout" Target="../slideLayouts/slideLayout27.xml"/><Relationship Id="rId1" Type="http://schemas.openxmlformats.org/officeDocument/2006/relationships/slideLayout" Target="../slideLayouts/slideLayout18.xml"/></Relationships>
</file>

<file path=ppt/slideMasters/_rels/slideMaster20.xml.rels><?xml version="1.0" encoding="UTF-8" standalone="yes"?>
<Relationships xmlns="http://schemas.openxmlformats.org/package/2006/relationships"><Relationship Id="rId9" Type="http://schemas.openxmlformats.org/officeDocument/2006/relationships/slideLayout" Target="../slideLayouts/slideLayout332.xml"/><Relationship Id="rId8" Type="http://schemas.openxmlformats.org/officeDocument/2006/relationships/slideLayout" Target="../slideLayouts/slideLayout331.xml"/><Relationship Id="rId7" Type="http://schemas.openxmlformats.org/officeDocument/2006/relationships/slideLayout" Target="../slideLayouts/slideLayout330.xml"/><Relationship Id="rId6" Type="http://schemas.openxmlformats.org/officeDocument/2006/relationships/slideLayout" Target="../slideLayouts/slideLayout329.xml"/><Relationship Id="rId5" Type="http://schemas.openxmlformats.org/officeDocument/2006/relationships/slideLayout" Target="../slideLayouts/slideLayout328.xml"/><Relationship Id="rId4" Type="http://schemas.openxmlformats.org/officeDocument/2006/relationships/slideLayout" Target="../slideLayouts/slideLayout327.xml"/><Relationship Id="rId3" Type="http://schemas.openxmlformats.org/officeDocument/2006/relationships/slideLayout" Target="../slideLayouts/slideLayout326.xml"/><Relationship Id="rId2" Type="http://schemas.openxmlformats.org/officeDocument/2006/relationships/slideLayout" Target="../slideLayouts/slideLayout325.xml"/><Relationship Id="rId19" Type="http://schemas.openxmlformats.org/officeDocument/2006/relationships/theme" Target="../theme/theme20.xml"/><Relationship Id="rId18" Type="http://schemas.openxmlformats.org/officeDocument/2006/relationships/image" Target="../media/image18.png"/><Relationship Id="rId17" Type="http://schemas.openxmlformats.org/officeDocument/2006/relationships/slideLayout" Target="../slideLayouts/slideLayout340.xml"/><Relationship Id="rId16" Type="http://schemas.openxmlformats.org/officeDocument/2006/relationships/slideLayout" Target="../slideLayouts/slideLayout339.xml"/><Relationship Id="rId15" Type="http://schemas.openxmlformats.org/officeDocument/2006/relationships/slideLayout" Target="../slideLayouts/slideLayout338.xml"/><Relationship Id="rId14" Type="http://schemas.openxmlformats.org/officeDocument/2006/relationships/slideLayout" Target="../slideLayouts/slideLayout337.xml"/><Relationship Id="rId13" Type="http://schemas.openxmlformats.org/officeDocument/2006/relationships/slideLayout" Target="../slideLayouts/slideLayout336.xml"/><Relationship Id="rId12" Type="http://schemas.openxmlformats.org/officeDocument/2006/relationships/slideLayout" Target="../slideLayouts/slideLayout335.xml"/><Relationship Id="rId11" Type="http://schemas.openxmlformats.org/officeDocument/2006/relationships/slideLayout" Target="../slideLayouts/slideLayout334.xml"/><Relationship Id="rId10" Type="http://schemas.openxmlformats.org/officeDocument/2006/relationships/slideLayout" Target="../slideLayouts/slideLayout333.xml"/><Relationship Id="rId1" Type="http://schemas.openxmlformats.org/officeDocument/2006/relationships/slideLayout" Target="../slideLayouts/slideLayout324.xml"/></Relationships>
</file>

<file path=ppt/slideMasters/_rels/slideMaster21.xml.rels><?xml version="1.0" encoding="UTF-8" standalone="yes"?>
<Relationships xmlns="http://schemas.openxmlformats.org/package/2006/relationships"><Relationship Id="rId9" Type="http://schemas.openxmlformats.org/officeDocument/2006/relationships/slideLayout" Target="../slideLayouts/slideLayout349.xml"/><Relationship Id="rId8" Type="http://schemas.openxmlformats.org/officeDocument/2006/relationships/slideLayout" Target="../slideLayouts/slideLayout348.xml"/><Relationship Id="rId7" Type="http://schemas.openxmlformats.org/officeDocument/2006/relationships/slideLayout" Target="../slideLayouts/slideLayout347.xml"/><Relationship Id="rId6" Type="http://schemas.openxmlformats.org/officeDocument/2006/relationships/slideLayout" Target="../slideLayouts/slideLayout346.xml"/><Relationship Id="rId5" Type="http://schemas.openxmlformats.org/officeDocument/2006/relationships/slideLayout" Target="../slideLayouts/slideLayout345.xml"/><Relationship Id="rId4" Type="http://schemas.openxmlformats.org/officeDocument/2006/relationships/slideLayout" Target="../slideLayouts/slideLayout344.xml"/><Relationship Id="rId3" Type="http://schemas.openxmlformats.org/officeDocument/2006/relationships/slideLayout" Target="../slideLayouts/slideLayout343.xml"/><Relationship Id="rId2" Type="http://schemas.openxmlformats.org/officeDocument/2006/relationships/slideLayout" Target="../slideLayouts/slideLayout342.xml"/><Relationship Id="rId19" Type="http://schemas.openxmlformats.org/officeDocument/2006/relationships/theme" Target="../theme/theme21.xml"/><Relationship Id="rId18" Type="http://schemas.openxmlformats.org/officeDocument/2006/relationships/image" Target="../media/image18.png"/><Relationship Id="rId17" Type="http://schemas.openxmlformats.org/officeDocument/2006/relationships/slideLayout" Target="../slideLayouts/slideLayout357.xml"/><Relationship Id="rId16" Type="http://schemas.openxmlformats.org/officeDocument/2006/relationships/slideLayout" Target="../slideLayouts/slideLayout356.xml"/><Relationship Id="rId15" Type="http://schemas.openxmlformats.org/officeDocument/2006/relationships/slideLayout" Target="../slideLayouts/slideLayout355.xml"/><Relationship Id="rId14" Type="http://schemas.openxmlformats.org/officeDocument/2006/relationships/slideLayout" Target="../slideLayouts/slideLayout354.xml"/><Relationship Id="rId13" Type="http://schemas.openxmlformats.org/officeDocument/2006/relationships/slideLayout" Target="../slideLayouts/slideLayout353.xml"/><Relationship Id="rId12" Type="http://schemas.openxmlformats.org/officeDocument/2006/relationships/slideLayout" Target="../slideLayouts/slideLayout352.xml"/><Relationship Id="rId11" Type="http://schemas.openxmlformats.org/officeDocument/2006/relationships/slideLayout" Target="../slideLayouts/slideLayout351.xml"/><Relationship Id="rId10" Type="http://schemas.openxmlformats.org/officeDocument/2006/relationships/slideLayout" Target="../slideLayouts/slideLayout350.xml"/><Relationship Id="rId1" Type="http://schemas.openxmlformats.org/officeDocument/2006/relationships/slideLayout" Target="../slideLayouts/slideLayout341.xml"/></Relationships>
</file>

<file path=ppt/slideMasters/_rels/slideMaster22.xml.rels><?xml version="1.0" encoding="UTF-8" standalone="yes"?>
<Relationships xmlns="http://schemas.openxmlformats.org/package/2006/relationships"><Relationship Id="rId9" Type="http://schemas.openxmlformats.org/officeDocument/2006/relationships/slideLayout" Target="../slideLayouts/slideLayout366.xml"/><Relationship Id="rId8" Type="http://schemas.openxmlformats.org/officeDocument/2006/relationships/slideLayout" Target="../slideLayouts/slideLayout365.xml"/><Relationship Id="rId7" Type="http://schemas.openxmlformats.org/officeDocument/2006/relationships/slideLayout" Target="../slideLayouts/slideLayout364.xml"/><Relationship Id="rId6" Type="http://schemas.openxmlformats.org/officeDocument/2006/relationships/slideLayout" Target="../slideLayouts/slideLayout363.xml"/><Relationship Id="rId5" Type="http://schemas.openxmlformats.org/officeDocument/2006/relationships/slideLayout" Target="../slideLayouts/slideLayout362.xml"/><Relationship Id="rId4" Type="http://schemas.openxmlformats.org/officeDocument/2006/relationships/slideLayout" Target="../slideLayouts/slideLayout361.xml"/><Relationship Id="rId3" Type="http://schemas.openxmlformats.org/officeDocument/2006/relationships/slideLayout" Target="../slideLayouts/slideLayout360.xml"/><Relationship Id="rId2" Type="http://schemas.openxmlformats.org/officeDocument/2006/relationships/slideLayout" Target="../slideLayouts/slideLayout359.xml"/><Relationship Id="rId19" Type="http://schemas.openxmlformats.org/officeDocument/2006/relationships/theme" Target="../theme/theme22.xml"/><Relationship Id="rId18" Type="http://schemas.openxmlformats.org/officeDocument/2006/relationships/image" Target="../media/image18.png"/><Relationship Id="rId17" Type="http://schemas.openxmlformats.org/officeDocument/2006/relationships/slideLayout" Target="../slideLayouts/slideLayout374.xml"/><Relationship Id="rId16" Type="http://schemas.openxmlformats.org/officeDocument/2006/relationships/slideLayout" Target="../slideLayouts/slideLayout373.xml"/><Relationship Id="rId15" Type="http://schemas.openxmlformats.org/officeDocument/2006/relationships/slideLayout" Target="../slideLayouts/slideLayout372.xml"/><Relationship Id="rId14" Type="http://schemas.openxmlformats.org/officeDocument/2006/relationships/slideLayout" Target="../slideLayouts/slideLayout371.xml"/><Relationship Id="rId13" Type="http://schemas.openxmlformats.org/officeDocument/2006/relationships/slideLayout" Target="../slideLayouts/slideLayout370.xml"/><Relationship Id="rId12" Type="http://schemas.openxmlformats.org/officeDocument/2006/relationships/slideLayout" Target="../slideLayouts/slideLayout369.xml"/><Relationship Id="rId11" Type="http://schemas.openxmlformats.org/officeDocument/2006/relationships/slideLayout" Target="../slideLayouts/slideLayout368.xml"/><Relationship Id="rId10" Type="http://schemas.openxmlformats.org/officeDocument/2006/relationships/slideLayout" Target="../slideLayouts/slideLayout367.xml"/><Relationship Id="rId1" Type="http://schemas.openxmlformats.org/officeDocument/2006/relationships/slideLayout" Target="../slideLayouts/slideLayout358.xml"/></Relationships>
</file>

<file path=ppt/slideMasters/_rels/slideMaster23.xml.rels><?xml version="1.0" encoding="UTF-8" standalone="yes"?>
<Relationships xmlns="http://schemas.openxmlformats.org/package/2006/relationships"><Relationship Id="rId9" Type="http://schemas.openxmlformats.org/officeDocument/2006/relationships/slideLayout" Target="../slideLayouts/slideLayout383.xml"/><Relationship Id="rId8" Type="http://schemas.openxmlformats.org/officeDocument/2006/relationships/slideLayout" Target="../slideLayouts/slideLayout382.xml"/><Relationship Id="rId7" Type="http://schemas.openxmlformats.org/officeDocument/2006/relationships/slideLayout" Target="../slideLayouts/slideLayout381.xml"/><Relationship Id="rId6" Type="http://schemas.openxmlformats.org/officeDocument/2006/relationships/slideLayout" Target="../slideLayouts/slideLayout380.xml"/><Relationship Id="rId5" Type="http://schemas.openxmlformats.org/officeDocument/2006/relationships/slideLayout" Target="../slideLayouts/slideLayout379.xml"/><Relationship Id="rId4" Type="http://schemas.openxmlformats.org/officeDocument/2006/relationships/slideLayout" Target="../slideLayouts/slideLayout378.xml"/><Relationship Id="rId3" Type="http://schemas.openxmlformats.org/officeDocument/2006/relationships/slideLayout" Target="../slideLayouts/slideLayout377.xml"/><Relationship Id="rId2" Type="http://schemas.openxmlformats.org/officeDocument/2006/relationships/slideLayout" Target="../slideLayouts/slideLayout376.xml"/><Relationship Id="rId19" Type="http://schemas.openxmlformats.org/officeDocument/2006/relationships/theme" Target="../theme/theme23.xml"/><Relationship Id="rId18" Type="http://schemas.openxmlformats.org/officeDocument/2006/relationships/image" Target="../media/image18.png"/><Relationship Id="rId17" Type="http://schemas.openxmlformats.org/officeDocument/2006/relationships/slideLayout" Target="../slideLayouts/slideLayout391.xml"/><Relationship Id="rId16" Type="http://schemas.openxmlformats.org/officeDocument/2006/relationships/slideLayout" Target="../slideLayouts/slideLayout390.xml"/><Relationship Id="rId15" Type="http://schemas.openxmlformats.org/officeDocument/2006/relationships/slideLayout" Target="../slideLayouts/slideLayout389.xml"/><Relationship Id="rId14" Type="http://schemas.openxmlformats.org/officeDocument/2006/relationships/slideLayout" Target="../slideLayouts/slideLayout388.xml"/><Relationship Id="rId13" Type="http://schemas.openxmlformats.org/officeDocument/2006/relationships/slideLayout" Target="../slideLayouts/slideLayout387.xml"/><Relationship Id="rId12" Type="http://schemas.openxmlformats.org/officeDocument/2006/relationships/slideLayout" Target="../slideLayouts/slideLayout386.xml"/><Relationship Id="rId11" Type="http://schemas.openxmlformats.org/officeDocument/2006/relationships/slideLayout" Target="../slideLayouts/slideLayout385.xml"/><Relationship Id="rId10" Type="http://schemas.openxmlformats.org/officeDocument/2006/relationships/slideLayout" Target="../slideLayouts/slideLayout384.xml"/><Relationship Id="rId1" Type="http://schemas.openxmlformats.org/officeDocument/2006/relationships/slideLayout" Target="../slideLayouts/slideLayout375.xml"/></Relationships>
</file>

<file path=ppt/slideMasters/_rels/slideMaster24.xml.rels><?xml version="1.0" encoding="UTF-8" standalone="yes"?>
<Relationships xmlns="http://schemas.openxmlformats.org/package/2006/relationships"><Relationship Id="rId9" Type="http://schemas.openxmlformats.org/officeDocument/2006/relationships/slideLayout" Target="../slideLayouts/slideLayout400.xml"/><Relationship Id="rId8" Type="http://schemas.openxmlformats.org/officeDocument/2006/relationships/slideLayout" Target="../slideLayouts/slideLayout399.xml"/><Relationship Id="rId7" Type="http://schemas.openxmlformats.org/officeDocument/2006/relationships/slideLayout" Target="../slideLayouts/slideLayout398.xml"/><Relationship Id="rId6" Type="http://schemas.openxmlformats.org/officeDocument/2006/relationships/slideLayout" Target="../slideLayouts/slideLayout397.xml"/><Relationship Id="rId5" Type="http://schemas.openxmlformats.org/officeDocument/2006/relationships/slideLayout" Target="../slideLayouts/slideLayout396.xml"/><Relationship Id="rId4" Type="http://schemas.openxmlformats.org/officeDocument/2006/relationships/slideLayout" Target="../slideLayouts/slideLayout395.xml"/><Relationship Id="rId3" Type="http://schemas.openxmlformats.org/officeDocument/2006/relationships/slideLayout" Target="../slideLayouts/slideLayout394.xml"/><Relationship Id="rId2" Type="http://schemas.openxmlformats.org/officeDocument/2006/relationships/slideLayout" Target="../slideLayouts/slideLayout393.xml"/><Relationship Id="rId19" Type="http://schemas.openxmlformats.org/officeDocument/2006/relationships/theme" Target="../theme/theme24.xml"/><Relationship Id="rId18" Type="http://schemas.openxmlformats.org/officeDocument/2006/relationships/image" Target="../media/image18.png"/><Relationship Id="rId17" Type="http://schemas.openxmlformats.org/officeDocument/2006/relationships/slideLayout" Target="../slideLayouts/slideLayout408.xml"/><Relationship Id="rId16" Type="http://schemas.openxmlformats.org/officeDocument/2006/relationships/slideLayout" Target="../slideLayouts/slideLayout407.xml"/><Relationship Id="rId15" Type="http://schemas.openxmlformats.org/officeDocument/2006/relationships/slideLayout" Target="../slideLayouts/slideLayout406.xml"/><Relationship Id="rId14" Type="http://schemas.openxmlformats.org/officeDocument/2006/relationships/slideLayout" Target="../slideLayouts/slideLayout405.xml"/><Relationship Id="rId13" Type="http://schemas.openxmlformats.org/officeDocument/2006/relationships/slideLayout" Target="../slideLayouts/slideLayout404.xml"/><Relationship Id="rId12" Type="http://schemas.openxmlformats.org/officeDocument/2006/relationships/slideLayout" Target="../slideLayouts/slideLayout403.xml"/><Relationship Id="rId11" Type="http://schemas.openxmlformats.org/officeDocument/2006/relationships/slideLayout" Target="../slideLayouts/slideLayout402.xml"/><Relationship Id="rId10" Type="http://schemas.openxmlformats.org/officeDocument/2006/relationships/slideLayout" Target="../slideLayouts/slideLayout401.xml"/><Relationship Id="rId1" Type="http://schemas.openxmlformats.org/officeDocument/2006/relationships/slideLayout" Target="../slideLayouts/slideLayout392.xml"/></Relationships>
</file>

<file path=ppt/slideMasters/_rels/slideMaster25.xml.rels><?xml version="1.0" encoding="UTF-8" standalone="yes"?>
<Relationships xmlns="http://schemas.openxmlformats.org/package/2006/relationships"><Relationship Id="rId9" Type="http://schemas.openxmlformats.org/officeDocument/2006/relationships/slideLayout" Target="../slideLayouts/slideLayout417.xml"/><Relationship Id="rId8" Type="http://schemas.openxmlformats.org/officeDocument/2006/relationships/slideLayout" Target="../slideLayouts/slideLayout416.xml"/><Relationship Id="rId7" Type="http://schemas.openxmlformats.org/officeDocument/2006/relationships/slideLayout" Target="../slideLayouts/slideLayout415.xml"/><Relationship Id="rId6" Type="http://schemas.openxmlformats.org/officeDocument/2006/relationships/slideLayout" Target="../slideLayouts/slideLayout414.xml"/><Relationship Id="rId5" Type="http://schemas.openxmlformats.org/officeDocument/2006/relationships/slideLayout" Target="../slideLayouts/slideLayout413.xml"/><Relationship Id="rId4" Type="http://schemas.openxmlformats.org/officeDocument/2006/relationships/slideLayout" Target="../slideLayouts/slideLayout412.xml"/><Relationship Id="rId3" Type="http://schemas.openxmlformats.org/officeDocument/2006/relationships/slideLayout" Target="../slideLayouts/slideLayout411.xml"/><Relationship Id="rId2" Type="http://schemas.openxmlformats.org/officeDocument/2006/relationships/slideLayout" Target="../slideLayouts/slideLayout410.xml"/><Relationship Id="rId19" Type="http://schemas.openxmlformats.org/officeDocument/2006/relationships/theme" Target="../theme/theme25.xml"/><Relationship Id="rId18" Type="http://schemas.openxmlformats.org/officeDocument/2006/relationships/image" Target="../media/image18.png"/><Relationship Id="rId17" Type="http://schemas.openxmlformats.org/officeDocument/2006/relationships/slideLayout" Target="../slideLayouts/slideLayout425.xml"/><Relationship Id="rId16" Type="http://schemas.openxmlformats.org/officeDocument/2006/relationships/slideLayout" Target="../slideLayouts/slideLayout424.xml"/><Relationship Id="rId15" Type="http://schemas.openxmlformats.org/officeDocument/2006/relationships/slideLayout" Target="../slideLayouts/slideLayout423.xml"/><Relationship Id="rId14" Type="http://schemas.openxmlformats.org/officeDocument/2006/relationships/slideLayout" Target="../slideLayouts/slideLayout422.xml"/><Relationship Id="rId13" Type="http://schemas.openxmlformats.org/officeDocument/2006/relationships/slideLayout" Target="../slideLayouts/slideLayout421.xml"/><Relationship Id="rId12" Type="http://schemas.openxmlformats.org/officeDocument/2006/relationships/slideLayout" Target="../slideLayouts/slideLayout420.xml"/><Relationship Id="rId11" Type="http://schemas.openxmlformats.org/officeDocument/2006/relationships/slideLayout" Target="../slideLayouts/slideLayout419.xml"/><Relationship Id="rId10" Type="http://schemas.openxmlformats.org/officeDocument/2006/relationships/slideLayout" Target="../slideLayouts/slideLayout418.xml"/><Relationship Id="rId1" Type="http://schemas.openxmlformats.org/officeDocument/2006/relationships/slideLayout" Target="../slideLayouts/slideLayout409.xml"/></Relationships>
</file>

<file path=ppt/slideMasters/_rels/slideMaster26.xml.rels><?xml version="1.0" encoding="UTF-8" standalone="yes"?>
<Relationships xmlns="http://schemas.openxmlformats.org/package/2006/relationships"><Relationship Id="rId9" Type="http://schemas.openxmlformats.org/officeDocument/2006/relationships/slideLayout" Target="../slideLayouts/slideLayout434.xml"/><Relationship Id="rId8" Type="http://schemas.openxmlformats.org/officeDocument/2006/relationships/slideLayout" Target="../slideLayouts/slideLayout433.xml"/><Relationship Id="rId7" Type="http://schemas.openxmlformats.org/officeDocument/2006/relationships/slideLayout" Target="../slideLayouts/slideLayout432.xml"/><Relationship Id="rId6" Type="http://schemas.openxmlformats.org/officeDocument/2006/relationships/slideLayout" Target="../slideLayouts/slideLayout431.xml"/><Relationship Id="rId5" Type="http://schemas.openxmlformats.org/officeDocument/2006/relationships/slideLayout" Target="../slideLayouts/slideLayout430.xml"/><Relationship Id="rId4" Type="http://schemas.openxmlformats.org/officeDocument/2006/relationships/slideLayout" Target="../slideLayouts/slideLayout429.xml"/><Relationship Id="rId3" Type="http://schemas.openxmlformats.org/officeDocument/2006/relationships/slideLayout" Target="../slideLayouts/slideLayout428.xml"/><Relationship Id="rId2" Type="http://schemas.openxmlformats.org/officeDocument/2006/relationships/slideLayout" Target="../slideLayouts/slideLayout427.xml"/><Relationship Id="rId19" Type="http://schemas.openxmlformats.org/officeDocument/2006/relationships/theme" Target="../theme/theme26.xml"/><Relationship Id="rId18" Type="http://schemas.openxmlformats.org/officeDocument/2006/relationships/image" Target="../media/image18.png"/><Relationship Id="rId17" Type="http://schemas.openxmlformats.org/officeDocument/2006/relationships/slideLayout" Target="../slideLayouts/slideLayout442.xml"/><Relationship Id="rId16" Type="http://schemas.openxmlformats.org/officeDocument/2006/relationships/slideLayout" Target="../slideLayouts/slideLayout441.xml"/><Relationship Id="rId15" Type="http://schemas.openxmlformats.org/officeDocument/2006/relationships/slideLayout" Target="../slideLayouts/slideLayout440.xml"/><Relationship Id="rId14" Type="http://schemas.openxmlformats.org/officeDocument/2006/relationships/slideLayout" Target="../slideLayouts/slideLayout439.xml"/><Relationship Id="rId13" Type="http://schemas.openxmlformats.org/officeDocument/2006/relationships/slideLayout" Target="../slideLayouts/slideLayout438.xml"/><Relationship Id="rId12" Type="http://schemas.openxmlformats.org/officeDocument/2006/relationships/slideLayout" Target="../slideLayouts/slideLayout437.xml"/><Relationship Id="rId11" Type="http://schemas.openxmlformats.org/officeDocument/2006/relationships/slideLayout" Target="../slideLayouts/slideLayout436.xml"/><Relationship Id="rId10" Type="http://schemas.openxmlformats.org/officeDocument/2006/relationships/slideLayout" Target="../slideLayouts/slideLayout435.xml"/><Relationship Id="rId1" Type="http://schemas.openxmlformats.org/officeDocument/2006/relationships/slideLayout" Target="../slideLayouts/slideLayout426.xml"/></Relationships>
</file>

<file path=ppt/slideMasters/_rels/slideMaster27.xml.rels><?xml version="1.0" encoding="UTF-8" standalone="yes"?>
<Relationships xmlns="http://schemas.openxmlformats.org/package/2006/relationships"><Relationship Id="rId9" Type="http://schemas.openxmlformats.org/officeDocument/2006/relationships/slideLayout" Target="../slideLayouts/slideLayout451.xml"/><Relationship Id="rId8" Type="http://schemas.openxmlformats.org/officeDocument/2006/relationships/slideLayout" Target="../slideLayouts/slideLayout450.xml"/><Relationship Id="rId7" Type="http://schemas.openxmlformats.org/officeDocument/2006/relationships/slideLayout" Target="../slideLayouts/slideLayout449.xml"/><Relationship Id="rId6" Type="http://schemas.openxmlformats.org/officeDocument/2006/relationships/slideLayout" Target="../slideLayouts/slideLayout448.xml"/><Relationship Id="rId5" Type="http://schemas.openxmlformats.org/officeDocument/2006/relationships/slideLayout" Target="../slideLayouts/slideLayout447.xml"/><Relationship Id="rId4" Type="http://schemas.openxmlformats.org/officeDocument/2006/relationships/slideLayout" Target="../slideLayouts/slideLayout446.xml"/><Relationship Id="rId3" Type="http://schemas.openxmlformats.org/officeDocument/2006/relationships/slideLayout" Target="../slideLayouts/slideLayout445.xml"/><Relationship Id="rId2" Type="http://schemas.openxmlformats.org/officeDocument/2006/relationships/slideLayout" Target="../slideLayouts/slideLayout444.xml"/><Relationship Id="rId19" Type="http://schemas.openxmlformats.org/officeDocument/2006/relationships/theme" Target="../theme/theme27.xml"/><Relationship Id="rId18" Type="http://schemas.openxmlformats.org/officeDocument/2006/relationships/image" Target="../media/image18.png"/><Relationship Id="rId17" Type="http://schemas.openxmlformats.org/officeDocument/2006/relationships/slideLayout" Target="../slideLayouts/slideLayout459.xml"/><Relationship Id="rId16" Type="http://schemas.openxmlformats.org/officeDocument/2006/relationships/slideLayout" Target="../slideLayouts/slideLayout458.xml"/><Relationship Id="rId15" Type="http://schemas.openxmlformats.org/officeDocument/2006/relationships/slideLayout" Target="../slideLayouts/slideLayout457.xml"/><Relationship Id="rId14" Type="http://schemas.openxmlformats.org/officeDocument/2006/relationships/slideLayout" Target="../slideLayouts/slideLayout456.xml"/><Relationship Id="rId13" Type="http://schemas.openxmlformats.org/officeDocument/2006/relationships/slideLayout" Target="../slideLayouts/slideLayout455.xml"/><Relationship Id="rId12" Type="http://schemas.openxmlformats.org/officeDocument/2006/relationships/slideLayout" Target="../slideLayouts/slideLayout454.xml"/><Relationship Id="rId11" Type="http://schemas.openxmlformats.org/officeDocument/2006/relationships/slideLayout" Target="../slideLayouts/slideLayout453.xml"/><Relationship Id="rId10" Type="http://schemas.openxmlformats.org/officeDocument/2006/relationships/slideLayout" Target="../slideLayouts/slideLayout452.xml"/><Relationship Id="rId1" Type="http://schemas.openxmlformats.org/officeDocument/2006/relationships/slideLayout" Target="../slideLayouts/slideLayout443.xml"/></Relationships>
</file>

<file path=ppt/slideMasters/_rels/slideMaster28.xml.rels><?xml version="1.0" encoding="UTF-8" standalone="yes"?>
<Relationships xmlns="http://schemas.openxmlformats.org/package/2006/relationships"><Relationship Id="rId9" Type="http://schemas.openxmlformats.org/officeDocument/2006/relationships/slideLayout" Target="../slideLayouts/slideLayout468.xml"/><Relationship Id="rId8" Type="http://schemas.openxmlformats.org/officeDocument/2006/relationships/slideLayout" Target="../slideLayouts/slideLayout467.xml"/><Relationship Id="rId7" Type="http://schemas.openxmlformats.org/officeDocument/2006/relationships/slideLayout" Target="../slideLayouts/slideLayout466.xml"/><Relationship Id="rId6" Type="http://schemas.openxmlformats.org/officeDocument/2006/relationships/slideLayout" Target="../slideLayouts/slideLayout465.xml"/><Relationship Id="rId5" Type="http://schemas.openxmlformats.org/officeDocument/2006/relationships/slideLayout" Target="../slideLayouts/slideLayout464.xml"/><Relationship Id="rId4" Type="http://schemas.openxmlformats.org/officeDocument/2006/relationships/slideLayout" Target="../slideLayouts/slideLayout463.xml"/><Relationship Id="rId3" Type="http://schemas.openxmlformats.org/officeDocument/2006/relationships/slideLayout" Target="../slideLayouts/slideLayout462.xml"/><Relationship Id="rId2" Type="http://schemas.openxmlformats.org/officeDocument/2006/relationships/slideLayout" Target="../slideLayouts/slideLayout461.xml"/><Relationship Id="rId19" Type="http://schemas.openxmlformats.org/officeDocument/2006/relationships/theme" Target="../theme/theme28.xml"/><Relationship Id="rId18" Type="http://schemas.openxmlformats.org/officeDocument/2006/relationships/image" Target="../media/image18.png"/><Relationship Id="rId17" Type="http://schemas.openxmlformats.org/officeDocument/2006/relationships/slideLayout" Target="../slideLayouts/slideLayout476.xml"/><Relationship Id="rId16" Type="http://schemas.openxmlformats.org/officeDocument/2006/relationships/slideLayout" Target="../slideLayouts/slideLayout475.xml"/><Relationship Id="rId15" Type="http://schemas.openxmlformats.org/officeDocument/2006/relationships/slideLayout" Target="../slideLayouts/slideLayout474.xml"/><Relationship Id="rId14" Type="http://schemas.openxmlformats.org/officeDocument/2006/relationships/slideLayout" Target="../slideLayouts/slideLayout473.xml"/><Relationship Id="rId13" Type="http://schemas.openxmlformats.org/officeDocument/2006/relationships/slideLayout" Target="../slideLayouts/slideLayout472.xml"/><Relationship Id="rId12" Type="http://schemas.openxmlformats.org/officeDocument/2006/relationships/slideLayout" Target="../slideLayouts/slideLayout471.xml"/><Relationship Id="rId11" Type="http://schemas.openxmlformats.org/officeDocument/2006/relationships/slideLayout" Target="../slideLayouts/slideLayout470.xml"/><Relationship Id="rId10" Type="http://schemas.openxmlformats.org/officeDocument/2006/relationships/slideLayout" Target="../slideLayouts/slideLayout469.xml"/><Relationship Id="rId1" Type="http://schemas.openxmlformats.org/officeDocument/2006/relationships/slideLayout" Target="../slideLayouts/slideLayout460.xml"/></Relationships>
</file>

<file path=ppt/slideMasters/_rels/slideMaster29.xml.rels><?xml version="1.0" encoding="UTF-8" standalone="yes"?>
<Relationships xmlns="http://schemas.openxmlformats.org/package/2006/relationships"><Relationship Id="rId9" Type="http://schemas.openxmlformats.org/officeDocument/2006/relationships/slideLayout" Target="../slideLayouts/slideLayout485.xml"/><Relationship Id="rId8" Type="http://schemas.openxmlformats.org/officeDocument/2006/relationships/slideLayout" Target="../slideLayouts/slideLayout484.xml"/><Relationship Id="rId7" Type="http://schemas.openxmlformats.org/officeDocument/2006/relationships/slideLayout" Target="../slideLayouts/slideLayout483.xml"/><Relationship Id="rId6" Type="http://schemas.openxmlformats.org/officeDocument/2006/relationships/slideLayout" Target="../slideLayouts/slideLayout482.xml"/><Relationship Id="rId5" Type="http://schemas.openxmlformats.org/officeDocument/2006/relationships/slideLayout" Target="../slideLayouts/slideLayout481.xml"/><Relationship Id="rId4" Type="http://schemas.openxmlformats.org/officeDocument/2006/relationships/slideLayout" Target="../slideLayouts/slideLayout480.xml"/><Relationship Id="rId3" Type="http://schemas.openxmlformats.org/officeDocument/2006/relationships/slideLayout" Target="../slideLayouts/slideLayout479.xml"/><Relationship Id="rId2" Type="http://schemas.openxmlformats.org/officeDocument/2006/relationships/slideLayout" Target="../slideLayouts/slideLayout478.xml"/><Relationship Id="rId19" Type="http://schemas.openxmlformats.org/officeDocument/2006/relationships/theme" Target="../theme/theme29.xml"/><Relationship Id="rId18" Type="http://schemas.openxmlformats.org/officeDocument/2006/relationships/image" Target="../media/image18.png"/><Relationship Id="rId17" Type="http://schemas.openxmlformats.org/officeDocument/2006/relationships/slideLayout" Target="../slideLayouts/slideLayout493.xml"/><Relationship Id="rId16" Type="http://schemas.openxmlformats.org/officeDocument/2006/relationships/slideLayout" Target="../slideLayouts/slideLayout492.xml"/><Relationship Id="rId15" Type="http://schemas.openxmlformats.org/officeDocument/2006/relationships/slideLayout" Target="../slideLayouts/slideLayout491.xml"/><Relationship Id="rId14" Type="http://schemas.openxmlformats.org/officeDocument/2006/relationships/slideLayout" Target="../slideLayouts/slideLayout490.xml"/><Relationship Id="rId13" Type="http://schemas.openxmlformats.org/officeDocument/2006/relationships/slideLayout" Target="../slideLayouts/slideLayout489.xml"/><Relationship Id="rId12" Type="http://schemas.openxmlformats.org/officeDocument/2006/relationships/slideLayout" Target="../slideLayouts/slideLayout488.xml"/><Relationship Id="rId11" Type="http://schemas.openxmlformats.org/officeDocument/2006/relationships/slideLayout" Target="../slideLayouts/slideLayout487.xml"/><Relationship Id="rId10" Type="http://schemas.openxmlformats.org/officeDocument/2006/relationships/slideLayout" Target="../slideLayouts/slideLayout486.xml"/><Relationship Id="rId1" Type="http://schemas.openxmlformats.org/officeDocument/2006/relationships/slideLayout" Target="../slideLayouts/slideLayout477.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43.xml"/><Relationship Id="rId8" Type="http://schemas.openxmlformats.org/officeDocument/2006/relationships/slideLayout" Target="../slideLayouts/slideLayout42.xml"/><Relationship Id="rId7" Type="http://schemas.openxmlformats.org/officeDocument/2006/relationships/slideLayout" Target="../slideLayouts/slideLayout41.xml"/><Relationship Id="rId6" Type="http://schemas.openxmlformats.org/officeDocument/2006/relationships/slideLayout" Target="../slideLayouts/slideLayout40.xml"/><Relationship Id="rId5" Type="http://schemas.openxmlformats.org/officeDocument/2006/relationships/slideLayout" Target="../slideLayouts/slideLayout39.xml"/><Relationship Id="rId4" Type="http://schemas.openxmlformats.org/officeDocument/2006/relationships/slideLayout" Target="../slideLayouts/slideLayout38.xml"/><Relationship Id="rId3" Type="http://schemas.openxmlformats.org/officeDocument/2006/relationships/slideLayout" Target="../slideLayouts/slideLayout37.xml"/><Relationship Id="rId2" Type="http://schemas.openxmlformats.org/officeDocument/2006/relationships/slideLayout" Target="../slideLayouts/slideLayout36.xml"/><Relationship Id="rId19" Type="http://schemas.openxmlformats.org/officeDocument/2006/relationships/theme" Target="../theme/theme3.xml"/><Relationship Id="rId18" Type="http://schemas.openxmlformats.org/officeDocument/2006/relationships/image" Target="../media/image18.png"/><Relationship Id="rId17" Type="http://schemas.openxmlformats.org/officeDocument/2006/relationships/slideLayout" Target="../slideLayouts/slideLayout51.xml"/><Relationship Id="rId16" Type="http://schemas.openxmlformats.org/officeDocument/2006/relationships/slideLayout" Target="../slideLayouts/slideLayout50.xml"/><Relationship Id="rId15" Type="http://schemas.openxmlformats.org/officeDocument/2006/relationships/slideLayout" Target="../slideLayouts/slideLayout49.xml"/><Relationship Id="rId14" Type="http://schemas.openxmlformats.org/officeDocument/2006/relationships/slideLayout" Target="../slideLayouts/slideLayout48.xml"/><Relationship Id="rId13" Type="http://schemas.openxmlformats.org/officeDocument/2006/relationships/slideLayout" Target="../slideLayouts/slideLayout47.xml"/><Relationship Id="rId12" Type="http://schemas.openxmlformats.org/officeDocument/2006/relationships/slideLayout" Target="../slideLayouts/slideLayout46.xml"/><Relationship Id="rId11" Type="http://schemas.openxmlformats.org/officeDocument/2006/relationships/slideLayout" Target="../slideLayouts/slideLayout45.xml"/><Relationship Id="rId10" Type="http://schemas.openxmlformats.org/officeDocument/2006/relationships/slideLayout" Target="../slideLayouts/slideLayout44.xml"/><Relationship Id="rId1" Type="http://schemas.openxmlformats.org/officeDocument/2006/relationships/slideLayout" Target="../slideLayouts/slideLayout35.xml"/></Relationships>
</file>

<file path=ppt/slideMasters/_rels/slideMaster30.xml.rels><?xml version="1.0" encoding="UTF-8" standalone="yes"?>
<Relationships xmlns="http://schemas.openxmlformats.org/package/2006/relationships"><Relationship Id="rId9" Type="http://schemas.openxmlformats.org/officeDocument/2006/relationships/slideLayout" Target="../slideLayouts/slideLayout502.xml"/><Relationship Id="rId8" Type="http://schemas.openxmlformats.org/officeDocument/2006/relationships/slideLayout" Target="../slideLayouts/slideLayout501.xml"/><Relationship Id="rId7" Type="http://schemas.openxmlformats.org/officeDocument/2006/relationships/slideLayout" Target="../slideLayouts/slideLayout500.xml"/><Relationship Id="rId6" Type="http://schemas.openxmlformats.org/officeDocument/2006/relationships/slideLayout" Target="../slideLayouts/slideLayout499.xml"/><Relationship Id="rId5" Type="http://schemas.openxmlformats.org/officeDocument/2006/relationships/slideLayout" Target="../slideLayouts/slideLayout498.xml"/><Relationship Id="rId4" Type="http://schemas.openxmlformats.org/officeDocument/2006/relationships/slideLayout" Target="../slideLayouts/slideLayout497.xml"/><Relationship Id="rId3" Type="http://schemas.openxmlformats.org/officeDocument/2006/relationships/slideLayout" Target="../slideLayouts/slideLayout496.xml"/><Relationship Id="rId2" Type="http://schemas.openxmlformats.org/officeDocument/2006/relationships/slideLayout" Target="../slideLayouts/slideLayout495.xml"/><Relationship Id="rId19" Type="http://schemas.openxmlformats.org/officeDocument/2006/relationships/theme" Target="../theme/theme30.xml"/><Relationship Id="rId18" Type="http://schemas.openxmlformats.org/officeDocument/2006/relationships/image" Target="../media/image18.png"/><Relationship Id="rId17" Type="http://schemas.openxmlformats.org/officeDocument/2006/relationships/slideLayout" Target="../slideLayouts/slideLayout510.xml"/><Relationship Id="rId16" Type="http://schemas.openxmlformats.org/officeDocument/2006/relationships/slideLayout" Target="../slideLayouts/slideLayout509.xml"/><Relationship Id="rId15" Type="http://schemas.openxmlformats.org/officeDocument/2006/relationships/slideLayout" Target="../slideLayouts/slideLayout508.xml"/><Relationship Id="rId14" Type="http://schemas.openxmlformats.org/officeDocument/2006/relationships/slideLayout" Target="../slideLayouts/slideLayout507.xml"/><Relationship Id="rId13" Type="http://schemas.openxmlformats.org/officeDocument/2006/relationships/slideLayout" Target="../slideLayouts/slideLayout506.xml"/><Relationship Id="rId12" Type="http://schemas.openxmlformats.org/officeDocument/2006/relationships/slideLayout" Target="../slideLayouts/slideLayout505.xml"/><Relationship Id="rId11" Type="http://schemas.openxmlformats.org/officeDocument/2006/relationships/slideLayout" Target="../slideLayouts/slideLayout504.xml"/><Relationship Id="rId10" Type="http://schemas.openxmlformats.org/officeDocument/2006/relationships/slideLayout" Target="../slideLayouts/slideLayout503.xml"/><Relationship Id="rId1" Type="http://schemas.openxmlformats.org/officeDocument/2006/relationships/slideLayout" Target="../slideLayouts/slideLayout494.xml"/></Relationships>
</file>

<file path=ppt/slideMasters/_rels/slideMaster31.xml.rels><?xml version="1.0" encoding="UTF-8" standalone="yes"?>
<Relationships xmlns="http://schemas.openxmlformats.org/package/2006/relationships"><Relationship Id="rId9" Type="http://schemas.openxmlformats.org/officeDocument/2006/relationships/slideLayout" Target="../slideLayouts/slideLayout519.xml"/><Relationship Id="rId8" Type="http://schemas.openxmlformats.org/officeDocument/2006/relationships/slideLayout" Target="../slideLayouts/slideLayout518.xml"/><Relationship Id="rId7" Type="http://schemas.openxmlformats.org/officeDocument/2006/relationships/slideLayout" Target="../slideLayouts/slideLayout517.xml"/><Relationship Id="rId6" Type="http://schemas.openxmlformats.org/officeDocument/2006/relationships/slideLayout" Target="../slideLayouts/slideLayout516.xml"/><Relationship Id="rId5" Type="http://schemas.openxmlformats.org/officeDocument/2006/relationships/slideLayout" Target="../slideLayouts/slideLayout515.xml"/><Relationship Id="rId4" Type="http://schemas.openxmlformats.org/officeDocument/2006/relationships/slideLayout" Target="../slideLayouts/slideLayout514.xml"/><Relationship Id="rId3" Type="http://schemas.openxmlformats.org/officeDocument/2006/relationships/slideLayout" Target="../slideLayouts/slideLayout513.xml"/><Relationship Id="rId2" Type="http://schemas.openxmlformats.org/officeDocument/2006/relationships/slideLayout" Target="../slideLayouts/slideLayout512.xml"/><Relationship Id="rId19" Type="http://schemas.openxmlformats.org/officeDocument/2006/relationships/theme" Target="../theme/theme31.xml"/><Relationship Id="rId18" Type="http://schemas.openxmlformats.org/officeDocument/2006/relationships/image" Target="../media/image18.png"/><Relationship Id="rId17" Type="http://schemas.openxmlformats.org/officeDocument/2006/relationships/slideLayout" Target="../slideLayouts/slideLayout527.xml"/><Relationship Id="rId16" Type="http://schemas.openxmlformats.org/officeDocument/2006/relationships/slideLayout" Target="../slideLayouts/slideLayout526.xml"/><Relationship Id="rId15" Type="http://schemas.openxmlformats.org/officeDocument/2006/relationships/slideLayout" Target="../slideLayouts/slideLayout525.xml"/><Relationship Id="rId14" Type="http://schemas.openxmlformats.org/officeDocument/2006/relationships/slideLayout" Target="../slideLayouts/slideLayout524.xml"/><Relationship Id="rId13" Type="http://schemas.openxmlformats.org/officeDocument/2006/relationships/slideLayout" Target="../slideLayouts/slideLayout523.xml"/><Relationship Id="rId12" Type="http://schemas.openxmlformats.org/officeDocument/2006/relationships/slideLayout" Target="../slideLayouts/slideLayout522.xml"/><Relationship Id="rId11" Type="http://schemas.openxmlformats.org/officeDocument/2006/relationships/slideLayout" Target="../slideLayouts/slideLayout521.xml"/><Relationship Id="rId10" Type="http://schemas.openxmlformats.org/officeDocument/2006/relationships/slideLayout" Target="../slideLayouts/slideLayout520.xml"/><Relationship Id="rId1" Type="http://schemas.openxmlformats.org/officeDocument/2006/relationships/slideLayout" Target="../slideLayouts/slideLayout511.xml"/></Relationships>
</file>

<file path=ppt/slideMasters/_rels/slideMaster32.xml.rels><?xml version="1.0" encoding="UTF-8" standalone="yes"?>
<Relationships xmlns="http://schemas.openxmlformats.org/package/2006/relationships"><Relationship Id="rId9" Type="http://schemas.openxmlformats.org/officeDocument/2006/relationships/slideLayout" Target="../slideLayouts/slideLayout536.xml"/><Relationship Id="rId8" Type="http://schemas.openxmlformats.org/officeDocument/2006/relationships/slideLayout" Target="../slideLayouts/slideLayout535.xml"/><Relationship Id="rId7" Type="http://schemas.openxmlformats.org/officeDocument/2006/relationships/slideLayout" Target="../slideLayouts/slideLayout534.xml"/><Relationship Id="rId6" Type="http://schemas.openxmlformats.org/officeDocument/2006/relationships/slideLayout" Target="../slideLayouts/slideLayout533.xml"/><Relationship Id="rId5" Type="http://schemas.openxmlformats.org/officeDocument/2006/relationships/slideLayout" Target="../slideLayouts/slideLayout532.xml"/><Relationship Id="rId4" Type="http://schemas.openxmlformats.org/officeDocument/2006/relationships/slideLayout" Target="../slideLayouts/slideLayout531.xml"/><Relationship Id="rId3" Type="http://schemas.openxmlformats.org/officeDocument/2006/relationships/slideLayout" Target="../slideLayouts/slideLayout530.xml"/><Relationship Id="rId2" Type="http://schemas.openxmlformats.org/officeDocument/2006/relationships/slideLayout" Target="../slideLayouts/slideLayout529.xml"/><Relationship Id="rId19" Type="http://schemas.openxmlformats.org/officeDocument/2006/relationships/theme" Target="../theme/theme32.xml"/><Relationship Id="rId18" Type="http://schemas.openxmlformats.org/officeDocument/2006/relationships/image" Target="../media/image18.png"/><Relationship Id="rId17" Type="http://schemas.openxmlformats.org/officeDocument/2006/relationships/slideLayout" Target="../slideLayouts/slideLayout544.xml"/><Relationship Id="rId16" Type="http://schemas.openxmlformats.org/officeDocument/2006/relationships/slideLayout" Target="../slideLayouts/slideLayout543.xml"/><Relationship Id="rId15" Type="http://schemas.openxmlformats.org/officeDocument/2006/relationships/slideLayout" Target="../slideLayouts/slideLayout542.xml"/><Relationship Id="rId14" Type="http://schemas.openxmlformats.org/officeDocument/2006/relationships/slideLayout" Target="../slideLayouts/slideLayout541.xml"/><Relationship Id="rId13" Type="http://schemas.openxmlformats.org/officeDocument/2006/relationships/slideLayout" Target="../slideLayouts/slideLayout540.xml"/><Relationship Id="rId12" Type="http://schemas.openxmlformats.org/officeDocument/2006/relationships/slideLayout" Target="../slideLayouts/slideLayout539.xml"/><Relationship Id="rId11" Type="http://schemas.openxmlformats.org/officeDocument/2006/relationships/slideLayout" Target="../slideLayouts/slideLayout538.xml"/><Relationship Id="rId10" Type="http://schemas.openxmlformats.org/officeDocument/2006/relationships/slideLayout" Target="../slideLayouts/slideLayout537.xml"/><Relationship Id="rId1" Type="http://schemas.openxmlformats.org/officeDocument/2006/relationships/slideLayout" Target="../slideLayouts/slideLayout528.xml"/></Relationships>
</file>

<file path=ppt/slideMasters/_rels/slideMaster33.xml.rels><?xml version="1.0" encoding="UTF-8" standalone="yes"?>
<Relationships xmlns="http://schemas.openxmlformats.org/package/2006/relationships"><Relationship Id="rId9" Type="http://schemas.openxmlformats.org/officeDocument/2006/relationships/slideLayout" Target="../slideLayouts/slideLayout553.xml"/><Relationship Id="rId8" Type="http://schemas.openxmlformats.org/officeDocument/2006/relationships/slideLayout" Target="../slideLayouts/slideLayout552.xml"/><Relationship Id="rId7" Type="http://schemas.openxmlformats.org/officeDocument/2006/relationships/slideLayout" Target="../slideLayouts/slideLayout551.xml"/><Relationship Id="rId6" Type="http://schemas.openxmlformats.org/officeDocument/2006/relationships/slideLayout" Target="../slideLayouts/slideLayout550.xml"/><Relationship Id="rId5" Type="http://schemas.openxmlformats.org/officeDocument/2006/relationships/slideLayout" Target="../slideLayouts/slideLayout549.xml"/><Relationship Id="rId4" Type="http://schemas.openxmlformats.org/officeDocument/2006/relationships/slideLayout" Target="../slideLayouts/slideLayout548.xml"/><Relationship Id="rId3" Type="http://schemas.openxmlformats.org/officeDocument/2006/relationships/slideLayout" Target="../slideLayouts/slideLayout547.xml"/><Relationship Id="rId2" Type="http://schemas.openxmlformats.org/officeDocument/2006/relationships/slideLayout" Target="../slideLayouts/slideLayout546.xml"/><Relationship Id="rId19" Type="http://schemas.openxmlformats.org/officeDocument/2006/relationships/theme" Target="../theme/theme33.xml"/><Relationship Id="rId18" Type="http://schemas.openxmlformats.org/officeDocument/2006/relationships/image" Target="../media/image18.png"/><Relationship Id="rId17" Type="http://schemas.openxmlformats.org/officeDocument/2006/relationships/slideLayout" Target="../slideLayouts/slideLayout561.xml"/><Relationship Id="rId16" Type="http://schemas.openxmlformats.org/officeDocument/2006/relationships/slideLayout" Target="../slideLayouts/slideLayout560.xml"/><Relationship Id="rId15" Type="http://schemas.openxmlformats.org/officeDocument/2006/relationships/slideLayout" Target="../slideLayouts/slideLayout559.xml"/><Relationship Id="rId14" Type="http://schemas.openxmlformats.org/officeDocument/2006/relationships/slideLayout" Target="../slideLayouts/slideLayout558.xml"/><Relationship Id="rId13" Type="http://schemas.openxmlformats.org/officeDocument/2006/relationships/slideLayout" Target="../slideLayouts/slideLayout557.xml"/><Relationship Id="rId12" Type="http://schemas.openxmlformats.org/officeDocument/2006/relationships/slideLayout" Target="../slideLayouts/slideLayout556.xml"/><Relationship Id="rId11" Type="http://schemas.openxmlformats.org/officeDocument/2006/relationships/slideLayout" Target="../slideLayouts/slideLayout555.xml"/><Relationship Id="rId10" Type="http://schemas.openxmlformats.org/officeDocument/2006/relationships/slideLayout" Target="../slideLayouts/slideLayout554.xml"/><Relationship Id="rId1" Type="http://schemas.openxmlformats.org/officeDocument/2006/relationships/slideLayout" Target="../slideLayouts/slideLayout545.xml"/></Relationships>
</file>

<file path=ppt/slideMasters/_rels/slideMaster34.xml.rels><?xml version="1.0" encoding="UTF-8" standalone="yes"?>
<Relationships xmlns="http://schemas.openxmlformats.org/package/2006/relationships"><Relationship Id="rId9" Type="http://schemas.openxmlformats.org/officeDocument/2006/relationships/slideLayout" Target="../slideLayouts/slideLayout570.xml"/><Relationship Id="rId8" Type="http://schemas.openxmlformats.org/officeDocument/2006/relationships/slideLayout" Target="../slideLayouts/slideLayout569.xml"/><Relationship Id="rId7" Type="http://schemas.openxmlformats.org/officeDocument/2006/relationships/slideLayout" Target="../slideLayouts/slideLayout568.xml"/><Relationship Id="rId6" Type="http://schemas.openxmlformats.org/officeDocument/2006/relationships/slideLayout" Target="../slideLayouts/slideLayout567.xml"/><Relationship Id="rId5" Type="http://schemas.openxmlformats.org/officeDocument/2006/relationships/slideLayout" Target="../slideLayouts/slideLayout566.xml"/><Relationship Id="rId4" Type="http://schemas.openxmlformats.org/officeDocument/2006/relationships/slideLayout" Target="../slideLayouts/slideLayout565.xml"/><Relationship Id="rId3" Type="http://schemas.openxmlformats.org/officeDocument/2006/relationships/slideLayout" Target="../slideLayouts/slideLayout564.xml"/><Relationship Id="rId2" Type="http://schemas.openxmlformats.org/officeDocument/2006/relationships/slideLayout" Target="../slideLayouts/slideLayout563.xml"/><Relationship Id="rId19" Type="http://schemas.openxmlformats.org/officeDocument/2006/relationships/theme" Target="../theme/theme34.xml"/><Relationship Id="rId18" Type="http://schemas.openxmlformats.org/officeDocument/2006/relationships/image" Target="../media/image18.png"/><Relationship Id="rId17" Type="http://schemas.openxmlformats.org/officeDocument/2006/relationships/slideLayout" Target="../slideLayouts/slideLayout578.xml"/><Relationship Id="rId16" Type="http://schemas.openxmlformats.org/officeDocument/2006/relationships/slideLayout" Target="../slideLayouts/slideLayout577.xml"/><Relationship Id="rId15" Type="http://schemas.openxmlformats.org/officeDocument/2006/relationships/slideLayout" Target="../slideLayouts/slideLayout576.xml"/><Relationship Id="rId14" Type="http://schemas.openxmlformats.org/officeDocument/2006/relationships/slideLayout" Target="../slideLayouts/slideLayout575.xml"/><Relationship Id="rId13" Type="http://schemas.openxmlformats.org/officeDocument/2006/relationships/slideLayout" Target="../slideLayouts/slideLayout574.xml"/><Relationship Id="rId12" Type="http://schemas.openxmlformats.org/officeDocument/2006/relationships/slideLayout" Target="../slideLayouts/slideLayout573.xml"/><Relationship Id="rId11" Type="http://schemas.openxmlformats.org/officeDocument/2006/relationships/slideLayout" Target="../slideLayouts/slideLayout572.xml"/><Relationship Id="rId10" Type="http://schemas.openxmlformats.org/officeDocument/2006/relationships/slideLayout" Target="../slideLayouts/slideLayout571.xml"/><Relationship Id="rId1" Type="http://schemas.openxmlformats.org/officeDocument/2006/relationships/slideLayout" Target="../slideLayouts/slideLayout562.xml"/></Relationships>
</file>

<file path=ppt/slideMasters/_rels/slideMaster35.xml.rels><?xml version="1.0" encoding="UTF-8" standalone="yes"?>
<Relationships xmlns="http://schemas.openxmlformats.org/package/2006/relationships"><Relationship Id="rId9" Type="http://schemas.openxmlformats.org/officeDocument/2006/relationships/slideLayout" Target="../slideLayouts/slideLayout587.xml"/><Relationship Id="rId8" Type="http://schemas.openxmlformats.org/officeDocument/2006/relationships/slideLayout" Target="../slideLayouts/slideLayout586.xml"/><Relationship Id="rId7" Type="http://schemas.openxmlformats.org/officeDocument/2006/relationships/slideLayout" Target="../slideLayouts/slideLayout585.xml"/><Relationship Id="rId6" Type="http://schemas.openxmlformats.org/officeDocument/2006/relationships/slideLayout" Target="../slideLayouts/slideLayout584.xml"/><Relationship Id="rId5" Type="http://schemas.openxmlformats.org/officeDocument/2006/relationships/slideLayout" Target="../slideLayouts/slideLayout583.xml"/><Relationship Id="rId4" Type="http://schemas.openxmlformats.org/officeDocument/2006/relationships/slideLayout" Target="../slideLayouts/slideLayout582.xml"/><Relationship Id="rId3" Type="http://schemas.openxmlformats.org/officeDocument/2006/relationships/slideLayout" Target="../slideLayouts/slideLayout581.xml"/><Relationship Id="rId2" Type="http://schemas.openxmlformats.org/officeDocument/2006/relationships/slideLayout" Target="../slideLayouts/slideLayout580.xml"/><Relationship Id="rId19" Type="http://schemas.openxmlformats.org/officeDocument/2006/relationships/theme" Target="../theme/theme35.xml"/><Relationship Id="rId18" Type="http://schemas.openxmlformats.org/officeDocument/2006/relationships/image" Target="../media/image18.png"/><Relationship Id="rId17" Type="http://schemas.openxmlformats.org/officeDocument/2006/relationships/slideLayout" Target="../slideLayouts/slideLayout595.xml"/><Relationship Id="rId16" Type="http://schemas.openxmlformats.org/officeDocument/2006/relationships/slideLayout" Target="../slideLayouts/slideLayout594.xml"/><Relationship Id="rId15" Type="http://schemas.openxmlformats.org/officeDocument/2006/relationships/slideLayout" Target="../slideLayouts/slideLayout593.xml"/><Relationship Id="rId14" Type="http://schemas.openxmlformats.org/officeDocument/2006/relationships/slideLayout" Target="../slideLayouts/slideLayout592.xml"/><Relationship Id="rId13" Type="http://schemas.openxmlformats.org/officeDocument/2006/relationships/slideLayout" Target="../slideLayouts/slideLayout591.xml"/><Relationship Id="rId12" Type="http://schemas.openxmlformats.org/officeDocument/2006/relationships/slideLayout" Target="../slideLayouts/slideLayout590.xml"/><Relationship Id="rId11" Type="http://schemas.openxmlformats.org/officeDocument/2006/relationships/slideLayout" Target="../slideLayouts/slideLayout589.xml"/><Relationship Id="rId10" Type="http://schemas.openxmlformats.org/officeDocument/2006/relationships/slideLayout" Target="../slideLayouts/slideLayout588.xml"/><Relationship Id="rId1" Type="http://schemas.openxmlformats.org/officeDocument/2006/relationships/slideLayout" Target="../slideLayouts/slideLayout579.xml"/></Relationships>
</file>

<file path=ppt/slideMasters/_rels/slideMaster36.xml.rels><?xml version="1.0" encoding="UTF-8" standalone="yes"?>
<Relationships xmlns="http://schemas.openxmlformats.org/package/2006/relationships"><Relationship Id="rId9" Type="http://schemas.openxmlformats.org/officeDocument/2006/relationships/slideLayout" Target="../slideLayouts/slideLayout604.xml"/><Relationship Id="rId8" Type="http://schemas.openxmlformats.org/officeDocument/2006/relationships/slideLayout" Target="../slideLayouts/slideLayout603.xml"/><Relationship Id="rId7" Type="http://schemas.openxmlformats.org/officeDocument/2006/relationships/slideLayout" Target="../slideLayouts/slideLayout602.xml"/><Relationship Id="rId6" Type="http://schemas.openxmlformats.org/officeDocument/2006/relationships/slideLayout" Target="../slideLayouts/slideLayout601.xml"/><Relationship Id="rId5" Type="http://schemas.openxmlformats.org/officeDocument/2006/relationships/slideLayout" Target="../slideLayouts/slideLayout600.xml"/><Relationship Id="rId4" Type="http://schemas.openxmlformats.org/officeDocument/2006/relationships/slideLayout" Target="../slideLayouts/slideLayout599.xml"/><Relationship Id="rId3" Type="http://schemas.openxmlformats.org/officeDocument/2006/relationships/slideLayout" Target="../slideLayouts/slideLayout598.xml"/><Relationship Id="rId2" Type="http://schemas.openxmlformats.org/officeDocument/2006/relationships/slideLayout" Target="../slideLayouts/slideLayout597.xml"/><Relationship Id="rId19" Type="http://schemas.openxmlformats.org/officeDocument/2006/relationships/theme" Target="../theme/theme36.xml"/><Relationship Id="rId18" Type="http://schemas.openxmlformats.org/officeDocument/2006/relationships/image" Target="../media/image18.png"/><Relationship Id="rId17" Type="http://schemas.openxmlformats.org/officeDocument/2006/relationships/slideLayout" Target="../slideLayouts/slideLayout612.xml"/><Relationship Id="rId16" Type="http://schemas.openxmlformats.org/officeDocument/2006/relationships/slideLayout" Target="../slideLayouts/slideLayout611.xml"/><Relationship Id="rId15" Type="http://schemas.openxmlformats.org/officeDocument/2006/relationships/slideLayout" Target="../slideLayouts/slideLayout610.xml"/><Relationship Id="rId14" Type="http://schemas.openxmlformats.org/officeDocument/2006/relationships/slideLayout" Target="../slideLayouts/slideLayout609.xml"/><Relationship Id="rId13" Type="http://schemas.openxmlformats.org/officeDocument/2006/relationships/slideLayout" Target="../slideLayouts/slideLayout608.xml"/><Relationship Id="rId12" Type="http://schemas.openxmlformats.org/officeDocument/2006/relationships/slideLayout" Target="../slideLayouts/slideLayout607.xml"/><Relationship Id="rId11" Type="http://schemas.openxmlformats.org/officeDocument/2006/relationships/slideLayout" Target="../slideLayouts/slideLayout606.xml"/><Relationship Id="rId10" Type="http://schemas.openxmlformats.org/officeDocument/2006/relationships/slideLayout" Target="../slideLayouts/slideLayout605.xml"/><Relationship Id="rId1" Type="http://schemas.openxmlformats.org/officeDocument/2006/relationships/slideLayout" Target="../slideLayouts/slideLayout596.xml"/></Relationships>
</file>

<file path=ppt/slideMasters/_rels/slideMaster37.xml.rels><?xml version="1.0" encoding="UTF-8" standalone="yes"?>
<Relationships xmlns="http://schemas.openxmlformats.org/package/2006/relationships"><Relationship Id="rId9" Type="http://schemas.openxmlformats.org/officeDocument/2006/relationships/slideLayout" Target="../slideLayouts/slideLayout621.xml"/><Relationship Id="rId8" Type="http://schemas.openxmlformats.org/officeDocument/2006/relationships/slideLayout" Target="../slideLayouts/slideLayout620.xml"/><Relationship Id="rId7" Type="http://schemas.openxmlformats.org/officeDocument/2006/relationships/slideLayout" Target="../slideLayouts/slideLayout619.xml"/><Relationship Id="rId6" Type="http://schemas.openxmlformats.org/officeDocument/2006/relationships/slideLayout" Target="../slideLayouts/slideLayout618.xml"/><Relationship Id="rId5" Type="http://schemas.openxmlformats.org/officeDocument/2006/relationships/slideLayout" Target="../slideLayouts/slideLayout617.xml"/><Relationship Id="rId4" Type="http://schemas.openxmlformats.org/officeDocument/2006/relationships/slideLayout" Target="../slideLayouts/slideLayout616.xml"/><Relationship Id="rId3" Type="http://schemas.openxmlformats.org/officeDocument/2006/relationships/slideLayout" Target="../slideLayouts/slideLayout615.xml"/><Relationship Id="rId2" Type="http://schemas.openxmlformats.org/officeDocument/2006/relationships/slideLayout" Target="../slideLayouts/slideLayout614.xml"/><Relationship Id="rId19" Type="http://schemas.openxmlformats.org/officeDocument/2006/relationships/theme" Target="../theme/theme37.xml"/><Relationship Id="rId18" Type="http://schemas.openxmlformats.org/officeDocument/2006/relationships/image" Target="../media/image18.png"/><Relationship Id="rId17" Type="http://schemas.openxmlformats.org/officeDocument/2006/relationships/slideLayout" Target="../slideLayouts/slideLayout629.xml"/><Relationship Id="rId16" Type="http://schemas.openxmlformats.org/officeDocument/2006/relationships/slideLayout" Target="../slideLayouts/slideLayout628.xml"/><Relationship Id="rId15" Type="http://schemas.openxmlformats.org/officeDocument/2006/relationships/slideLayout" Target="../slideLayouts/slideLayout627.xml"/><Relationship Id="rId14" Type="http://schemas.openxmlformats.org/officeDocument/2006/relationships/slideLayout" Target="../slideLayouts/slideLayout626.xml"/><Relationship Id="rId13" Type="http://schemas.openxmlformats.org/officeDocument/2006/relationships/slideLayout" Target="../slideLayouts/slideLayout625.xml"/><Relationship Id="rId12" Type="http://schemas.openxmlformats.org/officeDocument/2006/relationships/slideLayout" Target="../slideLayouts/slideLayout624.xml"/><Relationship Id="rId11" Type="http://schemas.openxmlformats.org/officeDocument/2006/relationships/slideLayout" Target="../slideLayouts/slideLayout623.xml"/><Relationship Id="rId10" Type="http://schemas.openxmlformats.org/officeDocument/2006/relationships/slideLayout" Target="../slideLayouts/slideLayout622.xml"/><Relationship Id="rId1" Type="http://schemas.openxmlformats.org/officeDocument/2006/relationships/slideLayout" Target="../slideLayouts/slideLayout613.xml"/></Relationships>
</file>

<file path=ppt/slideMasters/_rels/slideMaster38.xml.rels><?xml version="1.0" encoding="UTF-8" standalone="yes"?>
<Relationships xmlns="http://schemas.openxmlformats.org/package/2006/relationships"><Relationship Id="rId9" Type="http://schemas.openxmlformats.org/officeDocument/2006/relationships/slideLayout" Target="../slideLayouts/slideLayout638.xml"/><Relationship Id="rId8" Type="http://schemas.openxmlformats.org/officeDocument/2006/relationships/slideLayout" Target="../slideLayouts/slideLayout637.xml"/><Relationship Id="rId7" Type="http://schemas.openxmlformats.org/officeDocument/2006/relationships/slideLayout" Target="../slideLayouts/slideLayout636.xml"/><Relationship Id="rId6" Type="http://schemas.openxmlformats.org/officeDocument/2006/relationships/slideLayout" Target="../slideLayouts/slideLayout635.xml"/><Relationship Id="rId5" Type="http://schemas.openxmlformats.org/officeDocument/2006/relationships/slideLayout" Target="../slideLayouts/slideLayout634.xml"/><Relationship Id="rId4" Type="http://schemas.openxmlformats.org/officeDocument/2006/relationships/slideLayout" Target="../slideLayouts/slideLayout633.xml"/><Relationship Id="rId3" Type="http://schemas.openxmlformats.org/officeDocument/2006/relationships/slideLayout" Target="../slideLayouts/slideLayout632.xml"/><Relationship Id="rId2" Type="http://schemas.openxmlformats.org/officeDocument/2006/relationships/slideLayout" Target="../slideLayouts/slideLayout631.xml"/><Relationship Id="rId19" Type="http://schemas.openxmlformats.org/officeDocument/2006/relationships/theme" Target="../theme/theme38.xml"/><Relationship Id="rId18" Type="http://schemas.openxmlformats.org/officeDocument/2006/relationships/image" Target="../media/image18.png"/><Relationship Id="rId17" Type="http://schemas.openxmlformats.org/officeDocument/2006/relationships/slideLayout" Target="../slideLayouts/slideLayout646.xml"/><Relationship Id="rId16" Type="http://schemas.openxmlformats.org/officeDocument/2006/relationships/slideLayout" Target="../slideLayouts/slideLayout645.xml"/><Relationship Id="rId15" Type="http://schemas.openxmlformats.org/officeDocument/2006/relationships/slideLayout" Target="../slideLayouts/slideLayout644.xml"/><Relationship Id="rId14" Type="http://schemas.openxmlformats.org/officeDocument/2006/relationships/slideLayout" Target="../slideLayouts/slideLayout643.xml"/><Relationship Id="rId13" Type="http://schemas.openxmlformats.org/officeDocument/2006/relationships/slideLayout" Target="../slideLayouts/slideLayout642.xml"/><Relationship Id="rId12" Type="http://schemas.openxmlformats.org/officeDocument/2006/relationships/slideLayout" Target="../slideLayouts/slideLayout641.xml"/><Relationship Id="rId11" Type="http://schemas.openxmlformats.org/officeDocument/2006/relationships/slideLayout" Target="../slideLayouts/slideLayout640.xml"/><Relationship Id="rId10" Type="http://schemas.openxmlformats.org/officeDocument/2006/relationships/slideLayout" Target="../slideLayouts/slideLayout639.xml"/><Relationship Id="rId1" Type="http://schemas.openxmlformats.org/officeDocument/2006/relationships/slideLayout" Target="../slideLayouts/slideLayout630.xml"/></Relationships>
</file>

<file path=ppt/slideMasters/_rels/slideMaster4.xml.rels><?xml version="1.0" encoding="UTF-8" standalone="yes"?>
<Relationships xmlns="http://schemas.openxmlformats.org/package/2006/relationships"><Relationship Id="rId9" Type="http://schemas.openxmlformats.org/officeDocument/2006/relationships/slideLayout" Target="../slideLayouts/slideLayout60.xml"/><Relationship Id="rId8" Type="http://schemas.openxmlformats.org/officeDocument/2006/relationships/slideLayout" Target="../slideLayouts/slideLayout59.xml"/><Relationship Id="rId7" Type="http://schemas.openxmlformats.org/officeDocument/2006/relationships/slideLayout" Target="../slideLayouts/slideLayout58.xml"/><Relationship Id="rId6" Type="http://schemas.openxmlformats.org/officeDocument/2006/relationships/slideLayout" Target="../slideLayouts/slideLayout57.xml"/><Relationship Id="rId5" Type="http://schemas.openxmlformats.org/officeDocument/2006/relationships/slideLayout" Target="../slideLayouts/slideLayout56.xml"/><Relationship Id="rId4" Type="http://schemas.openxmlformats.org/officeDocument/2006/relationships/slideLayout" Target="../slideLayouts/slideLayout55.xml"/><Relationship Id="rId3" Type="http://schemas.openxmlformats.org/officeDocument/2006/relationships/slideLayout" Target="../slideLayouts/slideLayout54.xml"/><Relationship Id="rId2" Type="http://schemas.openxmlformats.org/officeDocument/2006/relationships/slideLayout" Target="../slideLayouts/slideLayout53.xml"/><Relationship Id="rId19" Type="http://schemas.openxmlformats.org/officeDocument/2006/relationships/theme" Target="../theme/theme4.xml"/><Relationship Id="rId18" Type="http://schemas.openxmlformats.org/officeDocument/2006/relationships/image" Target="../media/image18.png"/><Relationship Id="rId17" Type="http://schemas.openxmlformats.org/officeDocument/2006/relationships/slideLayout" Target="../slideLayouts/slideLayout68.xml"/><Relationship Id="rId16" Type="http://schemas.openxmlformats.org/officeDocument/2006/relationships/slideLayout" Target="../slideLayouts/slideLayout67.xml"/><Relationship Id="rId15" Type="http://schemas.openxmlformats.org/officeDocument/2006/relationships/slideLayout" Target="../slideLayouts/slideLayout66.xml"/><Relationship Id="rId14" Type="http://schemas.openxmlformats.org/officeDocument/2006/relationships/slideLayout" Target="../slideLayouts/slideLayout65.xml"/><Relationship Id="rId13" Type="http://schemas.openxmlformats.org/officeDocument/2006/relationships/slideLayout" Target="../slideLayouts/slideLayout64.xml"/><Relationship Id="rId12" Type="http://schemas.openxmlformats.org/officeDocument/2006/relationships/slideLayout" Target="../slideLayouts/slideLayout63.xml"/><Relationship Id="rId11" Type="http://schemas.openxmlformats.org/officeDocument/2006/relationships/slideLayout" Target="../slideLayouts/slideLayout62.xml"/><Relationship Id="rId10" Type="http://schemas.openxmlformats.org/officeDocument/2006/relationships/slideLayout" Target="../slideLayouts/slideLayout61.xml"/><Relationship Id="rId1" Type="http://schemas.openxmlformats.org/officeDocument/2006/relationships/slideLayout" Target="../slideLayouts/slideLayout52.xml"/></Relationships>
</file>

<file path=ppt/slideMasters/_rels/slideMaster5.xml.rels><?xml version="1.0" encoding="UTF-8" standalone="yes"?>
<Relationships xmlns="http://schemas.openxmlformats.org/package/2006/relationships"><Relationship Id="rId9" Type="http://schemas.openxmlformats.org/officeDocument/2006/relationships/slideLayout" Target="../slideLayouts/slideLayout77.xml"/><Relationship Id="rId8" Type="http://schemas.openxmlformats.org/officeDocument/2006/relationships/slideLayout" Target="../slideLayouts/slideLayout76.xml"/><Relationship Id="rId7" Type="http://schemas.openxmlformats.org/officeDocument/2006/relationships/slideLayout" Target="../slideLayouts/slideLayout75.xml"/><Relationship Id="rId6" Type="http://schemas.openxmlformats.org/officeDocument/2006/relationships/slideLayout" Target="../slideLayouts/slideLayout74.xml"/><Relationship Id="rId5" Type="http://schemas.openxmlformats.org/officeDocument/2006/relationships/slideLayout" Target="../slideLayouts/slideLayout73.xml"/><Relationship Id="rId4" Type="http://schemas.openxmlformats.org/officeDocument/2006/relationships/slideLayout" Target="../slideLayouts/slideLayout72.xml"/><Relationship Id="rId3" Type="http://schemas.openxmlformats.org/officeDocument/2006/relationships/slideLayout" Target="../slideLayouts/slideLayout71.xml"/><Relationship Id="rId2" Type="http://schemas.openxmlformats.org/officeDocument/2006/relationships/slideLayout" Target="../slideLayouts/slideLayout70.xml"/><Relationship Id="rId19" Type="http://schemas.openxmlformats.org/officeDocument/2006/relationships/theme" Target="../theme/theme5.xml"/><Relationship Id="rId18" Type="http://schemas.openxmlformats.org/officeDocument/2006/relationships/image" Target="../media/image18.png"/><Relationship Id="rId17" Type="http://schemas.openxmlformats.org/officeDocument/2006/relationships/slideLayout" Target="../slideLayouts/slideLayout85.xml"/><Relationship Id="rId16" Type="http://schemas.openxmlformats.org/officeDocument/2006/relationships/slideLayout" Target="../slideLayouts/slideLayout84.xml"/><Relationship Id="rId15" Type="http://schemas.openxmlformats.org/officeDocument/2006/relationships/slideLayout" Target="../slideLayouts/slideLayout83.xml"/><Relationship Id="rId14" Type="http://schemas.openxmlformats.org/officeDocument/2006/relationships/slideLayout" Target="../slideLayouts/slideLayout82.xml"/><Relationship Id="rId13" Type="http://schemas.openxmlformats.org/officeDocument/2006/relationships/slideLayout" Target="../slideLayouts/slideLayout81.xml"/><Relationship Id="rId12" Type="http://schemas.openxmlformats.org/officeDocument/2006/relationships/slideLayout" Target="../slideLayouts/slideLayout80.xml"/><Relationship Id="rId11" Type="http://schemas.openxmlformats.org/officeDocument/2006/relationships/slideLayout" Target="../slideLayouts/slideLayout79.xml"/><Relationship Id="rId10" Type="http://schemas.openxmlformats.org/officeDocument/2006/relationships/slideLayout" Target="../slideLayouts/slideLayout78.xml"/><Relationship Id="rId1" Type="http://schemas.openxmlformats.org/officeDocument/2006/relationships/slideLayout" Target="../slideLayouts/slideLayout69.xml"/></Relationships>
</file>

<file path=ppt/slideMasters/_rels/slideMaster6.xml.rels><?xml version="1.0" encoding="UTF-8" standalone="yes"?>
<Relationships xmlns="http://schemas.openxmlformats.org/package/2006/relationships"><Relationship Id="rId9" Type="http://schemas.openxmlformats.org/officeDocument/2006/relationships/slideLayout" Target="../slideLayouts/slideLayout94.xml"/><Relationship Id="rId8" Type="http://schemas.openxmlformats.org/officeDocument/2006/relationships/slideLayout" Target="../slideLayouts/slideLayout93.xml"/><Relationship Id="rId7" Type="http://schemas.openxmlformats.org/officeDocument/2006/relationships/slideLayout" Target="../slideLayouts/slideLayout92.xml"/><Relationship Id="rId6" Type="http://schemas.openxmlformats.org/officeDocument/2006/relationships/slideLayout" Target="../slideLayouts/slideLayout91.xml"/><Relationship Id="rId5" Type="http://schemas.openxmlformats.org/officeDocument/2006/relationships/slideLayout" Target="../slideLayouts/slideLayout90.xml"/><Relationship Id="rId4" Type="http://schemas.openxmlformats.org/officeDocument/2006/relationships/slideLayout" Target="../slideLayouts/slideLayout89.xml"/><Relationship Id="rId3" Type="http://schemas.openxmlformats.org/officeDocument/2006/relationships/slideLayout" Target="../slideLayouts/slideLayout88.xml"/><Relationship Id="rId2" Type="http://schemas.openxmlformats.org/officeDocument/2006/relationships/slideLayout" Target="../slideLayouts/slideLayout87.xml"/><Relationship Id="rId19" Type="http://schemas.openxmlformats.org/officeDocument/2006/relationships/theme" Target="../theme/theme6.xml"/><Relationship Id="rId18" Type="http://schemas.openxmlformats.org/officeDocument/2006/relationships/image" Target="../media/image18.png"/><Relationship Id="rId17" Type="http://schemas.openxmlformats.org/officeDocument/2006/relationships/slideLayout" Target="../slideLayouts/slideLayout102.xml"/><Relationship Id="rId16" Type="http://schemas.openxmlformats.org/officeDocument/2006/relationships/slideLayout" Target="../slideLayouts/slideLayout101.xml"/><Relationship Id="rId15" Type="http://schemas.openxmlformats.org/officeDocument/2006/relationships/slideLayout" Target="../slideLayouts/slideLayout100.xml"/><Relationship Id="rId14" Type="http://schemas.openxmlformats.org/officeDocument/2006/relationships/slideLayout" Target="../slideLayouts/slideLayout99.xml"/><Relationship Id="rId13" Type="http://schemas.openxmlformats.org/officeDocument/2006/relationships/slideLayout" Target="../slideLayouts/slideLayout98.xml"/><Relationship Id="rId12" Type="http://schemas.openxmlformats.org/officeDocument/2006/relationships/slideLayout" Target="../slideLayouts/slideLayout97.xml"/><Relationship Id="rId11" Type="http://schemas.openxmlformats.org/officeDocument/2006/relationships/slideLayout" Target="../slideLayouts/slideLayout96.xml"/><Relationship Id="rId10" Type="http://schemas.openxmlformats.org/officeDocument/2006/relationships/slideLayout" Target="../slideLayouts/slideLayout95.xml"/><Relationship Id="rId1" Type="http://schemas.openxmlformats.org/officeDocument/2006/relationships/slideLayout" Target="../slideLayouts/slideLayout86.xml"/></Relationships>
</file>

<file path=ppt/slideMasters/_rels/slideMaster7.xml.rels><?xml version="1.0" encoding="UTF-8" standalone="yes"?>
<Relationships xmlns="http://schemas.openxmlformats.org/package/2006/relationships"><Relationship Id="rId9" Type="http://schemas.openxmlformats.org/officeDocument/2006/relationships/slideLayout" Target="../slideLayouts/slideLayout111.xml"/><Relationship Id="rId8" Type="http://schemas.openxmlformats.org/officeDocument/2006/relationships/slideLayout" Target="../slideLayouts/slideLayout110.xml"/><Relationship Id="rId7" Type="http://schemas.openxmlformats.org/officeDocument/2006/relationships/slideLayout" Target="../slideLayouts/slideLayout109.xml"/><Relationship Id="rId6" Type="http://schemas.openxmlformats.org/officeDocument/2006/relationships/slideLayout" Target="../slideLayouts/slideLayout108.xml"/><Relationship Id="rId5" Type="http://schemas.openxmlformats.org/officeDocument/2006/relationships/slideLayout" Target="../slideLayouts/slideLayout107.xml"/><Relationship Id="rId4" Type="http://schemas.openxmlformats.org/officeDocument/2006/relationships/slideLayout" Target="../slideLayouts/slideLayout106.xml"/><Relationship Id="rId3" Type="http://schemas.openxmlformats.org/officeDocument/2006/relationships/slideLayout" Target="../slideLayouts/slideLayout105.xml"/><Relationship Id="rId2" Type="http://schemas.openxmlformats.org/officeDocument/2006/relationships/slideLayout" Target="../slideLayouts/slideLayout104.xml"/><Relationship Id="rId19" Type="http://schemas.openxmlformats.org/officeDocument/2006/relationships/theme" Target="../theme/theme7.xml"/><Relationship Id="rId18" Type="http://schemas.openxmlformats.org/officeDocument/2006/relationships/image" Target="../media/image18.png"/><Relationship Id="rId17" Type="http://schemas.openxmlformats.org/officeDocument/2006/relationships/slideLayout" Target="../slideLayouts/slideLayout119.xml"/><Relationship Id="rId16" Type="http://schemas.openxmlformats.org/officeDocument/2006/relationships/slideLayout" Target="../slideLayouts/slideLayout118.xml"/><Relationship Id="rId15" Type="http://schemas.openxmlformats.org/officeDocument/2006/relationships/slideLayout" Target="../slideLayouts/slideLayout117.xml"/><Relationship Id="rId14" Type="http://schemas.openxmlformats.org/officeDocument/2006/relationships/slideLayout" Target="../slideLayouts/slideLayout116.xml"/><Relationship Id="rId13" Type="http://schemas.openxmlformats.org/officeDocument/2006/relationships/slideLayout" Target="../slideLayouts/slideLayout115.xml"/><Relationship Id="rId12" Type="http://schemas.openxmlformats.org/officeDocument/2006/relationships/slideLayout" Target="../slideLayouts/slideLayout114.xml"/><Relationship Id="rId11" Type="http://schemas.openxmlformats.org/officeDocument/2006/relationships/slideLayout" Target="../slideLayouts/slideLayout113.xml"/><Relationship Id="rId10" Type="http://schemas.openxmlformats.org/officeDocument/2006/relationships/slideLayout" Target="../slideLayouts/slideLayout112.xml"/><Relationship Id="rId1" Type="http://schemas.openxmlformats.org/officeDocument/2006/relationships/slideLayout" Target="../slideLayouts/slideLayout103.xml"/></Relationships>
</file>

<file path=ppt/slideMasters/_rels/slideMaster8.xml.rels><?xml version="1.0" encoding="UTF-8" standalone="yes"?>
<Relationships xmlns="http://schemas.openxmlformats.org/package/2006/relationships"><Relationship Id="rId9" Type="http://schemas.openxmlformats.org/officeDocument/2006/relationships/slideLayout" Target="../slideLayouts/slideLayout128.xml"/><Relationship Id="rId8" Type="http://schemas.openxmlformats.org/officeDocument/2006/relationships/slideLayout" Target="../slideLayouts/slideLayout127.xml"/><Relationship Id="rId7" Type="http://schemas.openxmlformats.org/officeDocument/2006/relationships/slideLayout" Target="../slideLayouts/slideLayout126.xml"/><Relationship Id="rId6" Type="http://schemas.openxmlformats.org/officeDocument/2006/relationships/slideLayout" Target="../slideLayouts/slideLayout125.xml"/><Relationship Id="rId5" Type="http://schemas.openxmlformats.org/officeDocument/2006/relationships/slideLayout" Target="../slideLayouts/slideLayout124.xml"/><Relationship Id="rId4" Type="http://schemas.openxmlformats.org/officeDocument/2006/relationships/slideLayout" Target="../slideLayouts/slideLayout123.xml"/><Relationship Id="rId3" Type="http://schemas.openxmlformats.org/officeDocument/2006/relationships/slideLayout" Target="../slideLayouts/slideLayout122.xml"/><Relationship Id="rId2" Type="http://schemas.openxmlformats.org/officeDocument/2006/relationships/slideLayout" Target="../slideLayouts/slideLayout121.xml"/><Relationship Id="rId19" Type="http://schemas.openxmlformats.org/officeDocument/2006/relationships/theme" Target="../theme/theme8.xml"/><Relationship Id="rId18" Type="http://schemas.openxmlformats.org/officeDocument/2006/relationships/image" Target="../media/image18.png"/><Relationship Id="rId17" Type="http://schemas.openxmlformats.org/officeDocument/2006/relationships/slideLayout" Target="../slideLayouts/slideLayout136.xml"/><Relationship Id="rId16" Type="http://schemas.openxmlformats.org/officeDocument/2006/relationships/slideLayout" Target="../slideLayouts/slideLayout135.xml"/><Relationship Id="rId15" Type="http://schemas.openxmlformats.org/officeDocument/2006/relationships/slideLayout" Target="../slideLayouts/slideLayout134.xml"/><Relationship Id="rId14" Type="http://schemas.openxmlformats.org/officeDocument/2006/relationships/slideLayout" Target="../slideLayouts/slideLayout133.xml"/><Relationship Id="rId13" Type="http://schemas.openxmlformats.org/officeDocument/2006/relationships/slideLayout" Target="../slideLayouts/slideLayout132.xml"/><Relationship Id="rId12" Type="http://schemas.openxmlformats.org/officeDocument/2006/relationships/slideLayout" Target="../slideLayouts/slideLayout131.xml"/><Relationship Id="rId11" Type="http://schemas.openxmlformats.org/officeDocument/2006/relationships/slideLayout" Target="../slideLayouts/slideLayout130.xml"/><Relationship Id="rId10" Type="http://schemas.openxmlformats.org/officeDocument/2006/relationships/slideLayout" Target="../slideLayouts/slideLayout129.xml"/><Relationship Id="rId1" Type="http://schemas.openxmlformats.org/officeDocument/2006/relationships/slideLayout" Target="../slideLayouts/slideLayout120.xml"/></Relationships>
</file>

<file path=ppt/slideMasters/_rels/slideMaster9.xml.rels><?xml version="1.0" encoding="UTF-8" standalone="yes"?>
<Relationships xmlns="http://schemas.openxmlformats.org/package/2006/relationships"><Relationship Id="rId9" Type="http://schemas.openxmlformats.org/officeDocument/2006/relationships/slideLayout" Target="../slideLayouts/slideLayout145.xml"/><Relationship Id="rId8" Type="http://schemas.openxmlformats.org/officeDocument/2006/relationships/slideLayout" Target="../slideLayouts/slideLayout144.xml"/><Relationship Id="rId7" Type="http://schemas.openxmlformats.org/officeDocument/2006/relationships/slideLayout" Target="../slideLayouts/slideLayout143.xml"/><Relationship Id="rId6" Type="http://schemas.openxmlformats.org/officeDocument/2006/relationships/slideLayout" Target="../slideLayouts/slideLayout142.xml"/><Relationship Id="rId5" Type="http://schemas.openxmlformats.org/officeDocument/2006/relationships/slideLayout" Target="../slideLayouts/slideLayout141.xml"/><Relationship Id="rId4" Type="http://schemas.openxmlformats.org/officeDocument/2006/relationships/slideLayout" Target="../slideLayouts/slideLayout140.xml"/><Relationship Id="rId3" Type="http://schemas.openxmlformats.org/officeDocument/2006/relationships/slideLayout" Target="../slideLayouts/slideLayout139.xml"/><Relationship Id="rId2" Type="http://schemas.openxmlformats.org/officeDocument/2006/relationships/slideLayout" Target="../slideLayouts/slideLayout138.xml"/><Relationship Id="rId19" Type="http://schemas.openxmlformats.org/officeDocument/2006/relationships/theme" Target="../theme/theme9.xml"/><Relationship Id="rId18" Type="http://schemas.openxmlformats.org/officeDocument/2006/relationships/image" Target="../media/image18.png"/><Relationship Id="rId17" Type="http://schemas.openxmlformats.org/officeDocument/2006/relationships/slideLayout" Target="../slideLayouts/slideLayout153.xml"/><Relationship Id="rId16" Type="http://schemas.openxmlformats.org/officeDocument/2006/relationships/slideLayout" Target="../slideLayouts/slideLayout152.xml"/><Relationship Id="rId15" Type="http://schemas.openxmlformats.org/officeDocument/2006/relationships/slideLayout" Target="../slideLayouts/slideLayout151.xml"/><Relationship Id="rId14" Type="http://schemas.openxmlformats.org/officeDocument/2006/relationships/slideLayout" Target="../slideLayouts/slideLayout150.xml"/><Relationship Id="rId13" Type="http://schemas.openxmlformats.org/officeDocument/2006/relationships/slideLayout" Target="../slideLayouts/slideLayout149.xml"/><Relationship Id="rId12" Type="http://schemas.openxmlformats.org/officeDocument/2006/relationships/slideLayout" Target="../slideLayouts/slideLayout148.xml"/><Relationship Id="rId11" Type="http://schemas.openxmlformats.org/officeDocument/2006/relationships/slideLayout" Target="../slideLayouts/slideLayout147.xml"/><Relationship Id="rId10" Type="http://schemas.openxmlformats.org/officeDocument/2006/relationships/slideLayout" Target="../slideLayouts/slideLayout146.xml"/><Relationship Id="rId1" Type="http://schemas.openxmlformats.org/officeDocument/2006/relationships/slideLayout" Target="../slideLayouts/slideLayout13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accent6">
            <a:lumMod val="20000"/>
            <a:lumOff val="80000"/>
            <a:alpha val="50000"/>
          </a:schemeClr>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hdr="0"/>
  <p:txStyles>
    <p:titleStyle>
      <a:lvl1pPr algn="l" defTabSz="96774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41935" indent="-241935" algn="l" defTabSz="967740" rtl="0" eaLnBrk="1" latinLnBrk="0" hangingPunct="1">
        <a:lnSpc>
          <a:spcPct val="90000"/>
        </a:lnSpc>
        <a:spcBef>
          <a:spcPts val="1060"/>
        </a:spcBef>
        <a:buFontTx/>
        <a:buBlip>
          <a:blip r:embed="rId18"/>
        </a:buBlip>
        <a:defRPr sz="2965" b="0" kern="1200">
          <a:solidFill>
            <a:schemeClr val="tx2">
              <a:lumMod val="75000"/>
              <a:lumOff val="25000"/>
            </a:schemeClr>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p:bodyStyle>
    <p:otherStyle>
      <a:defPPr>
        <a:defRPr lang="zh-CN"/>
      </a:defPPr>
      <a:lvl1pPr marL="0" algn="l" defTabSz="967740" rtl="0" eaLnBrk="1" latinLnBrk="0" hangingPunct="1">
        <a:defRPr sz="1905" kern="1200">
          <a:solidFill>
            <a:schemeClr val="tx1"/>
          </a:solidFill>
          <a:latin typeface="+mn-lt"/>
          <a:ea typeface="+mn-ea"/>
          <a:cs typeface="+mn-cs"/>
        </a:defRPr>
      </a:lvl1pPr>
      <a:lvl2pPr marL="483870" algn="l" defTabSz="967740" rtl="0" eaLnBrk="1" latinLnBrk="0" hangingPunct="1">
        <a:defRPr sz="1905" kern="1200">
          <a:solidFill>
            <a:schemeClr val="tx1"/>
          </a:solidFill>
          <a:latin typeface="+mn-lt"/>
          <a:ea typeface="+mn-ea"/>
          <a:cs typeface="+mn-cs"/>
        </a:defRPr>
      </a:lvl2pPr>
      <a:lvl3pPr marL="967740" algn="l" defTabSz="967740" rtl="0" eaLnBrk="1" latinLnBrk="0" hangingPunct="1">
        <a:defRPr sz="1905" kern="1200">
          <a:solidFill>
            <a:schemeClr val="tx1"/>
          </a:solidFill>
          <a:latin typeface="+mn-lt"/>
          <a:ea typeface="+mn-ea"/>
          <a:cs typeface="+mn-cs"/>
        </a:defRPr>
      </a:lvl3pPr>
      <a:lvl4pPr marL="1451610" algn="l" defTabSz="967740" rtl="0" eaLnBrk="1" latinLnBrk="0" hangingPunct="1">
        <a:defRPr sz="1905" kern="1200">
          <a:solidFill>
            <a:schemeClr val="tx1"/>
          </a:solidFill>
          <a:latin typeface="+mn-lt"/>
          <a:ea typeface="+mn-ea"/>
          <a:cs typeface="+mn-cs"/>
        </a:defRPr>
      </a:lvl4pPr>
      <a:lvl5pPr marL="1935480" algn="l" defTabSz="967740" rtl="0" eaLnBrk="1" latinLnBrk="0" hangingPunct="1">
        <a:defRPr sz="1905" kern="1200">
          <a:solidFill>
            <a:schemeClr val="tx1"/>
          </a:solidFill>
          <a:latin typeface="+mn-lt"/>
          <a:ea typeface="+mn-ea"/>
          <a:cs typeface="+mn-cs"/>
        </a:defRPr>
      </a:lvl5pPr>
      <a:lvl6pPr marL="2419350" algn="l" defTabSz="967740" rtl="0" eaLnBrk="1" latinLnBrk="0" hangingPunct="1">
        <a:defRPr sz="1905" kern="1200">
          <a:solidFill>
            <a:schemeClr val="tx1"/>
          </a:solidFill>
          <a:latin typeface="+mn-lt"/>
          <a:ea typeface="+mn-ea"/>
          <a:cs typeface="+mn-cs"/>
        </a:defRPr>
      </a:lvl6pPr>
      <a:lvl7pPr marL="2903220" algn="l" defTabSz="967740" rtl="0" eaLnBrk="1" latinLnBrk="0" hangingPunct="1">
        <a:defRPr sz="1905" kern="1200">
          <a:solidFill>
            <a:schemeClr val="tx1"/>
          </a:solidFill>
          <a:latin typeface="+mn-lt"/>
          <a:ea typeface="+mn-ea"/>
          <a:cs typeface="+mn-cs"/>
        </a:defRPr>
      </a:lvl7pPr>
      <a:lvl8pPr marL="3387090" algn="l" defTabSz="967740" rtl="0" eaLnBrk="1" latinLnBrk="0" hangingPunct="1">
        <a:defRPr sz="1905" kern="1200">
          <a:solidFill>
            <a:schemeClr val="tx1"/>
          </a:solidFill>
          <a:latin typeface="+mn-lt"/>
          <a:ea typeface="+mn-ea"/>
          <a:cs typeface="+mn-cs"/>
        </a:defRPr>
      </a:lvl8pPr>
      <a:lvl9pPr marL="3870960" algn="l" defTabSz="967740" rtl="0" eaLnBrk="1" latinLnBrk="0" hangingPunct="1">
        <a:defRPr sz="1905"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accent6">
            <a:lumMod val="20000"/>
            <a:lumOff val="80000"/>
            <a:alpha val="50000"/>
          </a:schemeClr>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811" r:id="rId1"/>
    <p:sldLayoutId id="2147483812" r:id="rId2"/>
    <p:sldLayoutId id="2147483813" r:id="rId3"/>
    <p:sldLayoutId id="2147483814" r:id="rId4"/>
    <p:sldLayoutId id="2147483815" r:id="rId5"/>
    <p:sldLayoutId id="2147483816" r:id="rId6"/>
    <p:sldLayoutId id="2147483817" r:id="rId7"/>
    <p:sldLayoutId id="2147483818" r:id="rId8"/>
    <p:sldLayoutId id="2147483819" r:id="rId9"/>
    <p:sldLayoutId id="2147483820" r:id="rId10"/>
    <p:sldLayoutId id="2147483821" r:id="rId11"/>
    <p:sldLayoutId id="2147483822" r:id="rId12"/>
    <p:sldLayoutId id="2147483823" r:id="rId13"/>
    <p:sldLayoutId id="2147483824" r:id="rId14"/>
    <p:sldLayoutId id="2147483825" r:id="rId15"/>
    <p:sldLayoutId id="2147483826" r:id="rId16"/>
    <p:sldLayoutId id="2147483827" r:id="rId17"/>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hdr="0"/>
  <p:txStyles>
    <p:titleStyle>
      <a:lvl1pPr algn="l" defTabSz="96774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41935" indent="-241935" algn="l" defTabSz="967740" rtl="0" eaLnBrk="1" latinLnBrk="0" hangingPunct="1">
        <a:lnSpc>
          <a:spcPct val="90000"/>
        </a:lnSpc>
        <a:spcBef>
          <a:spcPts val="1060"/>
        </a:spcBef>
        <a:buFontTx/>
        <a:buBlip>
          <a:blip r:embed="rId18"/>
        </a:buBlip>
        <a:defRPr sz="2965" b="0" kern="1200">
          <a:solidFill>
            <a:schemeClr val="tx2">
              <a:lumMod val="75000"/>
              <a:lumOff val="25000"/>
            </a:schemeClr>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p:bodyStyle>
    <p:otherStyle>
      <a:defPPr>
        <a:defRPr lang="zh-CN"/>
      </a:defPPr>
      <a:lvl1pPr marL="0" algn="l" defTabSz="967740" rtl="0" eaLnBrk="1" latinLnBrk="0" hangingPunct="1">
        <a:defRPr sz="1905" kern="1200">
          <a:solidFill>
            <a:schemeClr val="tx1"/>
          </a:solidFill>
          <a:latin typeface="+mn-lt"/>
          <a:ea typeface="+mn-ea"/>
          <a:cs typeface="+mn-cs"/>
        </a:defRPr>
      </a:lvl1pPr>
      <a:lvl2pPr marL="483870" algn="l" defTabSz="967740" rtl="0" eaLnBrk="1" latinLnBrk="0" hangingPunct="1">
        <a:defRPr sz="1905" kern="1200">
          <a:solidFill>
            <a:schemeClr val="tx1"/>
          </a:solidFill>
          <a:latin typeface="+mn-lt"/>
          <a:ea typeface="+mn-ea"/>
          <a:cs typeface="+mn-cs"/>
        </a:defRPr>
      </a:lvl2pPr>
      <a:lvl3pPr marL="967740" algn="l" defTabSz="967740" rtl="0" eaLnBrk="1" latinLnBrk="0" hangingPunct="1">
        <a:defRPr sz="1905" kern="1200">
          <a:solidFill>
            <a:schemeClr val="tx1"/>
          </a:solidFill>
          <a:latin typeface="+mn-lt"/>
          <a:ea typeface="+mn-ea"/>
          <a:cs typeface="+mn-cs"/>
        </a:defRPr>
      </a:lvl3pPr>
      <a:lvl4pPr marL="1451610" algn="l" defTabSz="967740" rtl="0" eaLnBrk="1" latinLnBrk="0" hangingPunct="1">
        <a:defRPr sz="1905" kern="1200">
          <a:solidFill>
            <a:schemeClr val="tx1"/>
          </a:solidFill>
          <a:latin typeface="+mn-lt"/>
          <a:ea typeface="+mn-ea"/>
          <a:cs typeface="+mn-cs"/>
        </a:defRPr>
      </a:lvl4pPr>
      <a:lvl5pPr marL="1935480" algn="l" defTabSz="967740" rtl="0" eaLnBrk="1" latinLnBrk="0" hangingPunct="1">
        <a:defRPr sz="1905" kern="1200">
          <a:solidFill>
            <a:schemeClr val="tx1"/>
          </a:solidFill>
          <a:latin typeface="+mn-lt"/>
          <a:ea typeface="+mn-ea"/>
          <a:cs typeface="+mn-cs"/>
        </a:defRPr>
      </a:lvl5pPr>
      <a:lvl6pPr marL="2419350" algn="l" defTabSz="967740" rtl="0" eaLnBrk="1" latinLnBrk="0" hangingPunct="1">
        <a:defRPr sz="1905" kern="1200">
          <a:solidFill>
            <a:schemeClr val="tx1"/>
          </a:solidFill>
          <a:latin typeface="+mn-lt"/>
          <a:ea typeface="+mn-ea"/>
          <a:cs typeface="+mn-cs"/>
        </a:defRPr>
      </a:lvl6pPr>
      <a:lvl7pPr marL="2903220" algn="l" defTabSz="967740" rtl="0" eaLnBrk="1" latinLnBrk="0" hangingPunct="1">
        <a:defRPr sz="1905" kern="1200">
          <a:solidFill>
            <a:schemeClr val="tx1"/>
          </a:solidFill>
          <a:latin typeface="+mn-lt"/>
          <a:ea typeface="+mn-ea"/>
          <a:cs typeface="+mn-cs"/>
        </a:defRPr>
      </a:lvl7pPr>
      <a:lvl8pPr marL="3387090" algn="l" defTabSz="967740" rtl="0" eaLnBrk="1" latinLnBrk="0" hangingPunct="1">
        <a:defRPr sz="1905" kern="1200">
          <a:solidFill>
            <a:schemeClr val="tx1"/>
          </a:solidFill>
          <a:latin typeface="+mn-lt"/>
          <a:ea typeface="+mn-ea"/>
          <a:cs typeface="+mn-cs"/>
        </a:defRPr>
      </a:lvl8pPr>
      <a:lvl9pPr marL="3870960" algn="l" defTabSz="967740" rtl="0" eaLnBrk="1" latinLnBrk="0" hangingPunct="1">
        <a:defRPr sz="1905"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accent6">
            <a:lumMod val="20000"/>
            <a:lumOff val="80000"/>
            <a:alpha val="50000"/>
          </a:schemeClr>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829" r:id="rId1"/>
    <p:sldLayoutId id="2147483830" r:id="rId2"/>
    <p:sldLayoutId id="2147483831" r:id="rId3"/>
    <p:sldLayoutId id="2147483832" r:id="rId4"/>
    <p:sldLayoutId id="2147483833" r:id="rId5"/>
    <p:sldLayoutId id="2147483834" r:id="rId6"/>
    <p:sldLayoutId id="2147483835" r:id="rId7"/>
    <p:sldLayoutId id="2147483836" r:id="rId8"/>
    <p:sldLayoutId id="2147483837" r:id="rId9"/>
    <p:sldLayoutId id="2147483838" r:id="rId10"/>
    <p:sldLayoutId id="2147483839" r:id="rId11"/>
    <p:sldLayoutId id="2147483840" r:id="rId12"/>
    <p:sldLayoutId id="2147483841" r:id="rId13"/>
    <p:sldLayoutId id="2147483842" r:id="rId14"/>
    <p:sldLayoutId id="2147483843" r:id="rId15"/>
    <p:sldLayoutId id="2147483844" r:id="rId16"/>
    <p:sldLayoutId id="2147483845" r:id="rId17"/>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hdr="0"/>
  <p:txStyles>
    <p:titleStyle>
      <a:lvl1pPr algn="l" defTabSz="96774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41935" indent="-241935" algn="l" defTabSz="967740" rtl="0" eaLnBrk="1" latinLnBrk="0" hangingPunct="1">
        <a:lnSpc>
          <a:spcPct val="90000"/>
        </a:lnSpc>
        <a:spcBef>
          <a:spcPts val="1060"/>
        </a:spcBef>
        <a:buFontTx/>
        <a:buBlip>
          <a:blip r:embed="rId18"/>
        </a:buBlip>
        <a:defRPr sz="2965" b="0" kern="1200">
          <a:solidFill>
            <a:schemeClr val="tx2">
              <a:lumMod val="75000"/>
              <a:lumOff val="25000"/>
            </a:schemeClr>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p:bodyStyle>
    <p:otherStyle>
      <a:defPPr>
        <a:defRPr lang="zh-CN"/>
      </a:defPPr>
      <a:lvl1pPr marL="0" algn="l" defTabSz="967740" rtl="0" eaLnBrk="1" latinLnBrk="0" hangingPunct="1">
        <a:defRPr sz="1905" kern="1200">
          <a:solidFill>
            <a:schemeClr val="tx1"/>
          </a:solidFill>
          <a:latin typeface="+mn-lt"/>
          <a:ea typeface="+mn-ea"/>
          <a:cs typeface="+mn-cs"/>
        </a:defRPr>
      </a:lvl1pPr>
      <a:lvl2pPr marL="483870" algn="l" defTabSz="967740" rtl="0" eaLnBrk="1" latinLnBrk="0" hangingPunct="1">
        <a:defRPr sz="1905" kern="1200">
          <a:solidFill>
            <a:schemeClr val="tx1"/>
          </a:solidFill>
          <a:latin typeface="+mn-lt"/>
          <a:ea typeface="+mn-ea"/>
          <a:cs typeface="+mn-cs"/>
        </a:defRPr>
      </a:lvl2pPr>
      <a:lvl3pPr marL="967740" algn="l" defTabSz="967740" rtl="0" eaLnBrk="1" latinLnBrk="0" hangingPunct="1">
        <a:defRPr sz="1905" kern="1200">
          <a:solidFill>
            <a:schemeClr val="tx1"/>
          </a:solidFill>
          <a:latin typeface="+mn-lt"/>
          <a:ea typeface="+mn-ea"/>
          <a:cs typeface="+mn-cs"/>
        </a:defRPr>
      </a:lvl3pPr>
      <a:lvl4pPr marL="1451610" algn="l" defTabSz="967740" rtl="0" eaLnBrk="1" latinLnBrk="0" hangingPunct="1">
        <a:defRPr sz="1905" kern="1200">
          <a:solidFill>
            <a:schemeClr val="tx1"/>
          </a:solidFill>
          <a:latin typeface="+mn-lt"/>
          <a:ea typeface="+mn-ea"/>
          <a:cs typeface="+mn-cs"/>
        </a:defRPr>
      </a:lvl4pPr>
      <a:lvl5pPr marL="1935480" algn="l" defTabSz="967740" rtl="0" eaLnBrk="1" latinLnBrk="0" hangingPunct="1">
        <a:defRPr sz="1905" kern="1200">
          <a:solidFill>
            <a:schemeClr val="tx1"/>
          </a:solidFill>
          <a:latin typeface="+mn-lt"/>
          <a:ea typeface="+mn-ea"/>
          <a:cs typeface="+mn-cs"/>
        </a:defRPr>
      </a:lvl5pPr>
      <a:lvl6pPr marL="2419350" algn="l" defTabSz="967740" rtl="0" eaLnBrk="1" latinLnBrk="0" hangingPunct="1">
        <a:defRPr sz="1905" kern="1200">
          <a:solidFill>
            <a:schemeClr val="tx1"/>
          </a:solidFill>
          <a:latin typeface="+mn-lt"/>
          <a:ea typeface="+mn-ea"/>
          <a:cs typeface="+mn-cs"/>
        </a:defRPr>
      </a:lvl6pPr>
      <a:lvl7pPr marL="2903220" algn="l" defTabSz="967740" rtl="0" eaLnBrk="1" latinLnBrk="0" hangingPunct="1">
        <a:defRPr sz="1905" kern="1200">
          <a:solidFill>
            <a:schemeClr val="tx1"/>
          </a:solidFill>
          <a:latin typeface="+mn-lt"/>
          <a:ea typeface="+mn-ea"/>
          <a:cs typeface="+mn-cs"/>
        </a:defRPr>
      </a:lvl7pPr>
      <a:lvl8pPr marL="3387090" algn="l" defTabSz="967740" rtl="0" eaLnBrk="1" latinLnBrk="0" hangingPunct="1">
        <a:defRPr sz="1905" kern="1200">
          <a:solidFill>
            <a:schemeClr val="tx1"/>
          </a:solidFill>
          <a:latin typeface="+mn-lt"/>
          <a:ea typeface="+mn-ea"/>
          <a:cs typeface="+mn-cs"/>
        </a:defRPr>
      </a:lvl8pPr>
      <a:lvl9pPr marL="3870960" algn="l" defTabSz="967740" rtl="0" eaLnBrk="1" latinLnBrk="0" hangingPunct="1">
        <a:defRPr sz="1905"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accent6">
            <a:lumMod val="20000"/>
            <a:lumOff val="80000"/>
            <a:alpha val="50000"/>
          </a:schemeClr>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 id="2147483858" r:id="rId12"/>
    <p:sldLayoutId id="2147483859" r:id="rId13"/>
    <p:sldLayoutId id="2147483860" r:id="rId14"/>
    <p:sldLayoutId id="2147483861" r:id="rId15"/>
    <p:sldLayoutId id="2147483862" r:id="rId16"/>
    <p:sldLayoutId id="2147483863" r:id="rId17"/>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hdr="0"/>
  <p:txStyles>
    <p:titleStyle>
      <a:lvl1pPr algn="l" defTabSz="96774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41935" indent="-241935" algn="l" defTabSz="967740" rtl="0" eaLnBrk="1" latinLnBrk="0" hangingPunct="1">
        <a:lnSpc>
          <a:spcPct val="90000"/>
        </a:lnSpc>
        <a:spcBef>
          <a:spcPts val="1060"/>
        </a:spcBef>
        <a:buFontTx/>
        <a:buBlip>
          <a:blip r:embed="rId18"/>
        </a:buBlip>
        <a:defRPr sz="2965" b="0" kern="1200">
          <a:solidFill>
            <a:schemeClr val="tx2">
              <a:lumMod val="75000"/>
              <a:lumOff val="25000"/>
            </a:schemeClr>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p:bodyStyle>
    <p:otherStyle>
      <a:defPPr>
        <a:defRPr lang="zh-CN"/>
      </a:defPPr>
      <a:lvl1pPr marL="0" algn="l" defTabSz="967740" rtl="0" eaLnBrk="1" latinLnBrk="0" hangingPunct="1">
        <a:defRPr sz="1905" kern="1200">
          <a:solidFill>
            <a:schemeClr val="tx1"/>
          </a:solidFill>
          <a:latin typeface="+mn-lt"/>
          <a:ea typeface="+mn-ea"/>
          <a:cs typeface="+mn-cs"/>
        </a:defRPr>
      </a:lvl1pPr>
      <a:lvl2pPr marL="483870" algn="l" defTabSz="967740" rtl="0" eaLnBrk="1" latinLnBrk="0" hangingPunct="1">
        <a:defRPr sz="1905" kern="1200">
          <a:solidFill>
            <a:schemeClr val="tx1"/>
          </a:solidFill>
          <a:latin typeface="+mn-lt"/>
          <a:ea typeface="+mn-ea"/>
          <a:cs typeface="+mn-cs"/>
        </a:defRPr>
      </a:lvl2pPr>
      <a:lvl3pPr marL="967740" algn="l" defTabSz="967740" rtl="0" eaLnBrk="1" latinLnBrk="0" hangingPunct="1">
        <a:defRPr sz="1905" kern="1200">
          <a:solidFill>
            <a:schemeClr val="tx1"/>
          </a:solidFill>
          <a:latin typeface="+mn-lt"/>
          <a:ea typeface="+mn-ea"/>
          <a:cs typeface="+mn-cs"/>
        </a:defRPr>
      </a:lvl3pPr>
      <a:lvl4pPr marL="1451610" algn="l" defTabSz="967740" rtl="0" eaLnBrk="1" latinLnBrk="0" hangingPunct="1">
        <a:defRPr sz="1905" kern="1200">
          <a:solidFill>
            <a:schemeClr val="tx1"/>
          </a:solidFill>
          <a:latin typeface="+mn-lt"/>
          <a:ea typeface="+mn-ea"/>
          <a:cs typeface="+mn-cs"/>
        </a:defRPr>
      </a:lvl4pPr>
      <a:lvl5pPr marL="1935480" algn="l" defTabSz="967740" rtl="0" eaLnBrk="1" latinLnBrk="0" hangingPunct="1">
        <a:defRPr sz="1905" kern="1200">
          <a:solidFill>
            <a:schemeClr val="tx1"/>
          </a:solidFill>
          <a:latin typeface="+mn-lt"/>
          <a:ea typeface="+mn-ea"/>
          <a:cs typeface="+mn-cs"/>
        </a:defRPr>
      </a:lvl5pPr>
      <a:lvl6pPr marL="2419350" algn="l" defTabSz="967740" rtl="0" eaLnBrk="1" latinLnBrk="0" hangingPunct="1">
        <a:defRPr sz="1905" kern="1200">
          <a:solidFill>
            <a:schemeClr val="tx1"/>
          </a:solidFill>
          <a:latin typeface="+mn-lt"/>
          <a:ea typeface="+mn-ea"/>
          <a:cs typeface="+mn-cs"/>
        </a:defRPr>
      </a:lvl6pPr>
      <a:lvl7pPr marL="2903220" algn="l" defTabSz="967740" rtl="0" eaLnBrk="1" latinLnBrk="0" hangingPunct="1">
        <a:defRPr sz="1905" kern="1200">
          <a:solidFill>
            <a:schemeClr val="tx1"/>
          </a:solidFill>
          <a:latin typeface="+mn-lt"/>
          <a:ea typeface="+mn-ea"/>
          <a:cs typeface="+mn-cs"/>
        </a:defRPr>
      </a:lvl7pPr>
      <a:lvl8pPr marL="3387090" algn="l" defTabSz="967740" rtl="0" eaLnBrk="1" latinLnBrk="0" hangingPunct="1">
        <a:defRPr sz="1905" kern="1200">
          <a:solidFill>
            <a:schemeClr val="tx1"/>
          </a:solidFill>
          <a:latin typeface="+mn-lt"/>
          <a:ea typeface="+mn-ea"/>
          <a:cs typeface="+mn-cs"/>
        </a:defRPr>
      </a:lvl8pPr>
      <a:lvl9pPr marL="3870960" algn="l" defTabSz="967740" rtl="0" eaLnBrk="1" latinLnBrk="0" hangingPunct="1">
        <a:defRPr sz="1905"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accent6">
            <a:lumMod val="20000"/>
            <a:lumOff val="80000"/>
            <a:alpha val="50000"/>
          </a:schemeClr>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865" r:id="rId1"/>
    <p:sldLayoutId id="2147483866" r:id="rId2"/>
    <p:sldLayoutId id="2147483867" r:id="rId3"/>
    <p:sldLayoutId id="2147483868" r:id="rId4"/>
    <p:sldLayoutId id="2147483869" r:id="rId5"/>
    <p:sldLayoutId id="2147483870" r:id="rId6"/>
    <p:sldLayoutId id="2147483871" r:id="rId7"/>
    <p:sldLayoutId id="2147483872" r:id="rId8"/>
    <p:sldLayoutId id="2147483873" r:id="rId9"/>
    <p:sldLayoutId id="2147483874" r:id="rId10"/>
    <p:sldLayoutId id="2147483875" r:id="rId11"/>
    <p:sldLayoutId id="2147483876" r:id="rId12"/>
    <p:sldLayoutId id="2147483877" r:id="rId13"/>
    <p:sldLayoutId id="2147483878" r:id="rId14"/>
    <p:sldLayoutId id="2147483879" r:id="rId15"/>
    <p:sldLayoutId id="2147483880" r:id="rId16"/>
    <p:sldLayoutId id="2147483881" r:id="rId17"/>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hdr="0"/>
  <p:txStyles>
    <p:titleStyle>
      <a:lvl1pPr algn="l" defTabSz="96774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41935" indent="-241935" algn="l" defTabSz="967740" rtl="0" eaLnBrk="1" latinLnBrk="0" hangingPunct="1">
        <a:lnSpc>
          <a:spcPct val="90000"/>
        </a:lnSpc>
        <a:spcBef>
          <a:spcPts val="1060"/>
        </a:spcBef>
        <a:buFontTx/>
        <a:buBlip>
          <a:blip r:embed="rId18"/>
        </a:buBlip>
        <a:defRPr sz="2965" b="0" kern="1200">
          <a:solidFill>
            <a:schemeClr val="tx2">
              <a:lumMod val="75000"/>
              <a:lumOff val="25000"/>
            </a:schemeClr>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p:bodyStyle>
    <p:otherStyle>
      <a:defPPr>
        <a:defRPr lang="zh-CN"/>
      </a:defPPr>
      <a:lvl1pPr marL="0" algn="l" defTabSz="967740" rtl="0" eaLnBrk="1" latinLnBrk="0" hangingPunct="1">
        <a:defRPr sz="1905" kern="1200">
          <a:solidFill>
            <a:schemeClr val="tx1"/>
          </a:solidFill>
          <a:latin typeface="+mn-lt"/>
          <a:ea typeface="+mn-ea"/>
          <a:cs typeface="+mn-cs"/>
        </a:defRPr>
      </a:lvl1pPr>
      <a:lvl2pPr marL="483870" algn="l" defTabSz="967740" rtl="0" eaLnBrk="1" latinLnBrk="0" hangingPunct="1">
        <a:defRPr sz="1905" kern="1200">
          <a:solidFill>
            <a:schemeClr val="tx1"/>
          </a:solidFill>
          <a:latin typeface="+mn-lt"/>
          <a:ea typeface="+mn-ea"/>
          <a:cs typeface="+mn-cs"/>
        </a:defRPr>
      </a:lvl2pPr>
      <a:lvl3pPr marL="967740" algn="l" defTabSz="967740" rtl="0" eaLnBrk="1" latinLnBrk="0" hangingPunct="1">
        <a:defRPr sz="1905" kern="1200">
          <a:solidFill>
            <a:schemeClr val="tx1"/>
          </a:solidFill>
          <a:latin typeface="+mn-lt"/>
          <a:ea typeface="+mn-ea"/>
          <a:cs typeface="+mn-cs"/>
        </a:defRPr>
      </a:lvl3pPr>
      <a:lvl4pPr marL="1451610" algn="l" defTabSz="967740" rtl="0" eaLnBrk="1" latinLnBrk="0" hangingPunct="1">
        <a:defRPr sz="1905" kern="1200">
          <a:solidFill>
            <a:schemeClr val="tx1"/>
          </a:solidFill>
          <a:latin typeface="+mn-lt"/>
          <a:ea typeface="+mn-ea"/>
          <a:cs typeface="+mn-cs"/>
        </a:defRPr>
      </a:lvl4pPr>
      <a:lvl5pPr marL="1935480" algn="l" defTabSz="967740" rtl="0" eaLnBrk="1" latinLnBrk="0" hangingPunct="1">
        <a:defRPr sz="1905" kern="1200">
          <a:solidFill>
            <a:schemeClr val="tx1"/>
          </a:solidFill>
          <a:latin typeface="+mn-lt"/>
          <a:ea typeface="+mn-ea"/>
          <a:cs typeface="+mn-cs"/>
        </a:defRPr>
      </a:lvl5pPr>
      <a:lvl6pPr marL="2419350" algn="l" defTabSz="967740" rtl="0" eaLnBrk="1" latinLnBrk="0" hangingPunct="1">
        <a:defRPr sz="1905" kern="1200">
          <a:solidFill>
            <a:schemeClr val="tx1"/>
          </a:solidFill>
          <a:latin typeface="+mn-lt"/>
          <a:ea typeface="+mn-ea"/>
          <a:cs typeface="+mn-cs"/>
        </a:defRPr>
      </a:lvl6pPr>
      <a:lvl7pPr marL="2903220" algn="l" defTabSz="967740" rtl="0" eaLnBrk="1" latinLnBrk="0" hangingPunct="1">
        <a:defRPr sz="1905" kern="1200">
          <a:solidFill>
            <a:schemeClr val="tx1"/>
          </a:solidFill>
          <a:latin typeface="+mn-lt"/>
          <a:ea typeface="+mn-ea"/>
          <a:cs typeface="+mn-cs"/>
        </a:defRPr>
      </a:lvl7pPr>
      <a:lvl8pPr marL="3387090" algn="l" defTabSz="967740" rtl="0" eaLnBrk="1" latinLnBrk="0" hangingPunct="1">
        <a:defRPr sz="1905" kern="1200">
          <a:solidFill>
            <a:schemeClr val="tx1"/>
          </a:solidFill>
          <a:latin typeface="+mn-lt"/>
          <a:ea typeface="+mn-ea"/>
          <a:cs typeface="+mn-cs"/>
        </a:defRPr>
      </a:lvl8pPr>
      <a:lvl9pPr marL="3870960" algn="l" defTabSz="967740" rtl="0" eaLnBrk="1" latinLnBrk="0" hangingPunct="1">
        <a:defRPr sz="1905"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solidFill>
          <a:schemeClr val="accent6">
            <a:lumMod val="20000"/>
            <a:lumOff val="80000"/>
            <a:alpha val="50000"/>
          </a:schemeClr>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883" r:id="rId1"/>
    <p:sldLayoutId id="2147483884" r:id="rId2"/>
    <p:sldLayoutId id="2147483885" r:id="rId3"/>
    <p:sldLayoutId id="2147483886" r:id="rId4"/>
    <p:sldLayoutId id="2147483887" r:id="rId5"/>
    <p:sldLayoutId id="2147483888" r:id="rId6"/>
    <p:sldLayoutId id="2147483889" r:id="rId7"/>
    <p:sldLayoutId id="2147483890" r:id="rId8"/>
    <p:sldLayoutId id="2147483891" r:id="rId9"/>
    <p:sldLayoutId id="2147483892" r:id="rId10"/>
    <p:sldLayoutId id="2147483893" r:id="rId11"/>
    <p:sldLayoutId id="2147483894" r:id="rId12"/>
    <p:sldLayoutId id="2147483895" r:id="rId13"/>
    <p:sldLayoutId id="2147483896" r:id="rId14"/>
    <p:sldLayoutId id="2147483897" r:id="rId15"/>
    <p:sldLayoutId id="2147483898" r:id="rId16"/>
    <p:sldLayoutId id="2147483899" r:id="rId17"/>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hdr="0"/>
  <p:txStyles>
    <p:titleStyle>
      <a:lvl1pPr algn="l" defTabSz="96774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41935" indent="-241935" algn="l" defTabSz="967740" rtl="0" eaLnBrk="1" latinLnBrk="0" hangingPunct="1">
        <a:lnSpc>
          <a:spcPct val="90000"/>
        </a:lnSpc>
        <a:spcBef>
          <a:spcPts val="1060"/>
        </a:spcBef>
        <a:buFontTx/>
        <a:buBlip>
          <a:blip r:embed="rId18"/>
        </a:buBlip>
        <a:defRPr sz="2965" b="0" kern="1200">
          <a:solidFill>
            <a:schemeClr val="tx2">
              <a:lumMod val="75000"/>
              <a:lumOff val="25000"/>
            </a:schemeClr>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p:bodyStyle>
    <p:otherStyle>
      <a:defPPr>
        <a:defRPr lang="zh-CN"/>
      </a:defPPr>
      <a:lvl1pPr marL="0" algn="l" defTabSz="967740" rtl="0" eaLnBrk="1" latinLnBrk="0" hangingPunct="1">
        <a:defRPr sz="1905" kern="1200">
          <a:solidFill>
            <a:schemeClr val="tx1"/>
          </a:solidFill>
          <a:latin typeface="+mn-lt"/>
          <a:ea typeface="+mn-ea"/>
          <a:cs typeface="+mn-cs"/>
        </a:defRPr>
      </a:lvl1pPr>
      <a:lvl2pPr marL="483870" algn="l" defTabSz="967740" rtl="0" eaLnBrk="1" latinLnBrk="0" hangingPunct="1">
        <a:defRPr sz="1905" kern="1200">
          <a:solidFill>
            <a:schemeClr val="tx1"/>
          </a:solidFill>
          <a:latin typeface="+mn-lt"/>
          <a:ea typeface="+mn-ea"/>
          <a:cs typeface="+mn-cs"/>
        </a:defRPr>
      </a:lvl2pPr>
      <a:lvl3pPr marL="967740" algn="l" defTabSz="967740" rtl="0" eaLnBrk="1" latinLnBrk="0" hangingPunct="1">
        <a:defRPr sz="1905" kern="1200">
          <a:solidFill>
            <a:schemeClr val="tx1"/>
          </a:solidFill>
          <a:latin typeface="+mn-lt"/>
          <a:ea typeface="+mn-ea"/>
          <a:cs typeface="+mn-cs"/>
        </a:defRPr>
      </a:lvl3pPr>
      <a:lvl4pPr marL="1451610" algn="l" defTabSz="967740" rtl="0" eaLnBrk="1" latinLnBrk="0" hangingPunct="1">
        <a:defRPr sz="1905" kern="1200">
          <a:solidFill>
            <a:schemeClr val="tx1"/>
          </a:solidFill>
          <a:latin typeface="+mn-lt"/>
          <a:ea typeface="+mn-ea"/>
          <a:cs typeface="+mn-cs"/>
        </a:defRPr>
      </a:lvl4pPr>
      <a:lvl5pPr marL="1935480" algn="l" defTabSz="967740" rtl="0" eaLnBrk="1" latinLnBrk="0" hangingPunct="1">
        <a:defRPr sz="1905" kern="1200">
          <a:solidFill>
            <a:schemeClr val="tx1"/>
          </a:solidFill>
          <a:latin typeface="+mn-lt"/>
          <a:ea typeface="+mn-ea"/>
          <a:cs typeface="+mn-cs"/>
        </a:defRPr>
      </a:lvl5pPr>
      <a:lvl6pPr marL="2419350" algn="l" defTabSz="967740" rtl="0" eaLnBrk="1" latinLnBrk="0" hangingPunct="1">
        <a:defRPr sz="1905" kern="1200">
          <a:solidFill>
            <a:schemeClr val="tx1"/>
          </a:solidFill>
          <a:latin typeface="+mn-lt"/>
          <a:ea typeface="+mn-ea"/>
          <a:cs typeface="+mn-cs"/>
        </a:defRPr>
      </a:lvl6pPr>
      <a:lvl7pPr marL="2903220" algn="l" defTabSz="967740" rtl="0" eaLnBrk="1" latinLnBrk="0" hangingPunct="1">
        <a:defRPr sz="1905" kern="1200">
          <a:solidFill>
            <a:schemeClr val="tx1"/>
          </a:solidFill>
          <a:latin typeface="+mn-lt"/>
          <a:ea typeface="+mn-ea"/>
          <a:cs typeface="+mn-cs"/>
        </a:defRPr>
      </a:lvl7pPr>
      <a:lvl8pPr marL="3387090" algn="l" defTabSz="967740" rtl="0" eaLnBrk="1" latinLnBrk="0" hangingPunct="1">
        <a:defRPr sz="1905" kern="1200">
          <a:solidFill>
            <a:schemeClr val="tx1"/>
          </a:solidFill>
          <a:latin typeface="+mn-lt"/>
          <a:ea typeface="+mn-ea"/>
          <a:cs typeface="+mn-cs"/>
        </a:defRPr>
      </a:lvl8pPr>
      <a:lvl9pPr marL="3870960" algn="l" defTabSz="967740" rtl="0" eaLnBrk="1" latinLnBrk="0" hangingPunct="1">
        <a:defRPr sz="1905"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chemeClr val="accent6">
            <a:lumMod val="20000"/>
            <a:lumOff val="80000"/>
            <a:alpha val="50000"/>
          </a:schemeClr>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 id="2147483912" r:id="rId12"/>
    <p:sldLayoutId id="2147483913" r:id="rId13"/>
    <p:sldLayoutId id="2147483914" r:id="rId14"/>
    <p:sldLayoutId id="2147483915" r:id="rId15"/>
    <p:sldLayoutId id="2147483916" r:id="rId16"/>
    <p:sldLayoutId id="2147483917" r:id="rId17"/>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hdr="0"/>
  <p:txStyles>
    <p:titleStyle>
      <a:lvl1pPr algn="l" defTabSz="96774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41935" indent="-241935" algn="l" defTabSz="967740" rtl="0" eaLnBrk="1" latinLnBrk="0" hangingPunct="1">
        <a:lnSpc>
          <a:spcPct val="90000"/>
        </a:lnSpc>
        <a:spcBef>
          <a:spcPts val="1060"/>
        </a:spcBef>
        <a:buFontTx/>
        <a:buBlip>
          <a:blip r:embed="rId18"/>
        </a:buBlip>
        <a:defRPr sz="2965" b="0" kern="1200">
          <a:solidFill>
            <a:schemeClr val="tx2">
              <a:lumMod val="75000"/>
              <a:lumOff val="25000"/>
            </a:schemeClr>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p:bodyStyle>
    <p:otherStyle>
      <a:defPPr>
        <a:defRPr lang="zh-CN"/>
      </a:defPPr>
      <a:lvl1pPr marL="0" algn="l" defTabSz="967740" rtl="0" eaLnBrk="1" latinLnBrk="0" hangingPunct="1">
        <a:defRPr sz="1905" kern="1200">
          <a:solidFill>
            <a:schemeClr val="tx1"/>
          </a:solidFill>
          <a:latin typeface="+mn-lt"/>
          <a:ea typeface="+mn-ea"/>
          <a:cs typeface="+mn-cs"/>
        </a:defRPr>
      </a:lvl1pPr>
      <a:lvl2pPr marL="483870" algn="l" defTabSz="967740" rtl="0" eaLnBrk="1" latinLnBrk="0" hangingPunct="1">
        <a:defRPr sz="1905" kern="1200">
          <a:solidFill>
            <a:schemeClr val="tx1"/>
          </a:solidFill>
          <a:latin typeface="+mn-lt"/>
          <a:ea typeface="+mn-ea"/>
          <a:cs typeface="+mn-cs"/>
        </a:defRPr>
      </a:lvl2pPr>
      <a:lvl3pPr marL="967740" algn="l" defTabSz="967740" rtl="0" eaLnBrk="1" latinLnBrk="0" hangingPunct="1">
        <a:defRPr sz="1905" kern="1200">
          <a:solidFill>
            <a:schemeClr val="tx1"/>
          </a:solidFill>
          <a:latin typeface="+mn-lt"/>
          <a:ea typeface="+mn-ea"/>
          <a:cs typeface="+mn-cs"/>
        </a:defRPr>
      </a:lvl3pPr>
      <a:lvl4pPr marL="1451610" algn="l" defTabSz="967740" rtl="0" eaLnBrk="1" latinLnBrk="0" hangingPunct="1">
        <a:defRPr sz="1905" kern="1200">
          <a:solidFill>
            <a:schemeClr val="tx1"/>
          </a:solidFill>
          <a:latin typeface="+mn-lt"/>
          <a:ea typeface="+mn-ea"/>
          <a:cs typeface="+mn-cs"/>
        </a:defRPr>
      </a:lvl4pPr>
      <a:lvl5pPr marL="1935480" algn="l" defTabSz="967740" rtl="0" eaLnBrk="1" latinLnBrk="0" hangingPunct="1">
        <a:defRPr sz="1905" kern="1200">
          <a:solidFill>
            <a:schemeClr val="tx1"/>
          </a:solidFill>
          <a:latin typeface="+mn-lt"/>
          <a:ea typeface="+mn-ea"/>
          <a:cs typeface="+mn-cs"/>
        </a:defRPr>
      </a:lvl5pPr>
      <a:lvl6pPr marL="2419350" algn="l" defTabSz="967740" rtl="0" eaLnBrk="1" latinLnBrk="0" hangingPunct="1">
        <a:defRPr sz="1905" kern="1200">
          <a:solidFill>
            <a:schemeClr val="tx1"/>
          </a:solidFill>
          <a:latin typeface="+mn-lt"/>
          <a:ea typeface="+mn-ea"/>
          <a:cs typeface="+mn-cs"/>
        </a:defRPr>
      </a:lvl6pPr>
      <a:lvl7pPr marL="2903220" algn="l" defTabSz="967740" rtl="0" eaLnBrk="1" latinLnBrk="0" hangingPunct="1">
        <a:defRPr sz="1905" kern="1200">
          <a:solidFill>
            <a:schemeClr val="tx1"/>
          </a:solidFill>
          <a:latin typeface="+mn-lt"/>
          <a:ea typeface="+mn-ea"/>
          <a:cs typeface="+mn-cs"/>
        </a:defRPr>
      </a:lvl7pPr>
      <a:lvl8pPr marL="3387090" algn="l" defTabSz="967740" rtl="0" eaLnBrk="1" latinLnBrk="0" hangingPunct="1">
        <a:defRPr sz="1905" kern="1200">
          <a:solidFill>
            <a:schemeClr val="tx1"/>
          </a:solidFill>
          <a:latin typeface="+mn-lt"/>
          <a:ea typeface="+mn-ea"/>
          <a:cs typeface="+mn-cs"/>
        </a:defRPr>
      </a:lvl8pPr>
      <a:lvl9pPr marL="3870960" algn="l" defTabSz="967740" rtl="0" eaLnBrk="1" latinLnBrk="0" hangingPunct="1">
        <a:defRPr sz="1905"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solidFill>
          <a:schemeClr val="accent6">
            <a:lumMod val="20000"/>
            <a:lumOff val="80000"/>
            <a:alpha val="50000"/>
          </a:schemeClr>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919" r:id="rId1"/>
    <p:sldLayoutId id="2147483920" r:id="rId2"/>
    <p:sldLayoutId id="2147483921" r:id="rId3"/>
    <p:sldLayoutId id="2147483922" r:id="rId4"/>
    <p:sldLayoutId id="2147483923" r:id="rId5"/>
    <p:sldLayoutId id="2147483924" r:id="rId6"/>
    <p:sldLayoutId id="2147483925" r:id="rId7"/>
    <p:sldLayoutId id="2147483926" r:id="rId8"/>
    <p:sldLayoutId id="2147483927" r:id="rId9"/>
    <p:sldLayoutId id="2147483928" r:id="rId10"/>
    <p:sldLayoutId id="2147483929" r:id="rId11"/>
    <p:sldLayoutId id="2147483930" r:id="rId12"/>
    <p:sldLayoutId id="2147483931" r:id="rId13"/>
    <p:sldLayoutId id="2147483932" r:id="rId14"/>
    <p:sldLayoutId id="2147483933" r:id="rId15"/>
    <p:sldLayoutId id="2147483934" r:id="rId16"/>
    <p:sldLayoutId id="2147483935" r:id="rId17"/>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hdr="0"/>
  <p:txStyles>
    <p:titleStyle>
      <a:lvl1pPr algn="l" defTabSz="96774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41935" indent="-241935" algn="l" defTabSz="967740" rtl="0" eaLnBrk="1" latinLnBrk="0" hangingPunct="1">
        <a:lnSpc>
          <a:spcPct val="90000"/>
        </a:lnSpc>
        <a:spcBef>
          <a:spcPts val="1060"/>
        </a:spcBef>
        <a:buFontTx/>
        <a:buBlip>
          <a:blip r:embed="rId18"/>
        </a:buBlip>
        <a:defRPr sz="2965" b="0" kern="1200">
          <a:solidFill>
            <a:schemeClr val="tx2">
              <a:lumMod val="75000"/>
              <a:lumOff val="25000"/>
            </a:schemeClr>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p:bodyStyle>
    <p:otherStyle>
      <a:defPPr>
        <a:defRPr lang="zh-CN"/>
      </a:defPPr>
      <a:lvl1pPr marL="0" algn="l" defTabSz="967740" rtl="0" eaLnBrk="1" latinLnBrk="0" hangingPunct="1">
        <a:defRPr sz="1905" kern="1200">
          <a:solidFill>
            <a:schemeClr val="tx1"/>
          </a:solidFill>
          <a:latin typeface="+mn-lt"/>
          <a:ea typeface="+mn-ea"/>
          <a:cs typeface="+mn-cs"/>
        </a:defRPr>
      </a:lvl1pPr>
      <a:lvl2pPr marL="483870" algn="l" defTabSz="967740" rtl="0" eaLnBrk="1" latinLnBrk="0" hangingPunct="1">
        <a:defRPr sz="1905" kern="1200">
          <a:solidFill>
            <a:schemeClr val="tx1"/>
          </a:solidFill>
          <a:latin typeface="+mn-lt"/>
          <a:ea typeface="+mn-ea"/>
          <a:cs typeface="+mn-cs"/>
        </a:defRPr>
      </a:lvl2pPr>
      <a:lvl3pPr marL="967740" algn="l" defTabSz="967740" rtl="0" eaLnBrk="1" latinLnBrk="0" hangingPunct="1">
        <a:defRPr sz="1905" kern="1200">
          <a:solidFill>
            <a:schemeClr val="tx1"/>
          </a:solidFill>
          <a:latin typeface="+mn-lt"/>
          <a:ea typeface="+mn-ea"/>
          <a:cs typeface="+mn-cs"/>
        </a:defRPr>
      </a:lvl3pPr>
      <a:lvl4pPr marL="1451610" algn="l" defTabSz="967740" rtl="0" eaLnBrk="1" latinLnBrk="0" hangingPunct="1">
        <a:defRPr sz="1905" kern="1200">
          <a:solidFill>
            <a:schemeClr val="tx1"/>
          </a:solidFill>
          <a:latin typeface="+mn-lt"/>
          <a:ea typeface="+mn-ea"/>
          <a:cs typeface="+mn-cs"/>
        </a:defRPr>
      </a:lvl4pPr>
      <a:lvl5pPr marL="1935480" algn="l" defTabSz="967740" rtl="0" eaLnBrk="1" latinLnBrk="0" hangingPunct="1">
        <a:defRPr sz="1905" kern="1200">
          <a:solidFill>
            <a:schemeClr val="tx1"/>
          </a:solidFill>
          <a:latin typeface="+mn-lt"/>
          <a:ea typeface="+mn-ea"/>
          <a:cs typeface="+mn-cs"/>
        </a:defRPr>
      </a:lvl5pPr>
      <a:lvl6pPr marL="2419350" algn="l" defTabSz="967740" rtl="0" eaLnBrk="1" latinLnBrk="0" hangingPunct="1">
        <a:defRPr sz="1905" kern="1200">
          <a:solidFill>
            <a:schemeClr val="tx1"/>
          </a:solidFill>
          <a:latin typeface="+mn-lt"/>
          <a:ea typeface="+mn-ea"/>
          <a:cs typeface="+mn-cs"/>
        </a:defRPr>
      </a:lvl6pPr>
      <a:lvl7pPr marL="2903220" algn="l" defTabSz="967740" rtl="0" eaLnBrk="1" latinLnBrk="0" hangingPunct="1">
        <a:defRPr sz="1905" kern="1200">
          <a:solidFill>
            <a:schemeClr val="tx1"/>
          </a:solidFill>
          <a:latin typeface="+mn-lt"/>
          <a:ea typeface="+mn-ea"/>
          <a:cs typeface="+mn-cs"/>
        </a:defRPr>
      </a:lvl7pPr>
      <a:lvl8pPr marL="3387090" algn="l" defTabSz="967740" rtl="0" eaLnBrk="1" latinLnBrk="0" hangingPunct="1">
        <a:defRPr sz="1905" kern="1200">
          <a:solidFill>
            <a:schemeClr val="tx1"/>
          </a:solidFill>
          <a:latin typeface="+mn-lt"/>
          <a:ea typeface="+mn-ea"/>
          <a:cs typeface="+mn-cs"/>
        </a:defRPr>
      </a:lvl8pPr>
      <a:lvl9pPr marL="3870960" algn="l" defTabSz="967740" rtl="0" eaLnBrk="1" latinLnBrk="0" hangingPunct="1">
        <a:defRPr sz="1905"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Pr>
        <a:solidFill>
          <a:schemeClr val="accent6">
            <a:lumMod val="20000"/>
            <a:lumOff val="80000"/>
            <a:alpha val="50000"/>
          </a:schemeClr>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937" r:id="rId1"/>
    <p:sldLayoutId id="2147483938" r:id="rId2"/>
    <p:sldLayoutId id="2147483939" r:id="rId3"/>
    <p:sldLayoutId id="2147483940" r:id="rId4"/>
    <p:sldLayoutId id="2147483941" r:id="rId5"/>
    <p:sldLayoutId id="2147483942" r:id="rId6"/>
    <p:sldLayoutId id="2147483943" r:id="rId7"/>
    <p:sldLayoutId id="2147483944" r:id="rId8"/>
    <p:sldLayoutId id="2147483945" r:id="rId9"/>
    <p:sldLayoutId id="2147483946" r:id="rId10"/>
    <p:sldLayoutId id="2147483947" r:id="rId11"/>
    <p:sldLayoutId id="2147483948" r:id="rId12"/>
    <p:sldLayoutId id="2147483949" r:id="rId13"/>
    <p:sldLayoutId id="2147483950" r:id="rId14"/>
    <p:sldLayoutId id="2147483951" r:id="rId15"/>
    <p:sldLayoutId id="2147483952" r:id="rId16"/>
    <p:sldLayoutId id="2147483953" r:id="rId17"/>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hdr="0"/>
  <p:txStyles>
    <p:titleStyle>
      <a:lvl1pPr algn="l" defTabSz="96774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41935" indent="-241935" algn="l" defTabSz="967740" rtl="0" eaLnBrk="1" latinLnBrk="0" hangingPunct="1">
        <a:lnSpc>
          <a:spcPct val="90000"/>
        </a:lnSpc>
        <a:spcBef>
          <a:spcPts val="1060"/>
        </a:spcBef>
        <a:buFontTx/>
        <a:buBlip>
          <a:blip r:embed="rId18"/>
        </a:buBlip>
        <a:defRPr sz="2965" b="0" kern="1200">
          <a:solidFill>
            <a:schemeClr val="tx2">
              <a:lumMod val="75000"/>
              <a:lumOff val="25000"/>
            </a:schemeClr>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p:bodyStyle>
    <p:otherStyle>
      <a:defPPr>
        <a:defRPr lang="zh-CN"/>
      </a:defPPr>
      <a:lvl1pPr marL="0" algn="l" defTabSz="967740" rtl="0" eaLnBrk="1" latinLnBrk="0" hangingPunct="1">
        <a:defRPr sz="1905" kern="1200">
          <a:solidFill>
            <a:schemeClr val="tx1"/>
          </a:solidFill>
          <a:latin typeface="+mn-lt"/>
          <a:ea typeface="+mn-ea"/>
          <a:cs typeface="+mn-cs"/>
        </a:defRPr>
      </a:lvl1pPr>
      <a:lvl2pPr marL="483870" algn="l" defTabSz="967740" rtl="0" eaLnBrk="1" latinLnBrk="0" hangingPunct="1">
        <a:defRPr sz="1905" kern="1200">
          <a:solidFill>
            <a:schemeClr val="tx1"/>
          </a:solidFill>
          <a:latin typeface="+mn-lt"/>
          <a:ea typeface="+mn-ea"/>
          <a:cs typeface="+mn-cs"/>
        </a:defRPr>
      </a:lvl2pPr>
      <a:lvl3pPr marL="967740" algn="l" defTabSz="967740" rtl="0" eaLnBrk="1" latinLnBrk="0" hangingPunct="1">
        <a:defRPr sz="1905" kern="1200">
          <a:solidFill>
            <a:schemeClr val="tx1"/>
          </a:solidFill>
          <a:latin typeface="+mn-lt"/>
          <a:ea typeface="+mn-ea"/>
          <a:cs typeface="+mn-cs"/>
        </a:defRPr>
      </a:lvl3pPr>
      <a:lvl4pPr marL="1451610" algn="l" defTabSz="967740" rtl="0" eaLnBrk="1" latinLnBrk="0" hangingPunct="1">
        <a:defRPr sz="1905" kern="1200">
          <a:solidFill>
            <a:schemeClr val="tx1"/>
          </a:solidFill>
          <a:latin typeface="+mn-lt"/>
          <a:ea typeface="+mn-ea"/>
          <a:cs typeface="+mn-cs"/>
        </a:defRPr>
      </a:lvl4pPr>
      <a:lvl5pPr marL="1935480" algn="l" defTabSz="967740" rtl="0" eaLnBrk="1" latinLnBrk="0" hangingPunct="1">
        <a:defRPr sz="1905" kern="1200">
          <a:solidFill>
            <a:schemeClr val="tx1"/>
          </a:solidFill>
          <a:latin typeface="+mn-lt"/>
          <a:ea typeface="+mn-ea"/>
          <a:cs typeface="+mn-cs"/>
        </a:defRPr>
      </a:lvl5pPr>
      <a:lvl6pPr marL="2419350" algn="l" defTabSz="967740" rtl="0" eaLnBrk="1" latinLnBrk="0" hangingPunct="1">
        <a:defRPr sz="1905" kern="1200">
          <a:solidFill>
            <a:schemeClr val="tx1"/>
          </a:solidFill>
          <a:latin typeface="+mn-lt"/>
          <a:ea typeface="+mn-ea"/>
          <a:cs typeface="+mn-cs"/>
        </a:defRPr>
      </a:lvl6pPr>
      <a:lvl7pPr marL="2903220" algn="l" defTabSz="967740" rtl="0" eaLnBrk="1" latinLnBrk="0" hangingPunct="1">
        <a:defRPr sz="1905" kern="1200">
          <a:solidFill>
            <a:schemeClr val="tx1"/>
          </a:solidFill>
          <a:latin typeface="+mn-lt"/>
          <a:ea typeface="+mn-ea"/>
          <a:cs typeface="+mn-cs"/>
        </a:defRPr>
      </a:lvl7pPr>
      <a:lvl8pPr marL="3387090" algn="l" defTabSz="967740" rtl="0" eaLnBrk="1" latinLnBrk="0" hangingPunct="1">
        <a:defRPr sz="1905" kern="1200">
          <a:solidFill>
            <a:schemeClr val="tx1"/>
          </a:solidFill>
          <a:latin typeface="+mn-lt"/>
          <a:ea typeface="+mn-ea"/>
          <a:cs typeface="+mn-cs"/>
        </a:defRPr>
      </a:lvl8pPr>
      <a:lvl9pPr marL="3870960" algn="l" defTabSz="967740" rtl="0" eaLnBrk="1" latinLnBrk="0" hangingPunct="1">
        <a:defRPr sz="1905"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Pr>
        <a:solidFill>
          <a:schemeClr val="accent6">
            <a:lumMod val="20000"/>
            <a:lumOff val="80000"/>
            <a:alpha val="50000"/>
          </a:schemeClr>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955" r:id="rId1"/>
    <p:sldLayoutId id="2147483956" r:id="rId2"/>
    <p:sldLayoutId id="2147483957" r:id="rId3"/>
    <p:sldLayoutId id="2147483958" r:id="rId4"/>
    <p:sldLayoutId id="2147483959" r:id="rId5"/>
    <p:sldLayoutId id="2147483960" r:id="rId6"/>
    <p:sldLayoutId id="2147483961" r:id="rId7"/>
    <p:sldLayoutId id="2147483962" r:id="rId8"/>
    <p:sldLayoutId id="2147483963" r:id="rId9"/>
    <p:sldLayoutId id="2147483964" r:id="rId10"/>
    <p:sldLayoutId id="2147483965" r:id="rId11"/>
    <p:sldLayoutId id="2147483966" r:id="rId12"/>
    <p:sldLayoutId id="2147483967" r:id="rId13"/>
    <p:sldLayoutId id="2147483968" r:id="rId14"/>
    <p:sldLayoutId id="2147483969" r:id="rId15"/>
    <p:sldLayoutId id="2147483970" r:id="rId16"/>
    <p:sldLayoutId id="2147483971" r:id="rId17"/>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hdr="0"/>
  <p:txStyles>
    <p:titleStyle>
      <a:lvl1pPr algn="l" defTabSz="96774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41935" indent="-241935" algn="l" defTabSz="967740" rtl="0" eaLnBrk="1" latinLnBrk="0" hangingPunct="1">
        <a:lnSpc>
          <a:spcPct val="90000"/>
        </a:lnSpc>
        <a:spcBef>
          <a:spcPts val="1060"/>
        </a:spcBef>
        <a:buFontTx/>
        <a:buBlip>
          <a:blip r:embed="rId18"/>
        </a:buBlip>
        <a:defRPr sz="2965" b="0" kern="1200">
          <a:solidFill>
            <a:schemeClr val="tx2">
              <a:lumMod val="75000"/>
              <a:lumOff val="25000"/>
            </a:schemeClr>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p:bodyStyle>
    <p:otherStyle>
      <a:defPPr>
        <a:defRPr lang="zh-CN"/>
      </a:defPPr>
      <a:lvl1pPr marL="0" algn="l" defTabSz="967740" rtl="0" eaLnBrk="1" latinLnBrk="0" hangingPunct="1">
        <a:defRPr sz="1905" kern="1200">
          <a:solidFill>
            <a:schemeClr val="tx1"/>
          </a:solidFill>
          <a:latin typeface="+mn-lt"/>
          <a:ea typeface="+mn-ea"/>
          <a:cs typeface="+mn-cs"/>
        </a:defRPr>
      </a:lvl1pPr>
      <a:lvl2pPr marL="483870" algn="l" defTabSz="967740" rtl="0" eaLnBrk="1" latinLnBrk="0" hangingPunct="1">
        <a:defRPr sz="1905" kern="1200">
          <a:solidFill>
            <a:schemeClr val="tx1"/>
          </a:solidFill>
          <a:latin typeface="+mn-lt"/>
          <a:ea typeface="+mn-ea"/>
          <a:cs typeface="+mn-cs"/>
        </a:defRPr>
      </a:lvl2pPr>
      <a:lvl3pPr marL="967740" algn="l" defTabSz="967740" rtl="0" eaLnBrk="1" latinLnBrk="0" hangingPunct="1">
        <a:defRPr sz="1905" kern="1200">
          <a:solidFill>
            <a:schemeClr val="tx1"/>
          </a:solidFill>
          <a:latin typeface="+mn-lt"/>
          <a:ea typeface="+mn-ea"/>
          <a:cs typeface="+mn-cs"/>
        </a:defRPr>
      </a:lvl3pPr>
      <a:lvl4pPr marL="1451610" algn="l" defTabSz="967740" rtl="0" eaLnBrk="1" latinLnBrk="0" hangingPunct="1">
        <a:defRPr sz="1905" kern="1200">
          <a:solidFill>
            <a:schemeClr val="tx1"/>
          </a:solidFill>
          <a:latin typeface="+mn-lt"/>
          <a:ea typeface="+mn-ea"/>
          <a:cs typeface="+mn-cs"/>
        </a:defRPr>
      </a:lvl4pPr>
      <a:lvl5pPr marL="1935480" algn="l" defTabSz="967740" rtl="0" eaLnBrk="1" latinLnBrk="0" hangingPunct="1">
        <a:defRPr sz="1905" kern="1200">
          <a:solidFill>
            <a:schemeClr val="tx1"/>
          </a:solidFill>
          <a:latin typeface="+mn-lt"/>
          <a:ea typeface="+mn-ea"/>
          <a:cs typeface="+mn-cs"/>
        </a:defRPr>
      </a:lvl5pPr>
      <a:lvl6pPr marL="2419350" algn="l" defTabSz="967740" rtl="0" eaLnBrk="1" latinLnBrk="0" hangingPunct="1">
        <a:defRPr sz="1905" kern="1200">
          <a:solidFill>
            <a:schemeClr val="tx1"/>
          </a:solidFill>
          <a:latin typeface="+mn-lt"/>
          <a:ea typeface="+mn-ea"/>
          <a:cs typeface="+mn-cs"/>
        </a:defRPr>
      </a:lvl6pPr>
      <a:lvl7pPr marL="2903220" algn="l" defTabSz="967740" rtl="0" eaLnBrk="1" latinLnBrk="0" hangingPunct="1">
        <a:defRPr sz="1905" kern="1200">
          <a:solidFill>
            <a:schemeClr val="tx1"/>
          </a:solidFill>
          <a:latin typeface="+mn-lt"/>
          <a:ea typeface="+mn-ea"/>
          <a:cs typeface="+mn-cs"/>
        </a:defRPr>
      </a:lvl7pPr>
      <a:lvl8pPr marL="3387090" algn="l" defTabSz="967740" rtl="0" eaLnBrk="1" latinLnBrk="0" hangingPunct="1">
        <a:defRPr sz="1905" kern="1200">
          <a:solidFill>
            <a:schemeClr val="tx1"/>
          </a:solidFill>
          <a:latin typeface="+mn-lt"/>
          <a:ea typeface="+mn-ea"/>
          <a:cs typeface="+mn-cs"/>
        </a:defRPr>
      </a:lvl8pPr>
      <a:lvl9pPr marL="3870960" algn="l" defTabSz="967740" rtl="0" eaLnBrk="1" latinLnBrk="0" hangingPunct="1">
        <a:defRPr sz="1905"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reserve="1">
  <p:cSld>
    <p:bg>
      <p:bgPr>
        <a:solidFill>
          <a:schemeClr val="accent6">
            <a:lumMod val="20000"/>
            <a:lumOff val="80000"/>
            <a:alpha val="50000"/>
          </a:schemeClr>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973" r:id="rId1"/>
    <p:sldLayoutId id="2147483974" r:id="rId2"/>
    <p:sldLayoutId id="2147483975" r:id="rId3"/>
    <p:sldLayoutId id="2147483976" r:id="rId4"/>
    <p:sldLayoutId id="2147483977" r:id="rId5"/>
    <p:sldLayoutId id="2147483978" r:id="rId6"/>
    <p:sldLayoutId id="2147483979" r:id="rId7"/>
    <p:sldLayoutId id="2147483980" r:id="rId8"/>
    <p:sldLayoutId id="2147483981" r:id="rId9"/>
    <p:sldLayoutId id="2147483982" r:id="rId10"/>
    <p:sldLayoutId id="2147483983" r:id="rId11"/>
    <p:sldLayoutId id="2147483984" r:id="rId12"/>
    <p:sldLayoutId id="2147483985" r:id="rId13"/>
    <p:sldLayoutId id="2147483986" r:id="rId14"/>
    <p:sldLayoutId id="2147483987" r:id="rId15"/>
    <p:sldLayoutId id="2147483988" r:id="rId16"/>
    <p:sldLayoutId id="2147483989" r:id="rId17"/>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hdr="0"/>
  <p:txStyles>
    <p:titleStyle>
      <a:lvl1pPr algn="l" defTabSz="96774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41935" indent="-241935" algn="l" defTabSz="967740" rtl="0" eaLnBrk="1" latinLnBrk="0" hangingPunct="1">
        <a:lnSpc>
          <a:spcPct val="90000"/>
        </a:lnSpc>
        <a:spcBef>
          <a:spcPts val="1060"/>
        </a:spcBef>
        <a:buFontTx/>
        <a:buBlip>
          <a:blip r:embed="rId18"/>
        </a:buBlip>
        <a:defRPr sz="2965" b="0" kern="1200">
          <a:solidFill>
            <a:schemeClr val="tx2">
              <a:lumMod val="75000"/>
              <a:lumOff val="25000"/>
            </a:schemeClr>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p:bodyStyle>
    <p:otherStyle>
      <a:defPPr>
        <a:defRPr lang="zh-CN"/>
      </a:defPPr>
      <a:lvl1pPr marL="0" algn="l" defTabSz="967740" rtl="0" eaLnBrk="1" latinLnBrk="0" hangingPunct="1">
        <a:defRPr sz="1905" kern="1200">
          <a:solidFill>
            <a:schemeClr val="tx1"/>
          </a:solidFill>
          <a:latin typeface="+mn-lt"/>
          <a:ea typeface="+mn-ea"/>
          <a:cs typeface="+mn-cs"/>
        </a:defRPr>
      </a:lvl1pPr>
      <a:lvl2pPr marL="483870" algn="l" defTabSz="967740" rtl="0" eaLnBrk="1" latinLnBrk="0" hangingPunct="1">
        <a:defRPr sz="1905" kern="1200">
          <a:solidFill>
            <a:schemeClr val="tx1"/>
          </a:solidFill>
          <a:latin typeface="+mn-lt"/>
          <a:ea typeface="+mn-ea"/>
          <a:cs typeface="+mn-cs"/>
        </a:defRPr>
      </a:lvl2pPr>
      <a:lvl3pPr marL="967740" algn="l" defTabSz="967740" rtl="0" eaLnBrk="1" latinLnBrk="0" hangingPunct="1">
        <a:defRPr sz="1905" kern="1200">
          <a:solidFill>
            <a:schemeClr val="tx1"/>
          </a:solidFill>
          <a:latin typeface="+mn-lt"/>
          <a:ea typeface="+mn-ea"/>
          <a:cs typeface="+mn-cs"/>
        </a:defRPr>
      </a:lvl3pPr>
      <a:lvl4pPr marL="1451610" algn="l" defTabSz="967740" rtl="0" eaLnBrk="1" latinLnBrk="0" hangingPunct="1">
        <a:defRPr sz="1905" kern="1200">
          <a:solidFill>
            <a:schemeClr val="tx1"/>
          </a:solidFill>
          <a:latin typeface="+mn-lt"/>
          <a:ea typeface="+mn-ea"/>
          <a:cs typeface="+mn-cs"/>
        </a:defRPr>
      </a:lvl4pPr>
      <a:lvl5pPr marL="1935480" algn="l" defTabSz="967740" rtl="0" eaLnBrk="1" latinLnBrk="0" hangingPunct="1">
        <a:defRPr sz="1905" kern="1200">
          <a:solidFill>
            <a:schemeClr val="tx1"/>
          </a:solidFill>
          <a:latin typeface="+mn-lt"/>
          <a:ea typeface="+mn-ea"/>
          <a:cs typeface="+mn-cs"/>
        </a:defRPr>
      </a:lvl5pPr>
      <a:lvl6pPr marL="2419350" algn="l" defTabSz="967740" rtl="0" eaLnBrk="1" latinLnBrk="0" hangingPunct="1">
        <a:defRPr sz="1905" kern="1200">
          <a:solidFill>
            <a:schemeClr val="tx1"/>
          </a:solidFill>
          <a:latin typeface="+mn-lt"/>
          <a:ea typeface="+mn-ea"/>
          <a:cs typeface="+mn-cs"/>
        </a:defRPr>
      </a:lvl6pPr>
      <a:lvl7pPr marL="2903220" algn="l" defTabSz="967740" rtl="0" eaLnBrk="1" latinLnBrk="0" hangingPunct="1">
        <a:defRPr sz="1905" kern="1200">
          <a:solidFill>
            <a:schemeClr val="tx1"/>
          </a:solidFill>
          <a:latin typeface="+mn-lt"/>
          <a:ea typeface="+mn-ea"/>
          <a:cs typeface="+mn-cs"/>
        </a:defRPr>
      </a:lvl7pPr>
      <a:lvl8pPr marL="3387090" algn="l" defTabSz="967740" rtl="0" eaLnBrk="1" latinLnBrk="0" hangingPunct="1">
        <a:defRPr sz="1905" kern="1200">
          <a:solidFill>
            <a:schemeClr val="tx1"/>
          </a:solidFill>
          <a:latin typeface="+mn-lt"/>
          <a:ea typeface="+mn-ea"/>
          <a:cs typeface="+mn-cs"/>
        </a:defRPr>
      </a:lvl8pPr>
      <a:lvl9pPr marL="3870960" algn="l" defTabSz="967740" rtl="0" eaLnBrk="1" latinLnBrk="0" hangingPunct="1">
        <a:defRPr sz="1905"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accent6">
            <a:lumMod val="20000"/>
            <a:lumOff val="80000"/>
            <a:alpha val="50000"/>
          </a:schemeClr>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 id="2147483678" r:id="rId12"/>
    <p:sldLayoutId id="2147483679" r:id="rId13"/>
    <p:sldLayoutId id="2147483680" r:id="rId14"/>
    <p:sldLayoutId id="2147483681" r:id="rId15"/>
    <p:sldLayoutId id="2147483682" r:id="rId16"/>
    <p:sldLayoutId id="2147483683" r:id="rId17"/>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hdr="0"/>
  <p:txStyles>
    <p:titleStyle>
      <a:lvl1pPr algn="l" defTabSz="96774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41935" indent="-241935" algn="l" defTabSz="967740" rtl="0" eaLnBrk="1" latinLnBrk="0" hangingPunct="1">
        <a:lnSpc>
          <a:spcPct val="90000"/>
        </a:lnSpc>
        <a:spcBef>
          <a:spcPts val="1060"/>
        </a:spcBef>
        <a:buFontTx/>
        <a:buBlip>
          <a:blip r:embed="rId18"/>
        </a:buBlip>
        <a:defRPr sz="2965" b="0" kern="1200">
          <a:solidFill>
            <a:schemeClr val="tx2">
              <a:lumMod val="75000"/>
              <a:lumOff val="25000"/>
            </a:schemeClr>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p:bodyStyle>
    <p:otherStyle>
      <a:defPPr>
        <a:defRPr lang="zh-CN"/>
      </a:defPPr>
      <a:lvl1pPr marL="0" algn="l" defTabSz="967740" rtl="0" eaLnBrk="1" latinLnBrk="0" hangingPunct="1">
        <a:defRPr sz="1905" kern="1200">
          <a:solidFill>
            <a:schemeClr val="tx1"/>
          </a:solidFill>
          <a:latin typeface="+mn-lt"/>
          <a:ea typeface="+mn-ea"/>
          <a:cs typeface="+mn-cs"/>
        </a:defRPr>
      </a:lvl1pPr>
      <a:lvl2pPr marL="483870" algn="l" defTabSz="967740" rtl="0" eaLnBrk="1" latinLnBrk="0" hangingPunct="1">
        <a:defRPr sz="1905" kern="1200">
          <a:solidFill>
            <a:schemeClr val="tx1"/>
          </a:solidFill>
          <a:latin typeface="+mn-lt"/>
          <a:ea typeface="+mn-ea"/>
          <a:cs typeface="+mn-cs"/>
        </a:defRPr>
      </a:lvl2pPr>
      <a:lvl3pPr marL="967740" algn="l" defTabSz="967740" rtl="0" eaLnBrk="1" latinLnBrk="0" hangingPunct="1">
        <a:defRPr sz="1905" kern="1200">
          <a:solidFill>
            <a:schemeClr val="tx1"/>
          </a:solidFill>
          <a:latin typeface="+mn-lt"/>
          <a:ea typeface="+mn-ea"/>
          <a:cs typeface="+mn-cs"/>
        </a:defRPr>
      </a:lvl3pPr>
      <a:lvl4pPr marL="1451610" algn="l" defTabSz="967740" rtl="0" eaLnBrk="1" latinLnBrk="0" hangingPunct="1">
        <a:defRPr sz="1905" kern="1200">
          <a:solidFill>
            <a:schemeClr val="tx1"/>
          </a:solidFill>
          <a:latin typeface="+mn-lt"/>
          <a:ea typeface="+mn-ea"/>
          <a:cs typeface="+mn-cs"/>
        </a:defRPr>
      </a:lvl4pPr>
      <a:lvl5pPr marL="1935480" algn="l" defTabSz="967740" rtl="0" eaLnBrk="1" latinLnBrk="0" hangingPunct="1">
        <a:defRPr sz="1905" kern="1200">
          <a:solidFill>
            <a:schemeClr val="tx1"/>
          </a:solidFill>
          <a:latin typeface="+mn-lt"/>
          <a:ea typeface="+mn-ea"/>
          <a:cs typeface="+mn-cs"/>
        </a:defRPr>
      </a:lvl5pPr>
      <a:lvl6pPr marL="2419350" algn="l" defTabSz="967740" rtl="0" eaLnBrk="1" latinLnBrk="0" hangingPunct="1">
        <a:defRPr sz="1905" kern="1200">
          <a:solidFill>
            <a:schemeClr val="tx1"/>
          </a:solidFill>
          <a:latin typeface="+mn-lt"/>
          <a:ea typeface="+mn-ea"/>
          <a:cs typeface="+mn-cs"/>
        </a:defRPr>
      </a:lvl6pPr>
      <a:lvl7pPr marL="2903220" algn="l" defTabSz="967740" rtl="0" eaLnBrk="1" latinLnBrk="0" hangingPunct="1">
        <a:defRPr sz="1905" kern="1200">
          <a:solidFill>
            <a:schemeClr val="tx1"/>
          </a:solidFill>
          <a:latin typeface="+mn-lt"/>
          <a:ea typeface="+mn-ea"/>
          <a:cs typeface="+mn-cs"/>
        </a:defRPr>
      </a:lvl7pPr>
      <a:lvl8pPr marL="3387090" algn="l" defTabSz="967740" rtl="0" eaLnBrk="1" latinLnBrk="0" hangingPunct="1">
        <a:defRPr sz="1905" kern="1200">
          <a:solidFill>
            <a:schemeClr val="tx1"/>
          </a:solidFill>
          <a:latin typeface="+mn-lt"/>
          <a:ea typeface="+mn-ea"/>
          <a:cs typeface="+mn-cs"/>
        </a:defRPr>
      </a:lvl8pPr>
      <a:lvl9pPr marL="3870960" algn="l" defTabSz="967740" rtl="0" eaLnBrk="1" latinLnBrk="0" hangingPunct="1">
        <a:defRPr sz="1905"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reserve="1">
  <p:cSld>
    <p:bg>
      <p:bgPr>
        <a:solidFill>
          <a:schemeClr val="accent6">
            <a:lumMod val="20000"/>
            <a:lumOff val="80000"/>
            <a:alpha val="50000"/>
          </a:schemeClr>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991" r:id="rId1"/>
    <p:sldLayoutId id="2147483992" r:id="rId2"/>
    <p:sldLayoutId id="2147483993" r:id="rId3"/>
    <p:sldLayoutId id="2147483994" r:id="rId4"/>
    <p:sldLayoutId id="2147483995" r:id="rId5"/>
    <p:sldLayoutId id="2147483996" r:id="rId6"/>
    <p:sldLayoutId id="2147483997" r:id="rId7"/>
    <p:sldLayoutId id="2147483998" r:id="rId8"/>
    <p:sldLayoutId id="2147483999" r:id="rId9"/>
    <p:sldLayoutId id="2147484000" r:id="rId10"/>
    <p:sldLayoutId id="2147484001" r:id="rId11"/>
    <p:sldLayoutId id="2147484002" r:id="rId12"/>
    <p:sldLayoutId id="2147484003" r:id="rId13"/>
    <p:sldLayoutId id="2147484004" r:id="rId14"/>
    <p:sldLayoutId id="2147484005" r:id="rId15"/>
    <p:sldLayoutId id="2147484006" r:id="rId16"/>
    <p:sldLayoutId id="2147484007" r:id="rId17"/>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hdr="0"/>
  <p:txStyles>
    <p:titleStyle>
      <a:lvl1pPr algn="l" defTabSz="96774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41935" indent="-241935" algn="l" defTabSz="967740" rtl="0" eaLnBrk="1" latinLnBrk="0" hangingPunct="1">
        <a:lnSpc>
          <a:spcPct val="90000"/>
        </a:lnSpc>
        <a:spcBef>
          <a:spcPts val="1060"/>
        </a:spcBef>
        <a:buFontTx/>
        <a:buBlip>
          <a:blip r:embed="rId18"/>
        </a:buBlip>
        <a:defRPr sz="2965" b="0" kern="1200">
          <a:solidFill>
            <a:schemeClr val="tx2">
              <a:lumMod val="75000"/>
              <a:lumOff val="25000"/>
            </a:schemeClr>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p:bodyStyle>
    <p:otherStyle>
      <a:defPPr>
        <a:defRPr lang="zh-CN"/>
      </a:defPPr>
      <a:lvl1pPr marL="0" algn="l" defTabSz="967740" rtl="0" eaLnBrk="1" latinLnBrk="0" hangingPunct="1">
        <a:defRPr sz="1905" kern="1200">
          <a:solidFill>
            <a:schemeClr val="tx1"/>
          </a:solidFill>
          <a:latin typeface="+mn-lt"/>
          <a:ea typeface="+mn-ea"/>
          <a:cs typeface="+mn-cs"/>
        </a:defRPr>
      </a:lvl1pPr>
      <a:lvl2pPr marL="483870" algn="l" defTabSz="967740" rtl="0" eaLnBrk="1" latinLnBrk="0" hangingPunct="1">
        <a:defRPr sz="1905" kern="1200">
          <a:solidFill>
            <a:schemeClr val="tx1"/>
          </a:solidFill>
          <a:latin typeface="+mn-lt"/>
          <a:ea typeface="+mn-ea"/>
          <a:cs typeface="+mn-cs"/>
        </a:defRPr>
      </a:lvl2pPr>
      <a:lvl3pPr marL="967740" algn="l" defTabSz="967740" rtl="0" eaLnBrk="1" latinLnBrk="0" hangingPunct="1">
        <a:defRPr sz="1905" kern="1200">
          <a:solidFill>
            <a:schemeClr val="tx1"/>
          </a:solidFill>
          <a:latin typeface="+mn-lt"/>
          <a:ea typeface="+mn-ea"/>
          <a:cs typeface="+mn-cs"/>
        </a:defRPr>
      </a:lvl3pPr>
      <a:lvl4pPr marL="1451610" algn="l" defTabSz="967740" rtl="0" eaLnBrk="1" latinLnBrk="0" hangingPunct="1">
        <a:defRPr sz="1905" kern="1200">
          <a:solidFill>
            <a:schemeClr val="tx1"/>
          </a:solidFill>
          <a:latin typeface="+mn-lt"/>
          <a:ea typeface="+mn-ea"/>
          <a:cs typeface="+mn-cs"/>
        </a:defRPr>
      </a:lvl4pPr>
      <a:lvl5pPr marL="1935480" algn="l" defTabSz="967740" rtl="0" eaLnBrk="1" latinLnBrk="0" hangingPunct="1">
        <a:defRPr sz="1905" kern="1200">
          <a:solidFill>
            <a:schemeClr val="tx1"/>
          </a:solidFill>
          <a:latin typeface="+mn-lt"/>
          <a:ea typeface="+mn-ea"/>
          <a:cs typeface="+mn-cs"/>
        </a:defRPr>
      </a:lvl5pPr>
      <a:lvl6pPr marL="2419350" algn="l" defTabSz="967740" rtl="0" eaLnBrk="1" latinLnBrk="0" hangingPunct="1">
        <a:defRPr sz="1905" kern="1200">
          <a:solidFill>
            <a:schemeClr val="tx1"/>
          </a:solidFill>
          <a:latin typeface="+mn-lt"/>
          <a:ea typeface="+mn-ea"/>
          <a:cs typeface="+mn-cs"/>
        </a:defRPr>
      </a:lvl6pPr>
      <a:lvl7pPr marL="2903220" algn="l" defTabSz="967740" rtl="0" eaLnBrk="1" latinLnBrk="0" hangingPunct="1">
        <a:defRPr sz="1905" kern="1200">
          <a:solidFill>
            <a:schemeClr val="tx1"/>
          </a:solidFill>
          <a:latin typeface="+mn-lt"/>
          <a:ea typeface="+mn-ea"/>
          <a:cs typeface="+mn-cs"/>
        </a:defRPr>
      </a:lvl7pPr>
      <a:lvl8pPr marL="3387090" algn="l" defTabSz="967740" rtl="0" eaLnBrk="1" latinLnBrk="0" hangingPunct="1">
        <a:defRPr sz="1905" kern="1200">
          <a:solidFill>
            <a:schemeClr val="tx1"/>
          </a:solidFill>
          <a:latin typeface="+mn-lt"/>
          <a:ea typeface="+mn-ea"/>
          <a:cs typeface="+mn-cs"/>
        </a:defRPr>
      </a:lvl8pPr>
      <a:lvl9pPr marL="3870960" algn="l" defTabSz="967740" rtl="0" eaLnBrk="1" latinLnBrk="0" hangingPunct="1">
        <a:defRPr sz="1905"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reserve="1">
  <p:cSld>
    <p:bg>
      <p:bgPr>
        <a:solidFill>
          <a:schemeClr val="accent6">
            <a:lumMod val="20000"/>
            <a:lumOff val="80000"/>
            <a:alpha val="50000"/>
          </a:schemeClr>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4009" r:id="rId1"/>
    <p:sldLayoutId id="2147484010" r:id="rId2"/>
    <p:sldLayoutId id="2147484011" r:id="rId3"/>
    <p:sldLayoutId id="2147484012" r:id="rId4"/>
    <p:sldLayoutId id="2147484013" r:id="rId5"/>
    <p:sldLayoutId id="2147484014" r:id="rId6"/>
    <p:sldLayoutId id="2147484015" r:id="rId7"/>
    <p:sldLayoutId id="2147484016" r:id="rId8"/>
    <p:sldLayoutId id="2147484017" r:id="rId9"/>
    <p:sldLayoutId id="2147484018" r:id="rId10"/>
    <p:sldLayoutId id="2147484019" r:id="rId11"/>
    <p:sldLayoutId id="2147484020" r:id="rId12"/>
    <p:sldLayoutId id="2147484021" r:id="rId13"/>
    <p:sldLayoutId id="2147484022" r:id="rId14"/>
    <p:sldLayoutId id="2147484023" r:id="rId15"/>
    <p:sldLayoutId id="2147484024" r:id="rId16"/>
    <p:sldLayoutId id="2147484025" r:id="rId17"/>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hdr="0"/>
  <p:txStyles>
    <p:titleStyle>
      <a:lvl1pPr algn="l" defTabSz="96774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41935" indent="-241935" algn="l" defTabSz="967740" rtl="0" eaLnBrk="1" latinLnBrk="0" hangingPunct="1">
        <a:lnSpc>
          <a:spcPct val="90000"/>
        </a:lnSpc>
        <a:spcBef>
          <a:spcPts val="1060"/>
        </a:spcBef>
        <a:buFontTx/>
        <a:buBlip>
          <a:blip r:embed="rId18"/>
        </a:buBlip>
        <a:defRPr sz="2965" b="0" kern="1200">
          <a:solidFill>
            <a:schemeClr val="tx2">
              <a:lumMod val="75000"/>
              <a:lumOff val="25000"/>
            </a:schemeClr>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p:bodyStyle>
    <p:otherStyle>
      <a:defPPr>
        <a:defRPr lang="zh-CN"/>
      </a:defPPr>
      <a:lvl1pPr marL="0" algn="l" defTabSz="967740" rtl="0" eaLnBrk="1" latinLnBrk="0" hangingPunct="1">
        <a:defRPr sz="1905" kern="1200">
          <a:solidFill>
            <a:schemeClr val="tx1"/>
          </a:solidFill>
          <a:latin typeface="+mn-lt"/>
          <a:ea typeface="+mn-ea"/>
          <a:cs typeface="+mn-cs"/>
        </a:defRPr>
      </a:lvl1pPr>
      <a:lvl2pPr marL="483870" algn="l" defTabSz="967740" rtl="0" eaLnBrk="1" latinLnBrk="0" hangingPunct="1">
        <a:defRPr sz="1905" kern="1200">
          <a:solidFill>
            <a:schemeClr val="tx1"/>
          </a:solidFill>
          <a:latin typeface="+mn-lt"/>
          <a:ea typeface="+mn-ea"/>
          <a:cs typeface="+mn-cs"/>
        </a:defRPr>
      </a:lvl2pPr>
      <a:lvl3pPr marL="967740" algn="l" defTabSz="967740" rtl="0" eaLnBrk="1" latinLnBrk="0" hangingPunct="1">
        <a:defRPr sz="1905" kern="1200">
          <a:solidFill>
            <a:schemeClr val="tx1"/>
          </a:solidFill>
          <a:latin typeface="+mn-lt"/>
          <a:ea typeface="+mn-ea"/>
          <a:cs typeface="+mn-cs"/>
        </a:defRPr>
      </a:lvl3pPr>
      <a:lvl4pPr marL="1451610" algn="l" defTabSz="967740" rtl="0" eaLnBrk="1" latinLnBrk="0" hangingPunct="1">
        <a:defRPr sz="1905" kern="1200">
          <a:solidFill>
            <a:schemeClr val="tx1"/>
          </a:solidFill>
          <a:latin typeface="+mn-lt"/>
          <a:ea typeface="+mn-ea"/>
          <a:cs typeface="+mn-cs"/>
        </a:defRPr>
      </a:lvl4pPr>
      <a:lvl5pPr marL="1935480" algn="l" defTabSz="967740" rtl="0" eaLnBrk="1" latinLnBrk="0" hangingPunct="1">
        <a:defRPr sz="1905" kern="1200">
          <a:solidFill>
            <a:schemeClr val="tx1"/>
          </a:solidFill>
          <a:latin typeface="+mn-lt"/>
          <a:ea typeface="+mn-ea"/>
          <a:cs typeface="+mn-cs"/>
        </a:defRPr>
      </a:lvl5pPr>
      <a:lvl6pPr marL="2419350" algn="l" defTabSz="967740" rtl="0" eaLnBrk="1" latinLnBrk="0" hangingPunct="1">
        <a:defRPr sz="1905" kern="1200">
          <a:solidFill>
            <a:schemeClr val="tx1"/>
          </a:solidFill>
          <a:latin typeface="+mn-lt"/>
          <a:ea typeface="+mn-ea"/>
          <a:cs typeface="+mn-cs"/>
        </a:defRPr>
      </a:lvl6pPr>
      <a:lvl7pPr marL="2903220" algn="l" defTabSz="967740" rtl="0" eaLnBrk="1" latinLnBrk="0" hangingPunct="1">
        <a:defRPr sz="1905" kern="1200">
          <a:solidFill>
            <a:schemeClr val="tx1"/>
          </a:solidFill>
          <a:latin typeface="+mn-lt"/>
          <a:ea typeface="+mn-ea"/>
          <a:cs typeface="+mn-cs"/>
        </a:defRPr>
      </a:lvl7pPr>
      <a:lvl8pPr marL="3387090" algn="l" defTabSz="967740" rtl="0" eaLnBrk="1" latinLnBrk="0" hangingPunct="1">
        <a:defRPr sz="1905" kern="1200">
          <a:solidFill>
            <a:schemeClr val="tx1"/>
          </a:solidFill>
          <a:latin typeface="+mn-lt"/>
          <a:ea typeface="+mn-ea"/>
          <a:cs typeface="+mn-cs"/>
        </a:defRPr>
      </a:lvl8pPr>
      <a:lvl9pPr marL="3870960" algn="l" defTabSz="967740" rtl="0" eaLnBrk="1" latinLnBrk="0" hangingPunct="1">
        <a:defRPr sz="1905"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reserve="1">
  <p:cSld>
    <p:bg>
      <p:bgPr>
        <a:solidFill>
          <a:schemeClr val="accent6">
            <a:lumMod val="20000"/>
            <a:lumOff val="80000"/>
            <a:alpha val="50000"/>
          </a:schemeClr>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4027" r:id="rId1"/>
    <p:sldLayoutId id="2147484028" r:id="rId2"/>
    <p:sldLayoutId id="2147484029" r:id="rId3"/>
    <p:sldLayoutId id="2147484030" r:id="rId4"/>
    <p:sldLayoutId id="2147484031" r:id="rId5"/>
    <p:sldLayoutId id="2147484032" r:id="rId6"/>
    <p:sldLayoutId id="2147484033" r:id="rId7"/>
    <p:sldLayoutId id="2147484034" r:id="rId8"/>
    <p:sldLayoutId id="2147484035" r:id="rId9"/>
    <p:sldLayoutId id="2147484036" r:id="rId10"/>
    <p:sldLayoutId id="2147484037" r:id="rId11"/>
    <p:sldLayoutId id="2147484038" r:id="rId12"/>
    <p:sldLayoutId id="2147484039" r:id="rId13"/>
    <p:sldLayoutId id="2147484040" r:id="rId14"/>
    <p:sldLayoutId id="2147484041" r:id="rId15"/>
    <p:sldLayoutId id="2147484042" r:id="rId16"/>
    <p:sldLayoutId id="2147484043" r:id="rId17"/>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hdr="0"/>
  <p:txStyles>
    <p:titleStyle>
      <a:lvl1pPr algn="l" defTabSz="96774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41935" indent="-241935" algn="l" defTabSz="967740" rtl="0" eaLnBrk="1" latinLnBrk="0" hangingPunct="1">
        <a:lnSpc>
          <a:spcPct val="90000"/>
        </a:lnSpc>
        <a:spcBef>
          <a:spcPts val="1060"/>
        </a:spcBef>
        <a:buFontTx/>
        <a:buBlip>
          <a:blip r:embed="rId18"/>
        </a:buBlip>
        <a:defRPr sz="2965" b="0" kern="1200">
          <a:solidFill>
            <a:schemeClr val="tx2">
              <a:lumMod val="75000"/>
              <a:lumOff val="25000"/>
            </a:schemeClr>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p:bodyStyle>
    <p:otherStyle>
      <a:defPPr>
        <a:defRPr lang="zh-CN"/>
      </a:defPPr>
      <a:lvl1pPr marL="0" algn="l" defTabSz="967740" rtl="0" eaLnBrk="1" latinLnBrk="0" hangingPunct="1">
        <a:defRPr sz="1905" kern="1200">
          <a:solidFill>
            <a:schemeClr val="tx1"/>
          </a:solidFill>
          <a:latin typeface="+mn-lt"/>
          <a:ea typeface="+mn-ea"/>
          <a:cs typeface="+mn-cs"/>
        </a:defRPr>
      </a:lvl1pPr>
      <a:lvl2pPr marL="483870" algn="l" defTabSz="967740" rtl="0" eaLnBrk="1" latinLnBrk="0" hangingPunct="1">
        <a:defRPr sz="1905" kern="1200">
          <a:solidFill>
            <a:schemeClr val="tx1"/>
          </a:solidFill>
          <a:latin typeface="+mn-lt"/>
          <a:ea typeface="+mn-ea"/>
          <a:cs typeface="+mn-cs"/>
        </a:defRPr>
      </a:lvl2pPr>
      <a:lvl3pPr marL="967740" algn="l" defTabSz="967740" rtl="0" eaLnBrk="1" latinLnBrk="0" hangingPunct="1">
        <a:defRPr sz="1905" kern="1200">
          <a:solidFill>
            <a:schemeClr val="tx1"/>
          </a:solidFill>
          <a:latin typeface="+mn-lt"/>
          <a:ea typeface="+mn-ea"/>
          <a:cs typeface="+mn-cs"/>
        </a:defRPr>
      </a:lvl3pPr>
      <a:lvl4pPr marL="1451610" algn="l" defTabSz="967740" rtl="0" eaLnBrk="1" latinLnBrk="0" hangingPunct="1">
        <a:defRPr sz="1905" kern="1200">
          <a:solidFill>
            <a:schemeClr val="tx1"/>
          </a:solidFill>
          <a:latin typeface="+mn-lt"/>
          <a:ea typeface="+mn-ea"/>
          <a:cs typeface="+mn-cs"/>
        </a:defRPr>
      </a:lvl4pPr>
      <a:lvl5pPr marL="1935480" algn="l" defTabSz="967740" rtl="0" eaLnBrk="1" latinLnBrk="0" hangingPunct="1">
        <a:defRPr sz="1905" kern="1200">
          <a:solidFill>
            <a:schemeClr val="tx1"/>
          </a:solidFill>
          <a:latin typeface="+mn-lt"/>
          <a:ea typeface="+mn-ea"/>
          <a:cs typeface="+mn-cs"/>
        </a:defRPr>
      </a:lvl5pPr>
      <a:lvl6pPr marL="2419350" algn="l" defTabSz="967740" rtl="0" eaLnBrk="1" latinLnBrk="0" hangingPunct="1">
        <a:defRPr sz="1905" kern="1200">
          <a:solidFill>
            <a:schemeClr val="tx1"/>
          </a:solidFill>
          <a:latin typeface="+mn-lt"/>
          <a:ea typeface="+mn-ea"/>
          <a:cs typeface="+mn-cs"/>
        </a:defRPr>
      </a:lvl6pPr>
      <a:lvl7pPr marL="2903220" algn="l" defTabSz="967740" rtl="0" eaLnBrk="1" latinLnBrk="0" hangingPunct="1">
        <a:defRPr sz="1905" kern="1200">
          <a:solidFill>
            <a:schemeClr val="tx1"/>
          </a:solidFill>
          <a:latin typeface="+mn-lt"/>
          <a:ea typeface="+mn-ea"/>
          <a:cs typeface="+mn-cs"/>
        </a:defRPr>
      </a:lvl7pPr>
      <a:lvl8pPr marL="3387090" algn="l" defTabSz="967740" rtl="0" eaLnBrk="1" latinLnBrk="0" hangingPunct="1">
        <a:defRPr sz="1905" kern="1200">
          <a:solidFill>
            <a:schemeClr val="tx1"/>
          </a:solidFill>
          <a:latin typeface="+mn-lt"/>
          <a:ea typeface="+mn-ea"/>
          <a:cs typeface="+mn-cs"/>
        </a:defRPr>
      </a:lvl8pPr>
      <a:lvl9pPr marL="3870960" algn="l" defTabSz="967740" rtl="0" eaLnBrk="1" latinLnBrk="0" hangingPunct="1">
        <a:defRPr sz="1905"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reserve="1">
  <p:cSld>
    <p:bg>
      <p:bgPr>
        <a:solidFill>
          <a:schemeClr val="accent6">
            <a:lumMod val="20000"/>
            <a:lumOff val="80000"/>
            <a:alpha val="50000"/>
          </a:schemeClr>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4045" r:id="rId1"/>
    <p:sldLayoutId id="2147484046" r:id="rId2"/>
    <p:sldLayoutId id="2147484047" r:id="rId3"/>
    <p:sldLayoutId id="2147484048" r:id="rId4"/>
    <p:sldLayoutId id="2147484049" r:id="rId5"/>
    <p:sldLayoutId id="2147484050" r:id="rId6"/>
    <p:sldLayoutId id="2147484051" r:id="rId7"/>
    <p:sldLayoutId id="2147484052" r:id="rId8"/>
    <p:sldLayoutId id="2147484053" r:id="rId9"/>
    <p:sldLayoutId id="2147484054" r:id="rId10"/>
    <p:sldLayoutId id="2147484055" r:id="rId11"/>
    <p:sldLayoutId id="2147484056" r:id="rId12"/>
    <p:sldLayoutId id="2147484057" r:id="rId13"/>
    <p:sldLayoutId id="2147484058" r:id="rId14"/>
    <p:sldLayoutId id="2147484059" r:id="rId15"/>
    <p:sldLayoutId id="2147484060" r:id="rId16"/>
    <p:sldLayoutId id="2147484061" r:id="rId17"/>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hdr="0"/>
  <p:txStyles>
    <p:titleStyle>
      <a:lvl1pPr algn="l" defTabSz="96774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41935" indent="-241935" algn="l" defTabSz="967740" rtl="0" eaLnBrk="1" latinLnBrk="0" hangingPunct="1">
        <a:lnSpc>
          <a:spcPct val="90000"/>
        </a:lnSpc>
        <a:spcBef>
          <a:spcPts val="1060"/>
        </a:spcBef>
        <a:buFontTx/>
        <a:buBlip>
          <a:blip r:embed="rId18"/>
        </a:buBlip>
        <a:defRPr sz="2965" b="0" kern="1200">
          <a:solidFill>
            <a:schemeClr val="tx2">
              <a:lumMod val="75000"/>
              <a:lumOff val="25000"/>
            </a:schemeClr>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p:bodyStyle>
    <p:otherStyle>
      <a:defPPr>
        <a:defRPr lang="zh-CN"/>
      </a:defPPr>
      <a:lvl1pPr marL="0" algn="l" defTabSz="967740" rtl="0" eaLnBrk="1" latinLnBrk="0" hangingPunct="1">
        <a:defRPr sz="1905" kern="1200">
          <a:solidFill>
            <a:schemeClr val="tx1"/>
          </a:solidFill>
          <a:latin typeface="+mn-lt"/>
          <a:ea typeface="+mn-ea"/>
          <a:cs typeface="+mn-cs"/>
        </a:defRPr>
      </a:lvl1pPr>
      <a:lvl2pPr marL="483870" algn="l" defTabSz="967740" rtl="0" eaLnBrk="1" latinLnBrk="0" hangingPunct="1">
        <a:defRPr sz="1905" kern="1200">
          <a:solidFill>
            <a:schemeClr val="tx1"/>
          </a:solidFill>
          <a:latin typeface="+mn-lt"/>
          <a:ea typeface="+mn-ea"/>
          <a:cs typeface="+mn-cs"/>
        </a:defRPr>
      </a:lvl2pPr>
      <a:lvl3pPr marL="967740" algn="l" defTabSz="967740" rtl="0" eaLnBrk="1" latinLnBrk="0" hangingPunct="1">
        <a:defRPr sz="1905" kern="1200">
          <a:solidFill>
            <a:schemeClr val="tx1"/>
          </a:solidFill>
          <a:latin typeface="+mn-lt"/>
          <a:ea typeface="+mn-ea"/>
          <a:cs typeface="+mn-cs"/>
        </a:defRPr>
      </a:lvl3pPr>
      <a:lvl4pPr marL="1451610" algn="l" defTabSz="967740" rtl="0" eaLnBrk="1" latinLnBrk="0" hangingPunct="1">
        <a:defRPr sz="1905" kern="1200">
          <a:solidFill>
            <a:schemeClr val="tx1"/>
          </a:solidFill>
          <a:latin typeface="+mn-lt"/>
          <a:ea typeface="+mn-ea"/>
          <a:cs typeface="+mn-cs"/>
        </a:defRPr>
      </a:lvl4pPr>
      <a:lvl5pPr marL="1935480" algn="l" defTabSz="967740" rtl="0" eaLnBrk="1" latinLnBrk="0" hangingPunct="1">
        <a:defRPr sz="1905" kern="1200">
          <a:solidFill>
            <a:schemeClr val="tx1"/>
          </a:solidFill>
          <a:latin typeface="+mn-lt"/>
          <a:ea typeface="+mn-ea"/>
          <a:cs typeface="+mn-cs"/>
        </a:defRPr>
      </a:lvl5pPr>
      <a:lvl6pPr marL="2419350" algn="l" defTabSz="967740" rtl="0" eaLnBrk="1" latinLnBrk="0" hangingPunct="1">
        <a:defRPr sz="1905" kern="1200">
          <a:solidFill>
            <a:schemeClr val="tx1"/>
          </a:solidFill>
          <a:latin typeface="+mn-lt"/>
          <a:ea typeface="+mn-ea"/>
          <a:cs typeface="+mn-cs"/>
        </a:defRPr>
      </a:lvl6pPr>
      <a:lvl7pPr marL="2903220" algn="l" defTabSz="967740" rtl="0" eaLnBrk="1" latinLnBrk="0" hangingPunct="1">
        <a:defRPr sz="1905" kern="1200">
          <a:solidFill>
            <a:schemeClr val="tx1"/>
          </a:solidFill>
          <a:latin typeface="+mn-lt"/>
          <a:ea typeface="+mn-ea"/>
          <a:cs typeface="+mn-cs"/>
        </a:defRPr>
      </a:lvl7pPr>
      <a:lvl8pPr marL="3387090" algn="l" defTabSz="967740" rtl="0" eaLnBrk="1" latinLnBrk="0" hangingPunct="1">
        <a:defRPr sz="1905" kern="1200">
          <a:solidFill>
            <a:schemeClr val="tx1"/>
          </a:solidFill>
          <a:latin typeface="+mn-lt"/>
          <a:ea typeface="+mn-ea"/>
          <a:cs typeface="+mn-cs"/>
        </a:defRPr>
      </a:lvl8pPr>
      <a:lvl9pPr marL="3870960" algn="l" defTabSz="967740" rtl="0" eaLnBrk="1" latinLnBrk="0" hangingPunct="1">
        <a:defRPr sz="1905"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reserve="1">
  <p:cSld>
    <p:bg>
      <p:bgPr>
        <a:solidFill>
          <a:schemeClr val="accent6">
            <a:lumMod val="20000"/>
            <a:lumOff val="80000"/>
            <a:alpha val="50000"/>
          </a:schemeClr>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4063" r:id="rId1"/>
    <p:sldLayoutId id="2147484064" r:id="rId2"/>
    <p:sldLayoutId id="2147484065" r:id="rId3"/>
    <p:sldLayoutId id="2147484066" r:id="rId4"/>
    <p:sldLayoutId id="2147484067" r:id="rId5"/>
    <p:sldLayoutId id="2147484068" r:id="rId6"/>
    <p:sldLayoutId id="2147484069" r:id="rId7"/>
    <p:sldLayoutId id="2147484070" r:id="rId8"/>
    <p:sldLayoutId id="2147484071" r:id="rId9"/>
    <p:sldLayoutId id="2147484072" r:id="rId10"/>
    <p:sldLayoutId id="2147484073" r:id="rId11"/>
    <p:sldLayoutId id="2147484074" r:id="rId12"/>
    <p:sldLayoutId id="2147484075" r:id="rId13"/>
    <p:sldLayoutId id="2147484076" r:id="rId14"/>
    <p:sldLayoutId id="2147484077" r:id="rId15"/>
    <p:sldLayoutId id="2147484078" r:id="rId16"/>
    <p:sldLayoutId id="2147484079" r:id="rId17"/>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hdr="0"/>
  <p:txStyles>
    <p:titleStyle>
      <a:lvl1pPr algn="l" defTabSz="96774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41935" indent="-241935" algn="l" defTabSz="967740" rtl="0" eaLnBrk="1" latinLnBrk="0" hangingPunct="1">
        <a:lnSpc>
          <a:spcPct val="90000"/>
        </a:lnSpc>
        <a:spcBef>
          <a:spcPts val="1060"/>
        </a:spcBef>
        <a:buFontTx/>
        <a:buBlip>
          <a:blip r:embed="rId18"/>
        </a:buBlip>
        <a:defRPr sz="2965" b="0" kern="1200">
          <a:solidFill>
            <a:schemeClr val="tx2">
              <a:lumMod val="75000"/>
              <a:lumOff val="25000"/>
            </a:schemeClr>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p:bodyStyle>
    <p:otherStyle>
      <a:defPPr>
        <a:defRPr lang="zh-CN"/>
      </a:defPPr>
      <a:lvl1pPr marL="0" algn="l" defTabSz="967740" rtl="0" eaLnBrk="1" latinLnBrk="0" hangingPunct="1">
        <a:defRPr sz="1905" kern="1200">
          <a:solidFill>
            <a:schemeClr val="tx1"/>
          </a:solidFill>
          <a:latin typeface="+mn-lt"/>
          <a:ea typeface="+mn-ea"/>
          <a:cs typeface="+mn-cs"/>
        </a:defRPr>
      </a:lvl1pPr>
      <a:lvl2pPr marL="483870" algn="l" defTabSz="967740" rtl="0" eaLnBrk="1" latinLnBrk="0" hangingPunct="1">
        <a:defRPr sz="1905" kern="1200">
          <a:solidFill>
            <a:schemeClr val="tx1"/>
          </a:solidFill>
          <a:latin typeface="+mn-lt"/>
          <a:ea typeface="+mn-ea"/>
          <a:cs typeface="+mn-cs"/>
        </a:defRPr>
      </a:lvl2pPr>
      <a:lvl3pPr marL="967740" algn="l" defTabSz="967740" rtl="0" eaLnBrk="1" latinLnBrk="0" hangingPunct="1">
        <a:defRPr sz="1905" kern="1200">
          <a:solidFill>
            <a:schemeClr val="tx1"/>
          </a:solidFill>
          <a:latin typeface="+mn-lt"/>
          <a:ea typeface="+mn-ea"/>
          <a:cs typeface="+mn-cs"/>
        </a:defRPr>
      </a:lvl3pPr>
      <a:lvl4pPr marL="1451610" algn="l" defTabSz="967740" rtl="0" eaLnBrk="1" latinLnBrk="0" hangingPunct="1">
        <a:defRPr sz="1905" kern="1200">
          <a:solidFill>
            <a:schemeClr val="tx1"/>
          </a:solidFill>
          <a:latin typeface="+mn-lt"/>
          <a:ea typeface="+mn-ea"/>
          <a:cs typeface="+mn-cs"/>
        </a:defRPr>
      </a:lvl4pPr>
      <a:lvl5pPr marL="1935480" algn="l" defTabSz="967740" rtl="0" eaLnBrk="1" latinLnBrk="0" hangingPunct="1">
        <a:defRPr sz="1905" kern="1200">
          <a:solidFill>
            <a:schemeClr val="tx1"/>
          </a:solidFill>
          <a:latin typeface="+mn-lt"/>
          <a:ea typeface="+mn-ea"/>
          <a:cs typeface="+mn-cs"/>
        </a:defRPr>
      </a:lvl5pPr>
      <a:lvl6pPr marL="2419350" algn="l" defTabSz="967740" rtl="0" eaLnBrk="1" latinLnBrk="0" hangingPunct="1">
        <a:defRPr sz="1905" kern="1200">
          <a:solidFill>
            <a:schemeClr val="tx1"/>
          </a:solidFill>
          <a:latin typeface="+mn-lt"/>
          <a:ea typeface="+mn-ea"/>
          <a:cs typeface="+mn-cs"/>
        </a:defRPr>
      </a:lvl6pPr>
      <a:lvl7pPr marL="2903220" algn="l" defTabSz="967740" rtl="0" eaLnBrk="1" latinLnBrk="0" hangingPunct="1">
        <a:defRPr sz="1905" kern="1200">
          <a:solidFill>
            <a:schemeClr val="tx1"/>
          </a:solidFill>
          <a:latin typeface="+mn-lt"/>
          <a:ea typeface="+mn-ea"/>
          <a:cs typeface="+mn-cs"/>
        </a:defRPr>
      </a:lvl7pPr>
      <a:lvl8pPr marL="3387090" algn="l" defTabSz="967740" rtl="0" eaLnBrk="1" latinLnBrk="0" hangingPunct="1">
        <a:defRPr sz="1905" kern="1200">
          <a:solidFill>
            <a:schemeClr val="tx1"/>
          </a:solidFill>
          <a:latin typeface="+mn-lt"/>
          <a:ea typeface="+mn-ea"/>
          <a:cs typeface="+mn-cs"/>
        </a:defRPr>
      </a:lvl8pPr>
      <a:lvl9pPr marL="3870960" algn="l" defTabSz="967740" rtl="0" eaLnBrk="1" latinLnBrk="0" hangingPunct="1">
        <a:defRPr sz="1905"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reserve="1">
  <p:cSld>
    <p:bg>
      <p:bgPr>
        <a:solidFill>
          <a:schemeClr val="accent6">
            <a:lumMod val="20000"/>
            <a:lumOff val="80000"/>
            <a:alpha val="50000"/>
          </a:schemeClr>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4081" r:id="rId1"/>
    <p:sldLayoutId id="2147484082" r:id="rId2"/>
    <p:sldLayoutId id="2147484083" r:id="rId3"/>
    <p:sldLayoutId id="2147484084" r:id="rId4"/>
    <p:sldLayoutId id="2147484085" r:id="rId5"/>
    <p:sldLayoutId id="2147484086" r:id="rId6"/>
    <p:sldLayoutId id="2147484087" r:id="rId7"/>
    <p:sldLayoutId id="2147484088" r:id="rId8"/>
    <p:sldLayoutId id="2147484089" r:id="rId9"/>
    <p:sldLayoutId id="2147484090" r:id="rId10"/>
    <p:sldLayoutId id="2147484091" r:id="rId11"/>
    <p:sldLayoutId id="2147484092" r:id="rId12"/>
    <p:sldLayoutId id="2147484093" r:id="rId13"/>
    <p:sldLayoutId id="2147484094" r:id="rId14"/>
    <p:sldLayoutId id="2147484095" r:id="rId15"/>
    <p:sldLayoutId id="2147484096" r:id="rId16"/>
    <p:sldLayoutId id="2147484097" r:id="rId17"/>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hdr="0"/>
  <p:txStyles>
    <p:titleStyle>
      <a:lvl1pPr algn="l" defTabSz="96774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41935" indent="-241935" algn="l" defTabSz="967740" rtl="0" eaLnBrk="1" latinLnBrk="0" hangingPunct="1">
        <a:lnSpc>
          <a:spcPct val="90000"/>
        </a:lnSpc>
        <a:spcBef>
          <a:spcPts val="1060"/>
        </a:spcBef>
        <a:buFontTx/>
        <a:buBlip>
          <a:blip r:embed="rId18"/>
        </a:buBlip>
        <a:defRPr sz="2965" b="0" kern="1200">
          <a:solidFill>
            <a:schemeClr val="tx2">
              <a:lumMod val="75000"/>
              <a:lumOff val="25000"/>
            </a:schemeClr>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p:bodyStyle>
    <p:otherStyle>
      <a:defPPr>
        <a:defRPr lang="zh-CN"/>
      </a:defPPr>
      <a:lvl1pPr marL="0" algn="l" defTabSz="967740" rtl="0" eaLnBrk="1" latinLnBrk="0" hangingPunct="1">
        <a:defRPr sz="1905" kern="1200">
          <a:solidFill>
            <a:schemeClr val="tx1"/>
          </a:solidFill>
          <a:latin typeface="+mn-lt"/>
          <a:ea typeface="+mn-ea"/>
          <a:cs typeface="+mn-cs"/>
        </a:defRPr>
      </a:lvl1pPr>
      <a:lvl2pPr marL="483870" algn="l" defTabSz="967740" rtl="0" eaLnBrk="1" latinLnBrk="0" hangingPunct="1">
        <a:defRPr sz="1905" kern="1200">
          <a:solidFill>
            <a:schemeClr val="tx1"/>
          </a:solidFill>
          <a:latin typeface="+mn-lt"/>
          <a:ea typeface="+mn-ea"/>
          <a:cs typeface="+mn-cs"/>
        </a:defRPr>
      </a:lvl2pPr>
      <a:lvl3pPr marL="967740" algn="l" defTabSz="967740" rtl="0" eaLnBrk="1" latinLnBrk="0" hangingPunct="1">
        <a:defRPr sz="1905" kern="1200">
          <a:solidFill>
            <a:schemeClr val="tx1"/>
          </a:solidFill>
          <a:latin typeface="+mn-lt"/>
          <a:ea typeface="+mn-ea"/>
          <a:cs typeface="+mn-cs"/>
        </a:defRPr>
      </a:lvl3pPr>
      <a:lvl4pPr marL="1451610" algn="l" defTabSz="967740" rtl="0" eaLnBrk="1" latinLnBrk="0" hangingPunct="1">
        <a:defRPr sz="1905" kern="1200">
          <a:solidFill>
            <a:schemeClr val="tx1"/>
          </a:solidFill>
          <a:latin typeface="+mn-lt"/>
          <a:ea typeface="+mn-ea"/>
          <a:cs typeface="+mn-cs"/>
        </a:defRPr>
      </a:lvl4pPr>
      <a:lvl5pPr marL="1935480" algn="l" defTabSz="967740" rtl="0" eaLnBrk="1" latinLnBrk="0" hangingPunct="1">
        <a:defRPr sz="1905" kern="1200">
          <a:solidFill>
            <a:schemeClr val="tx1"/>
          </a:solidFill>
          <a:latin typeface="+mn-lt"/>
          <a:ea typeface="+mn-ea"/>
          <a:cs typeface="+mn-cs"/>
        </a:defRPr>
      </a:lvl5pPr>
      <a:lvl6pPr marL="2419350" algn="l" defTabSz="967740" rtl="0" eaLnBrk="1" latinLnBrk="0" hangingPunct="1">
        <a:defRPr sz="1905" kern="1200">
          <a:solidFill>
            <a:schemeClr val="tx1"/>
          </a:solidFill>
          <a:latin typeface="+mn-lt"/>
          <a:ea typeface="+mn-ea"/>
          <a:cs typeface="+mn-cs"/>
        </a:defRPr>
      </a:lvl6pPr>
      <a:lvl7pPr marL="2903220" algn="l" defTabSz="967740" rtl="0" eaLnBrk="1" latinLnBrk="0" hangingPunct="1">
        <a:defRPr sz="1905" kern="1200">
          <a:solidFill>
            <a:schemeClr val="tx1"/>
          </a:solidFill>
          <a:latin typeface="+mn-lt"/>
          <a:ea typeface="+mn-ea"/>
          <a:cs typeface="+mn-cs"/>
        </a:defRPr>
      </a:lvl7pPr>
      <a:lvl8pPr marL="3387090" algn="l" defTabSz="967740" rtl="0" eaLnBrk="1" latinLnBrk="0" hangingPunct="1">
        <a:defRPr sz="1905" kern="1200">
          <a:solidFill>
            <a:schemeClr val="tx1"/>
          </a:solidFill>
          <a:latin typeface="+mn-lt"/>
          <a:ea typeface="+mn-ea"/>
          <a:cs typeface="+mn-cs"/>
        </a:defRPr>
      </a:lvl8pPr>
      <a:lvl9pPr marL="3870960" algn="l" defTabSz="967740" rtl="0" eaLnBrk="1" latinLnBrk="0" hangingPunct="1">
        <a:defRPr sz="1905"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reserve="1">
  <p:cSld>
    <p:bg>
      <p:bgPr>
        <a:solidFill>
          <a:schemeClr val="accent6">
            <a:lumMod val="20000"/>
            <a:lumOff val="80000"/>
            <a:alpha val="50000"/>
          </a:schemeClr>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4099" r:id="rId1"/>
    <p:sldLayoutId id="2147484100" r:id="rId2"/>
    <p:sldLayoutId id="2147484101" r:id="rId3"/>
    <p:sldLayoutId id="2147484102" r:id="rId4"/>
    <p:sldLayoutId id="2147484103" r:id="rId5"/>
    <p:sldLayoutId id="2147484104" r:id="rId6"/>
    <p:sldLayoutId id="2147484105" r:id="rId7"/>
    <p:sldLayoutId id="2147484106" r:id="rId8"/>
    <p:sldLayoutId id="2147484107" r:id="rId9"/>
    <p:sldLayoutId id="2147484108" r:id="rId10"/>
    <p:sldLayoutId id="2147484109" r:id="rId11"/>
    <p:sldLayoutId id="2147484110" r:id="rId12"/>
    <p:sldLayoutId id="2147484111" r:id="rId13"/>
    <p:sldLayoutId id="2147484112" r:id="rId14"/>
    <p:sldLayoutId id="2147484113" r:id="rId15"/>
    <p:sldLayoutId id="2147484114" r:id="rId16"/>
    <p:sldLayoutId id="2147484115" r:id="rId17"/>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hdr="0"/>
  <p:txStyles>
    <p:titleStyle>
      <a:lvl1pPr algn="l" defTabSz="96774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41935" indent="-241935" algn="l" defTabSz="967740" rtl="0" eaLnBrk="1" latinLnBrk="0" hangingPunct="1">
        <a:lnSpc>
          <a:spcPct val="90000"/>
        </a:lnSpc>
        <a:spcBef>
          <a:spcPts val="1060"/>
        </a:spcBef>
        <a:buFontTx/>
        <a:buBlip>
          <a:blip r:embed="rId18"/>
        </a:buBlip>
        <a:defRPr sz="2965" b="0" kern="1200">
          <a:solidFill>
            <a:schemeClr val="tx2">
              <a:lumMod val="75000"/>
              <a:lumOff val="25000"/>
            </a:schemeClr>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p:bodyStyle>
    <p:otherStyle>
      <a:defPPr>
        <a:defRPr lang="zh-CN"/>
      </a:defPPr>
      <a:lvl1pPr marL="0" algn="l" defTabSz="967740" rtl="0" eaLnBrk="1" latinLnBrk="0" hangingPunct="1">
        <a:defRPr sz="1905" kern="1200">
          <a:solidFill>
            <a:schemeClr val="tx1"/>
          </a:solidFill>
          <a:latin typeface="+mn-lt"/>
          <a:ea typeface="+mn-ea"/>
          <a:cs typeface="+mn-cs"/>
        </a:defRPr>
      </a:lvl1pPr>
      <a:lvl2pPr marL="483870" algn="l" defTabSz="967740" rtl="0" eaLnBrk="1" latinLnBrk="0" hangingPunct="1">
        <a:defRPr sz="1905" kern="1200">
          <a:solidFill>
            <a:schemeClr val="tx1"/>
          </a:solidFill>
          <a:latin typeface="+mn-lt"/>
          <a:ea typeface="+mn-ea"/>
          <a:cs typeface="+mn-cs"/>
        </a:defRPr>
      </a:lvl2pPr>
      <a:lvl3pPr marL="967740" algn="l" defTabSz="967740" rtl="0" eaLnBrk="1" latinLnBrk="0" hangingPunct="1">
        <a:defRPr sz="1905" kern="1200">
          <a:solidFill>
            <a:schemeClr val="tx1"/>
          </a:solidFill>
          <a:latin typeface="+mn-lt"/>
          <a:ea typeface="+mn-ea"/>
          <a:cs typeface="+mn-cs"/>
        </a:defRPr>
      </a:lvl3pPr>
      <a:lvl4pPr marL="1451610" algn="l" defTabSz="967740" rtl="0" eaLnBrk="1" latinLnBrk="0" hangingPunct="1">
        <a:defRPr sz="1905" kern="1200">
          <a:solidFill>
            <a:schemeClr val="tx1"/>
          </a:solidFill>
          <a:latin typeface="+mn-lt"/>
          <a:ea typeface="+mn-ea"/>
          <a:cs typeface="+mn-cs"/>
        </a:defRPr>
      </a:lvl4pPr>
      <a:lvl5pPr marL="1935480" algn="l" defTabSz="967740" rtl="0" eaLnBrk="1" latinLnBrk="0" hangingPunct="1">
        <a:defRPr sz="1905" kern="1200">
          <a:solidFill>
            <a:schemeClr val="tx1"/>
          </a:solidFill>
          <a:latin typeface="+mn-lt"/>
          <a:ea typeface="+mn-ea"/>
          <a:cs typeface="+mn-cs"/>
        </a:defRPr>
      </a:lvl5pPr>
      <a:lvl6pPr marL="2419350" algn="l" defTabSz="967740" rtl="0" eaLnBrk="1" latinLnBrk="0" hangingPunct="1">
        <a:defRPr sz="1905" kern="1200">
          <a:solidFill>
            <a:schemeClr val="tx1"/>
          </a:solidFill>
          <a:latin typeface="+mn-lt"/>
          <a:ea typeface="+mn-ea"/>
          <a:cs typeface="+mn-cs"/>
        </a:defRPr>
      </a:lvl6pPr>
      <a:lvl7pPr marL="2903220" algn="l" defTabSz="967740" rtl="0" eaLnBrk="1" latinLnBrk="0" hangingPunct="1">
        <a:defRPr sz="1905" kern="1200">
          <a:solidFill>
            <a:schemeClr val="tx1"/>
          </a:solidFill>
          <a:latin typeface="+mn-lt"/>
          <a:ea typeface="+mn-ea"/>
          <a:cs typeface="+mn-cs"/>
        </a:defRPr>
      </a:lvl7pPr>
      <a:lvl8pPr marL="3387090" algn="l" defTabSz="967740" rtl="0" eaLnBrk="1" latinLnBrk="0" hangingPunct="1">
        <a:defRPr sz="1905" kern="1200">
          <a:solidFill>
            <a:schemeClr val="tx1"/>
          </a:solidFill>
          <a:latin typeface="+mn-lt"/>
          <a:ea typeface="+mn-ea"/>
          <a:cs typeface="+mn-cs"/>
        </a:defRPr>
      </a:lvl8pPr>
      <a:lvl9pPr marL="3870960" algn="l" defTabSz="967740" rtl="0" eaLnBrk="1" latinLnBrk="0" hangingPunct="1">
        <a:defRPr sz="1905"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reserve="1">
  <p:cSld>
    <p:bg>
      <p:bgPr>
        <a:solidFill>
          <a:schemeClr val="accent6">
            <a:lumMod val="20000"/>
            <a:lumOff val="80000"/>
            <a:alpha val="50000"/>
          </a:schemeClr>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4117" r:id="rId1"/>
    <p:sldLayoutId id="2147484118" r:id="rId2"/>
    <p:sldLayoutId id="2147484119" r:id="rId3"/>
    <p:sldLayoutId id="2147484120" r:id="rId4"/>
    <p:sldLayoutId id="2147484121" r:id="rId5"/>
    <p:sldLayoutId id="2147484122" r:id="rId6"/>
    <p:sldLayoutId id="2147484123" r:id="rId7"/>
    <p:sldLayoutId id="2147484124" r:id="rId8"/>
    <p:sldLayoutId id="2147484125" r:id="rId9"/>
    <p:sldLayoutId id="2147484126" r:id="rId10"/>
    <p:sldLayoutId id="2147484127" r:id="rId11"/>
    <p:sldLayoutId id="2147484128" r:id="rId12"/>
    <p:sldLayoutId id="2147484129" r:id="rId13"/>
    <p:sldLayoutId id="2147484130" r:id="rId14"/>
    <p:sldLayoutId id="2147484131" r:id="rId15"/>
    <p:sldLayoutId id="2147484132" r:id="rId16"/>
    <p:sldLayoutId id="2147484133" r:id="rId17"/>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hdr="0"/>
  <p:txStyles>
    <p:titleStyle>
      <a:lvl1pPr algn="l" defTabSz="96774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41935" indent="-241935" algn="l" defTabSz="967740" rtl="0" eaLnBrk="1" latinLnBrk="0" hangingPunct="1">
        <a:lnSpc>
          <a:spcPct val="90000"/>
        </a:lnSpc>
        <a:spcBef>
          <a:spcPts val="1060"/>
        </a:spcBef>
        <a:buFontTx/>
        <a:buBlip>
          <a:blip r:embed="rId18"/>
        </a:buBlip>
        <a:defRPr sz="2965" b="0" kern="1200">
          <a:solidFill>
            <a:schemeClr val="tx2">
              <a:lumMod val="75000"/>
              <a:lumOff val="25000"/>
            </a:schemeClr>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p:bodyStyle>
    <p:otherStyle>
      <a:defPPr>
        <a:defRPr lang="zh-CN"/>
      </a:defPPr>
      <a:lvl1pPr marL="0" algn="l" defTabSz="967740" rtl="0" eaLnBrk="1" latinLnBrk="0" hangingPunct="1">
        <a:defRPr sz="1905" kern="1200">
          <a:solidFill>
            <a:schemeClr val="tx1"/>
          </a:solidFill>
          <a:latin typeface="+mn-lt"/>
          <a:ea typeface="+mn-ea"/>
          <a:cs typeface="+mn-cs"/>
        </a:defRPr>
      </a:lvl1pPr>
      <a:lvl2pPr marL="483870" algn="l" defTabSz="967740" rtl="0" eaLnBrk="1" latinLnBrk="0" hangingPunct="1">
        <a:defRPr sz="1905" kern="1200">
          <a:solidFill>
            <a:schemeClr val="tx1"/>
          </a:solidFill>
          <a:latin typeface="+mn-lt"/>
          <a:ea typeface="+mn-ea"/>
          <a:cs typeface="+mn-cs"/>
        </a:defRPr>
      </a:lvl2pPr>
      <a:lvl3pPr marL="967740" algn="l" defTabSz="967740" rtl="0" eaLnBrk="1" latinLnBrk="0" hangingPunct="1">
        <a:defRPr sz="1905" kern="1200">
          <a:solidFill>
            <a:schemeClr val="tx1"/>
          </a:solidFill>
          <a:latin typeface="+mn-lt"/>
          <a:ea typeface="+mn-ea"/>
          <a:cs typeface="+mn-cs"/>
        </a:defRPr>
      </a:lvl3pPr>
      <a:lvl4pPr marL="1451610" algn="l" defTabSz="967740" rtl="0" eaLnBrk="1" latinLnBrk="0" hangingPunct="1">
        <a:defRPr sz="1905" kern="1200">
          <a:solidFill>
            <a:schemeClr val="tx1"/>
          </a:solidFill>
          <a:latin typeface="+mn-lt"/>
          <a:ea typeface="+mn-ea"/>
          <a:cs typeface="+mn-cs"/>
        </a:defRPr>
      </a:lvl4pPr>
      <a:lvl5pPr marL="1935480" algn="l" defTabSz="967740" rtl="0" eaLnBrk="1" latinLnBrk="0" hangingPunct="1">
        <a:defRPr sz="1905" kern="1200">
          <a:solidFill>
            <a:schemeClr val="tx1"/>
          </a:solidFill>
          <a:latin typeface="+mn-lt"/>
          <a:ea typeface="+mn-ea"/>
          <a:cs typeface="+mn-cs"/>
        </a:defRPr>
      </a:lvl5pPr>
      <a:lvl6pPr marL="2419350" algn="l" defTabSz="967740" rtl="0" eaLnBrk="1" latinLnBrk="0" hangingPunct="1">
        <a:defRPr sz="1905" kern="1200">
          <a:solidFill>
            <a:schemeClr val="tx1"/>
          </a:solidFill>
          <a:latin typeface="+mn-lt"/>
          <a:ea typeface="+mn-ea"/>
          <a:cs typeface="+mn-cs"/>
        </a:defRPr>
      </a:lvl6pPr>
      <a:lvl7pPr marL="2903220" algn="l" defTabSz="967740" rtl="0" eaLnBrk="1" latinLnBrk="0" hangingPunct="1">
        <a:defRPr sz="1905" kern="1200">
          <a:solidFill>
            <a:schemeClr val="tx1"/>
          </a:solidFill>
          <a:latin typeface="+mn-lt"/>
          <a:ea typeface="+mn-ea"/>
          <a:cs typeface="+mn-cs"/>
        </a:defRPr>
      </a:lvl7pPr>
      <a:lvl8pPr marL="3387090" algn="l" defTabSz="967740" rtl="0" eaLnBrk="1" latinLnBrk="0" hangingPunct="1">
        <a:defRPr sz="1905" kern="1200">
          <a:solidFill>
            <a:schemeClr val="tx1"/>
          </a:solidFill>
          <a:latin typeface="+mn-lt"/>
          <a:ea typeface="+mn-ea"/>
          <a:cs typeface="+mn-cs"/>
        </a:defRPr>
      </a:lvl8pPr>
      <a:lvl9pPr marL="3870960" algn="l" defTabSz="967740" rtl="0" eaLnBrk="1" latinLnBrk="0" hangingPunct="1">
        <a:defRPr sz="1905"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reserve="1">
  <p:cSld>
    <p:bg>
      <p:bgPr>
        <a:solidFill>
          <a:schemeClr val="accent6">
            <a:lumMod val="20000"/>
            <a:lumOff val="80000"/>
            <a:alpha val="50000"/>
          </a:schemeClr>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4135" r:id="rId1"/>
    <p:sldLayoutId id="2147484136" r:id="rId2"/>
    <p:sldLayoutId id="2147484137" r:id="rId3"/>
    <p:sldLayoutId id="2147484138" r:id="rId4"/>
    <p:sldLayoutId id="2147484139" r:id="rId5"/>
    <p:sldLayoutId id="2147484140" r:id="rId6"/>
    <p:sldLayoutId id="2147484141" r:id="rId7"/>
    <p:sldLayoutId id="2147484142" r:id="rId8"/>
    <p:sldLayoutId id="2147484143" r:id="rId9"/>
    <p:sldLayoutId id="2147484144" r:id="rId10"/>
    <p:sldLayoutId id="2147484145" r:id="rId11"/>
    <p:sldLayoutId id="2147484146" r:id="rId12"/>
    <p:sldLayoutId id="2147484147" r:id="rId13"/>
    <p:sldLayoutId id="2147484148" r:id="rId14"/>
    <p:sldLayoutId id="2147484149" r:id="rId15"/>
    <p:sldLayoutId id="2147484150" r:id="rId16"/>
    <p:sldLayoutId id="2147484151" r:id="rId17"/>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hdr="0"/>
  <p:txStyles>
    <p:titleStyle>
      <a:lvl1pPr algn="l" defTabSz="96774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41935" indent="-241935" algn="l" defTabSz="967740" rtl="0" eaLnBrk="1" latinLnBrk="0" hangingPunct="1">
        <a:lnSpc>
          <a:spcPct val="90000"/>
        </a:lnSpc>
        <a:spcBef>
          <a:spcPts val="1060"/>
        </a:spcBef>
        <a:buFontTx/>
        <a:buBlip>
          <a:blip r:embed="rId18"/>
        </a:buBlip>
        <a:defRPr sz="2965" b="0" kern="1200">
          <a:solidFill>
            <a:schemeClr val="tx2">
              <a:lumMod val="75000"/>
              <a:lumOff val="25000"/>
            </a:schemeClr>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p:bodyStyle>
    <p:otherStyle>
      <a:defPPr>
        <a:defRPr lang="zh-CN"/>
      </a:defPPr>
      <a:lvl1pPr marL="0" algn="l" defTabSz="967740" rtl="0" eaLnBrk="1" latinLnBrk="0" hangingPunct="1">
        <a:defRPr sz="1905" kern="1200">
          <a:solidFill>
            <a:schemeClr val="tx1"/>
          </a:solidFill>
          <a:latin typeface="+mn-lt"/>
          <a:ea typeface="+mn-ea"/>
          <a:cs typeface="+mn-cs"/>
        </a:defRPr>
      </a:lvl1pPr>
      <a:lvl2pPr marL="483870" algn="l" defTabSz="967740" rtl="0" eaLnBrk="1" latinLnBrk="0" hangingPunct="1">
        <a:defRPr sz="1905" kern="1200">
          <a:solidFill>
            <a:schemeClr val="tx1"/>
          </a:solidFill>
          <a:latin typeface="+mn-lt"/>
          <a:ea typeface="+mn-ea"/>
          <a:cs typeface="+mn-cs"/>
        </a:defRPr>
      </a:lvl2pPr>
      <a:lvl3pPr marL="967740" algn="l" defTabSz="967740" rtl="0" eaLnBrk="1" latinLnBrk="0" hangingPunct="1">
        <a:defRPr sz="1905" kern="1200">
          <a:solidFill>
            <a:schemeClr val="tx1"/>
          </a:solidFill>
          <a:latin typeface="+mn-lt"/>
          <a:ea typeface="+mn-ea"/>
          <a:cs typeface="+mn-cs"/>
        </a:defRPr>
      </a:lvl3pPr>
      <a:lvl4pPr marL="1451610" algn="l" defTabSz="967740" rtl="0" eaLnBrk="1" latinLnBrk="0" hangingPunct="1">
        <a:defRPr sz="1905" kern="1200">
          <a:solidFill>
            <a:schemeClr val="tx1"/>
          </a:solidFill>
          <a:latin typeface="+mn-lt"/>
          <a:ea typeface="+mn-ea"/>
          <a:cs typeface="+mn-cs"/>
        </a:defRPr>
      </a:lvl4pPr>
      <a:lvl5pPr marL="1935480" algn="l" defTabSz="967740" rtl="0" eaLnBrk="1" latinLnBrk="0" hangingPunct="1">
        <a:defRPr sz="1905" kern="1200">
          <a:solidFill>
            <a:schemeClr val="tx1"/>
          </a:solidFill>
          <a:latin typeface="+mn-lt"/>
          <a:ea typeface="+mn-ea"/>
          <a:cs typeface="+mn-cs"/>
        </a:defRPr>
      </a:lvl5pPr>
      <a:lvl6pPr marL="2419350" algn="l" defTabSz="967740" rtl="0" eaLnBrk="1" latinLnBrk="0" hangingPunct="1">
        <a:defRPr sz="1905" kern="1200">
          <a:solidFill>
            <a:schemeClr val="tx1"/>
          </a:solidFill>
          <a:latin typeface="+mn-lt"/>
          <a:ea typeface="+mn-ea"/>
          <a:cs typeface="+mn-cs"/>
        </a:defRPr>
      </a:lvl6pPr>
      <a:lvl7pPr marL="2903220" algn="l" defTabSz="967740" rtl="0" eaLnBrk="1" latinLnBrk="0" hangingPunct="1">
        <a:defRPr sz="1905" kern="1200">
          <a:solidFill>
            <a:schemeClr val="tx1"/>
          </a:solidFill>
          <a:latin typeface="+mn-lt"/>
          <a:ea typeface="+mn-ea"/>
          <a:cs typeface="+mn-cs"/>
        </a:defRPr>
      </a:lvl7pPr>
      <a:lvl8pPr marL="3387090" algn="l" defTabSz="967740" rtl="0" eaLnBrk="1" latinLnBrk="0" hangingPunct="1">
        <a:defRPr sz="1905" kern="1200">
          <a:solidFill>
            <a:schemeClr val="tx1"/>
          </a:solidFill>
          <a:latin typeface="+mn-lt"/>
          <a:ea typeface="+mn-ea"/>
          <a:cs typeface="+mn-cs"/>
        </a:defRPr>
      </a:lvl8pPr>
      <a:lvl9pPr marL="3870960" algn="l" defTabSz="967740" rtl="0" eaLnBrk="1" latinLnBrk="0" hangingPunct="1">
        <a:defRPr sz="1905"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reserve="1">
  <p:cSld>
    <p:bg>
      <p:bgPr>
        <a:solidFill>
          <a:schemeClr val="accent6">
            <a:lumMod val="20000"/>
            <a:lumOff val="80000"/>
            <a:alpha val="50000"/>
          </a:schemeClr>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4153" r:id="rId1"/>
    <p:sldLayoutId id="2147484154" r:id="rId2"/>
    <p:sldLayoutId id="2147484155" r:id="rId3"/>
    <p:sldLayoutId id="2147484156" r:id="rId4"/>
    <p:sldLayoutId id="2147484157" r:id="rId5"/>
    <p:sldLayoutId id="2147484158" r:id="rId6"/>
    <p:sldLayoutId id="2147484159" r:id="rId7"/>
    <p:sldLayoutId id="2147484160" r:id="rId8"/>
    <p:sldLayoutId id="2147484161" r:id="rId9"/>
    <p:sldLayoutId id="2147484162" r:id="rId10"/>
    <p:sldLayoutId id="2147484163" r:id="rId11"/>
    <p:sldLayoutId id="2147484164" r:id="rId12"/>
    <p:sldLayoutId id="2147484165" r:id="rId13"/>
    <p:sldLayoutId id="2147484166" r:id="rId14"/>
    <p:sldLayoutId id="2147484167" r:id="rId15"/>
    <p:sldLayoutId id="2147484168" r:id="rId16"/>
    <p:sldLayoutId id="2147484169" r:id="rId17"/>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hdr="0"/>
  <p:txStyles>
    <p:titleStyle>
      <a:lvl1pPr algn="l" defTabSz="96774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41935" indent="-241935" algn="l" defTabSz="967740" rtl="0" eaLnBrk="1" latinLnBrk="0" hangingPunct="1">
        <a:lnSpc>
          <a:spcPct val="90000"/>
        </a:lnSpc>
        <a:spcBef>
          <a:spcPts val="1060"/>
        </a:spcBef>
        <a:buFontTx/>
        <a:buBlip>
          <a:blip r:embed="rId18"/>
        </a:buBlip>
        <a:defRPr sz="2965" b="0" kern="1200">
          <a:solidFill>
            <a:schemeClr val="tx2">
              <a:lumMod val="75000"/>
              <a:lumOff val="25000"/>
            </a:schemeClr>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p:bodyStyle>
    <p:otherStyle>
      <a:defPPr>
        <a:defRPr lang="zh-CN"/>
      </a:defPPr>
      <a:lvl1pPr marL="0" algn="l" defTabSz="967740" rtl="0" eaLnBrk="1" latinLnBrk="0" hangingPunct="1">
        <a:defRPr sz="1905" kern="1200">
          <a:solidFill>
            <a:schemeClr val="tx1"/>
          </a:solidFill>
          <a:latin typeface="+mn-lt"/>
          <a:ea typeface="+mn-ea"/>
          <a:cs typeface="+mn-cs"/>
        </a:defRPr>
      </a:lvl1pPr>
      <a:lvl2pPr marL="483870" algn="l" defTabSz="967740" rtl="0" eaLnBrk="1" latinLnBrk="0" hangingPunct="1">
        <a:defRPr sz="1905" kern="1200">
          <a:solidFill>
            <a:schemeClr val="tx1"/>
          </a:solidFill>
          <a:latin typeface="+mn-lt"/>
          <a:ea typeface="+mn-ea"/>
          <a:cs typeface="+mn-cs"/>
        </a:defRPr>
      </a:lvl2pPr>
      <a:lvl3pPr marL="967740" algn="l" defTabSz="967740" rtl="0" eaLnBrk="1" latinLnBrk="0" hangingPunct="1">
        <a:defRPr sz="1905" kern="1200">
          <a:solidFill>
            <a:schemeClr val="tx1"/>
          </a:solidFill>
          <a:latin typeface="+mn-lt"/>
          <a:ea typeface="+mn-ea"/>
          <a:cs typeface="+mn-cs"/>
        </a:defRPr>
      </a:lvl3pPr>
      <a:lvl4pPr marL="1451610" algn="l" defTabSz="967740" rtl="0" eaLnBrk="1" latinLnBrk="0" hangingPunct="1">
        <a:defRPr sz="1905" kern="1200">
          <a:solidFill>
            <a:schemeClr val="tx1"/>
          </a:solidFill>
          <a:latin typeface="+mn-lt"/>
          <a:ea typeface="+mn-ea"/>
          <a:cs typeface="+mn-cs"/>
        </a:defRPr>
      </a:lvl4pPr>
      <a:lvl5pPr marL="1935480" algn="l" defTabSz="967740" rtl="0" eaLnBrk="1" latinLnBrk="0" hangingPunct="1">
        <a:defRPr sz="1905" kern="1200">
          <a:solidFill>
            <a:schemeClr val="tx1"/>
          </a:solidFill>
          <a:latin typeface="+mn-lt"/>
          <a:ea typeface="+mn-ea"/>
          <a:cs typeface="+mn-cs"/>
        </a:defRPr>
      </a:lvl5pPr>
      <a:lvl6pPr marL="2419350" algn="l" defTabSz="967740" rtl="0" eaLnBrk="1" latinLnBrk="0" hangingPunct="1">
        <a:defRPr sz="1905" kern="1200">
          <a:solidFill>
            <a:schemeClr val="tx1"/>
          </a:solidFill>
          <a:latin typeface="+mn-lt"/>
          <a:ea typeface="+mn-ea"/>
          <a:cs typeface="+mn-cs"/>
        </a:defRPr>
      </a:lvl6pPr>
      <a:lvl7pPr marL="2903220" algn="l" defTabSz="967740" rtl="0" eaLnBrk="1" latinLnBrk="0" hangingPunct="1">
        <a:defRPr sz="1905" kern="1200">
          <a:solidFill>
            <a:schemeClr val="tx1"/>
          </a:solidFill>
          <a:latin typeface="+mn-lt"/>
          <a:ea typeface="+mn-ea"/>
          <a:cs typeface="+mn-cs"/>
        </a:defRPr>
      </a:lvl7pPr>
      <a:lvl8pPr marL="3387090" algn="l" defTabSz="967740" rtl="0" eaLnBrk="1" latinLnBrk="0" hangingPunct="1">
        <a:defRPr sz="1905" kern="1200">
          <a:solidFill>
            <a:schemeClr val="tx1"/>
          </a:solidFill>
          <a:latin typeface="+mn-lt"/>
          <a:ea typeface="+mn-ea"/>
          <a:cs typeface="+mn-cs"/>
        </a:defRPr>
      </a:lvl8pPr>
      <a:lvl9pPr marL="3870960" algn="l" defTabSz="967740" rtl="0" eaLnBrk="1" latinLnBrk="0" hangingPunct="1">
        <a:defRPr sz="1905"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accent6">
            <a:lumMod val="20000"/>
            <a:lumOff val="80000"/>
            <a:alpha val="50000"/>
          </a:schemeClr>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 id="2147483700" r:id="rId16"/>
    <p:sldLayoutId id="2147483701" r:id="rId17"/>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hdr="0"/>
  <p:txStyles>
    <p:titleStyle>
      <a:lvl1pPr algn="l" defTabSz="96774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41935" indent="-241935" algn="l" defTabSz="967740" rtl="0" eaLnBrk="1" latinLnBrk="0" hangingPunct="1">
        <a:lnSpc>
          <a:spcPct val="90000"/>
        </a:lnSpc>
        <a:spcBef>
          <a:spcPts val="1060"/>
        </a:spcBef>
        <a:buFontTx/>
        <a:buBlip>
          <a:blip r:embed="rId18"/>
        </a:buBlip>
        <a:defRPr sz="2965" b="0" kern="1200">
          <a:solidFill>
            <a:schemeClr val="tx2">
              <a:lumMod val="75000"/>
              <a:lumOff val="25000"/>
            </a:schemeClr>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p:bodyStyle>
    <p:otherStyle>
      <a:defPPr>
        <a:defRPr lang="zh-CN"/>
      </a:defPPr>
      <a:lvl1pPr marL="0" algn="l" defTabSz="967740" rtl="0" eaLnBrk="1" latinLnBrk="0" hangingPunct="1">
        <a:defRPr sz="1905" kern="1200">
          <a:solidFill>
            <a:schemeClr val="tx1"/>
          </a:solidFill>
          <a:latin typeface="+mn-lt"/>
          <a:ea typeface="+mn-ea"/>
          <a:cs typeface="+mn-cs"/>
        </a:defRPr>
      </a:lvl1pPr>
      <a:lvl2pPr marL="483870" algn="l" defTabSz="967740" rtl="0" eaLnBrk="1" latinLnBrk="0" hangingPunct="1">
        <a:defRPr sz="1905" kern="1200">
          <a:solidFill>
            <a:schemeClr val="tx1"/>
          </a:solidFill>
          <a:latin typeface="+mn-lt"/>
          <a:ea typeface="+mn-ea"/>
          <a:cs typeface="+mn-cs"/>
        </a:defRPr>
      </a:lvl2pPr>
      <a:lvl3pPr marL="967740" algn="l" defTabSz="967740" rtl="0" eaLnBrk="1" latinLnBrk="0" hangingPunct="1">
        <a:defRPr sz="1905" kern="1200">
          <a:solidFill>
            <a:schemeClr val="tx1"/>
          </a:solidFill>
          <a:latin typeface="+mn-lt"/>
          <a:ea typeface="+mn-ea"/>
          <a:cs typeface="+mn-cs"/>
        </a:defRPr>
      </a:lvl3pPr>
      <a:lvl4pPr marL="1451610" algn="l" defTabSz="967740" rtl="0" eaLnBrk="1" latinLnBrk="0" hangingPunct="1">
        <a:defRPr sz="1905" kern="1200">
          <a:solidFill>
            <a:schemeClr val="tx1"/>
          </a:solidFill>
          <a:latin typeface="+mn-lt"/>
          <a:ea typeface="+mn-ea"/>
          <a:cs typeface="+mn-cs"/>
        </a:defRPr>
      </a:lvl4pPr>
      <a:lvl5pPr marL="1935480" algn="l" defTabSz="967740" rtl="0" eaLnBrk="1" latinLnBrk="0" hangingPunct="1">
        <a:defRPr sz="1905" kern="1200">
          <a:solidFill>
            <a:schemeClr val="tx1"/>
          </a:solidFill>
          <a:latin typeface="+mn-lt"/>
          <a:ea typeface="+mn-ea"/>
          <a:cs typeface="+mn-cs"/>
        </a:defRPr>
      </a:lvl5pPr>
      <a:lvl6pPr marL="2419350" algn="l" defTabSz="967740" rtl="0" eaLnBrk="1" latinLnBrk="0" hangingPunct="1">
        <a:defRPr sz="1905" kern="1200">
          <a:solidFill>
            <a:schemeClr val="tx1"/>
          </a:solidFill>
          <a:latin typeface="+mn-lt"/>
          <a:ea typeface="+mn-ea"/>
          <a:cs typeface="+mn-cs"/>
        </a:defRPr>
      </a:lvl6pPr>
      <a:lvl7pPr marL="2903220" algn="l" defTabSz="967740" rtl="0" eaLnBrk="1" latinLnBrk="0" hangingPunct="1">
        <a:defRPr sz="1905" kern="1200">
          <a:solidFill>
            <a:schemeClr val="tx1"/>
          </a:solidFill>
          <a:latin typeface="+mn-lt"/>
          <a:ea typeface="+mn-ea"/>
          <a:cs typeface="+mn-cs"/>
        </a:defRPr>
      </a:lvl7pPr>
      <a:lvl8pPr marL="3387090" algn="l" defTabSz="967740" rtl="0" eaLnBrk="1" latinLnBrk="0" hangingPunct="1">
        <a:defRPr sz="1905" kern="1200">
          <a:solidFill>
            <a:schemeClr val="tx1"/>
          </a:solidFill>
          <a:latin typeface="+mn-lt"/>
          <a:ea typeface="+mn-ea"/>
          <a:cs typeface="+mn-cs"/>
        </a:defRPr>
      </a:lvl8pPr>
      <a:lvl9pPr marL="3870960" algn="l" defTabSz="967740" rtl="0" eaLnBrk="1" latinLnBrk="0" hangingPunct="1">
        <a:defRPr sz="1905"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solidFill>
          <a:schemeClr val="accent6">
            <a:lumMod val="20000"/>
            <a:lumOff val="80000"/>
            <a:alpha val="50000"/>
          </a:schemeClr>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4171" r:id="rId1"/>
    <p:sldLayoutId id="2147484172" r:id="rId2"/>
    <p:sldLayoutId id="2147484173" r:id="rId3"/>
    <p:sldLayoutId id="2147484174" r:id="rId4"/>
    <p:sldLayoutId id="2147484175" r:id="rId5"/>
    <p:sldLayoutId id="2147484176" r:id="rId6"/>
    <p:sldLayoutId id="2147484177" r:id="rId7"/>
    <p:sldLayoutId id="2147484178" r:id="rId8"/>
    <p:sldLayoutId id="2147484179" r:id="rId9"/>
    <p:sldLayoutId id="2147484180" r:id="rId10"/>
    <p:sldLayoutId id="2147484181" r:id="rId11"/>
    <p:sldLayoutId id="2147484182" r:id="rId12"/>
    <p:sldLayoutId id="2147484183" r:id="rId13"/>
    <p:sldLayoutId id="2147484184" r:id="rId14"/>
    <p:sldLayoutId id="2147484185" r:id="rId15"/>
    <p:sldLayoutId id="2147484186" r:id="rId16"/>
    <p:sldLayoutId id="2147484187" r:id="rId17"/>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hdr="0"/>
  <p:txStyles>
    <p:titleStyle>
      <a:lvl1pPr algn="l" defTabSz="96774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41935" indent="-241935" algn="l" defTabSz="967740" rtl="0" eaLnBrk="1" latinLnBrk="0" hangingPunct="1">
        <a:lnSpc>
          <a:spcPct val="90000"/>
        </a:lnSpc>
        <a:spcBef>
          <a:spcPts val="1060"/>
        </a:spcBef>
        <a:buFontTx/>
        <a:buBlip>
          <a:blip r:embed="rId18"/>
        </a:buBlip>
        <a:defRPr sz="2965" b="0" kern="1200">
          <a:solidFill>
            <a:schemeClr val="tx2">
              <a:lumMod val="75000"/>
              <a:lumOff val="25000"/>
            </a:schemeClr>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p:bodyStyle>
    <p:otherStyle>
      <a:defPPr>
        <a:defRPr lang="zh-CN"/>
      </a:defPPr>
      <a:lvl1pPr marL="0" algn="l" defTabSz="967740" rtl="0" eaLnBrk="1" latinLnBrk="0" hangingPunct="1">
        <a:defRPr sz="1905" kern="1200">
          <a:solidFill>
            <a:schemeClr val="tx1"/>
          </a:solidFill>
          <a:latin typeface="+mn-lt"/>
          <a:ea typeface="+mn-ea"/>
          <a:cs typeface="+mn-cs"/>
        </a:defRPr>
      </a:lvl1pPr>
      <a:lvl2pPr marL="483870" algn="l" defTabSz="967740" rtl="0" eaLnBrk="1" latinLnBrk="0" hangingPunct="1">
        <a:defRPr sz="1905" kern="1200">
          <a:solidFill>
            <a:schemeClr val="tx1"/>
          </a:solidFill>
          <a:latin typeface="+mn-lt"/>
          <a:ea typeface="+mn-ea"/>
          <a:cs typeface="+mn-cs"/>
        </a:defRPr>
      </a:lvl2pPr>
      <a:lvl3pPr marL="967740" algn="l" defTabSz="967740" rtl="0" eaLnBrk="1" latinLnBrk="0" hangingPunct="1">
        <a:defRPr sz="1905" kern="1200">
          <a:solidFill>
            <a:schemeClr val="tx1"/>
          </a:solidFill>
          <a:latin typeface="+mn-lt"/>
          <a:ea typeface="+mn-ea"/>
          <a:cs typeface="+mn-cs"/>
        </a:defRPr>
      </a:lvl3pPr>
      <a:lvl4pPr marL="1451610" algn="l" defTabSz="967740" rtl="0" eaLnBrk="1" latinLnBrk="0" hangingPunct="1">
        <a:defRPr sz="1905" kern="1200">
          <a:solidFill>
            <a:schemeClr val="tx1"/>
          </a:solidFill>
          <a:latin typeface="+mn-lt"/>
          <a:ea typeface="+mn-ea"/>
          <a:cs typeface="+mn-cs"/>
        </a:defRPr>
      </a:lvl4pPr>
      <a:lvl5pPr marL="1935480" algn="l" defTabSz="967740" rtl="0" eaLnBrk="1" latinLnBrk="0" hangingPunct="1">
        <a:defRPr sz="1905" kern="1200">
          <a:solidFill>
            <a:schemeClr val="tx1"/>
          </a:solidFill>
          <a:latin typeface="+mn-lt"/>
          <a:ea typeface="+mn-ea"/>
          <a:cs typeface="+mn-cs"/>
        </a:defRPr>
      </a:lvl5pPr>
      <a:lvl6pPr marL="2419350" algn="l" defTabSz="967740" rtl="0" eaLnBrk="1" latinLnBrk="0" hangingPunct="1">
        <a:defRPr sz="1905" kern="1200">
          <a:solidFill>
            <a:schemeClr val="tx1"/>
          </a:solidFill>
          <a:latin typeface="+mn-lt"/>
          <a:ea typeface="+mn-ea"/>
          <a:cs typeface="+mn-cs"/>
        </a:defRPr>
      </a:lvl6pPr>
      <a:lvl7pPr marL="2903220" algn="l" defTabSz="967740" rtl="0" eaLnBrk="1" latinLnBrk="0" hangingPunct="1">
        <a:defRPr sz="1905" kern="1200">
          <a:solidFill>
            <a:schemeClr val="tx1"/>
          </a:solidFill>
          <a:latin typeface="+mn-lt"/>
          <a:ea typeface="+mn-ea"/>
          <a:cs typeface="+mn-cs"/>
        </a:defRPr>
      </a:lvl7pPr>
      <a:lvl8pPr marL="3387090" algn="l" defTabSz="967740" rtl="0" eaLnBrk="1" latinLnBrk="0" hangingPunct="1">
        <a:defRPr sz="1905" kern="1200">
          <a:solidFill>
            <a:schemeClr val="tx1"/>
          </a:solidFill>
          <a:latin typeface="+mn-lt"/>
          <a:ea typeface="+mn-ea"/>
          <a:cs typeface="+mn-cs"/>
        </a:defRPr>
      </a:lvl8pPr>
      <a:lvl9pPr marL="3870960" algn="l" defTabSz="967740" rtl="0" eaLnBrk="1" latinLnBrk="0" hangingPunct="1">
        <a:defRPr sz="1905"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reserve="1">
  <p:cSld>
    <p:bg>
      <p:bgPr>
        <a:solidFill>
          <a:schemeClr val="accent6">
            <a:lumMod val="20000"/>
            <a:lumOff val="80000"/>
            <a:alpha val="50000"/>
          </a:schemeClr>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4189" r:id="rId1"/>
    <p:sldLayoutId id="2147484190" r:id="rId2"/>
    <p:sldLayoutId id="2147484191" r:id="rId3"/>
    <p:sldLayoutId id="2147484192" r:id="rId4"/>
    <p:sldLayoutId id="2147484193" r:id="rId5"/>
    <p:sldLayoutId id="2147484194" r:id="rId6"/>
    <p:sldLayoutId id="2147484195" r:id="rId7"/>
    <p:sldLayoutId id="2147484196" r:id="rId8"/>
    <p:sldLayoutId id="2147484197" r:id="rId9"/>
    <p:sldLayoutId id="2147484198" r:id="rId10"/>
    <p:sldLayoutId id="2147484199" r:id="rId11"/>
    <p:sldLayoutId id="2147484200" r:id="rId12"/>
    <p:sldLayoutId id="2147484201" r:id="rId13"/>
    <p:sldLayoutId id="2147484202" r:id="rId14"/>
    <p:sldLayoutId id="2147484203" r:id="rId15"/>
    <p:sldLayoutId id="2147484204" r:id="rId16"/>
    <p:sldLayoutId id="2147484205" r:id="rId17"/>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hdr="0"/>
  <p:txStyles>
    <p:titleStyle>
      <a:lvl1pPr algn="l" defTabSz="96774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41935" indent="-241935" algn="l" defTabSz="967740" rtl="0" eaLnBrk="1" latinLnBrk="0" hangingPunct="1">
        <a:lnSpc>
          <a:spcPct val="90000"/>
        </a:lnSpc>
        <a:spcBef>
          <a:spcPts val="1060"/>
        </a:spcBef>
        <a:buFontTx/>
        <a:buBlip>
          <a:blip r:embed="rId18"/>
        </a:buBlip>
        <a:defRPr sz="2965" b="0" kern="1200">
          <a:solidFill>
            <a:schemeClr val="tx2">
              <a:lumMod val="75000"/>
              <a:lumOff val="25000"/>
            </a:schemeClr>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p:bodyStyle>
    <p:otherStyle>
      <a:defPPr>
        <a:defRPr lang="zh-CN"/>
      </a:defPPr>
      <a:lvl1pPr marL="0" algn="l" defTabSz="967740" rtl="0" eaLnBrk="1" latinLnBrk="0" hangingPunct="1">
        <a:defRPr sz="1905" kern="1200">
          <a:solidFill>
            <a:schemeClr val="tx1"/>
          </a:solidFill>
          <a:latin typeface="+mn-lt"/>
          <a:ea typeface="+mn-ea"/>
          <a:cs typeface="+mn-cs"/>
        </a:defRPr>
      </a:lvl1pPr>
      <a:lvl2pPr marL="483870" algn="l" defTabSz="967740" rtl="0" eaLnBrk="1" latinLnBrk="0" hangingPunct="1">
        <a:defRPr sz="1905" kern="1200">
          <a:solidFill>
            <a:schemeClr val="tx1"/>
          </a:solidFill>
          <a:latin typeface="+mn-lt"/>
          <a:ea typeface="+mn-ea"/>
          <a:cs typeface="+mn-cs"/>
        </a:defRPr>
      </a:lvl2pPr>
      <a:lvl3pPr marL="967740" algn="l" defTabSz="967740" rtl="0" eaLnBrk="1" latinLnBrk="0" hangingPunct="1">
        <a:defRPr sz="1905" kern="1200">
          <a:solidFill>
            <a:schemeClr val="tx1"/>
          </a:solidFill>
          <a:latin typeface="+mn-lt"/>
          <a:ea typeface="+mn-ea"/>
          <a:cs typeface="+mn-cs"/>
        </a:defRPr>
      </a:lvl3pPr>
      <a:lvl4pPr marL="1451610" algn="l" defTabSz="967740" rtl="0" eaLnBrk="1" latinLnBrk="0" hangingPunct="1">
        <a:defRPr sz="1905" kern="1200">
          <a:solidFill>
            <a:schemeClr val="tx1"/>
          </a:solidFill>
          <a:latin typeface="+mn-lt"/>
          <a:ea typeface="+mn-ea"/>
          <a:cs typeface="+mn-cs"/>
        </a:defRPr>
      </a:lvl4pPr>
      <a:lvl5pPr marL="1935480" algn="l" defTabSz="967740" rtl="0" eaLnBrk="1" latinLnBrk="0" hangingPunct="1">
        <a:defRPr sz="1905" kern="1200">
          <a:solidFill>
            <a:schemeClr val="tx1"/>
          </a:solidFill>
          <a:latin typeface="+mn-lt"/>
          <a:ea typeface="+mn-ea"/>
          <a:cs typeface="+mn-cs"/>
        </a:defRPr>
      </a:lvl5pPr>
      <a:lvl6pPr marL="2419350" algn="l" defTabSz="967740" rtl="0" eaLnBrk="1" latinLnBrk="0" hangingPunct="1">
        <a:defRPr sz="1905" kern="1200">
          <a:solidFill>
            <a:schemeClr val="tx1"/>
          </a:solidFill>
          <a:latin typeface="+mn-lt"/>
          <a:ea typeface="+mn-ea"/>
          <a:cs typeface="+mn-cs"/>
        </a:defRPr>
      </a:lvl6pPr>
      <a:lvl7pPr marL="2903220" algn="l" defTabSz="967740" rtl="0" eaLnBrk="1" latinLnBrk="0" hangingPunct="1">
        <a:defRPr sz="1905" kern="1200">
          <a:solidFill>
            <a:schemeClr val="tx1"/>
          </a:solidFill>
          <a:latin typeface="+mn-lt"/>
          <a:ea typeface="+mn-ea"/>
          <a:cs typeface="+mn-cs"/>
        </a:defRPr>
      </a:lvl7pPr>
      <a:lvl8pPr marL="3387090" algn="l" defTabSz="967740" rtl="0" eaLnBrk="1" latinLnBrk="0" hangingPunct="1">
        <a:defRPr sz="1905" kern="1200">
          <a:solidFill>
            <a:schemeClr val="tx1"/>
          </a:solidFill>
          <a:latin typeface="+mn-lt"/>
          <a:ea typeface="+mn-ea"/>
          <a:cs typeface="+mn-cs"/>
        </a:defRPr>
      </a:lvl8pPr>
      <a:lvl9pPr marL="3870960" algn="l" defTabSz="967740" rtl="0" eaLnBrk="1" latinLnBrk="0" hangingPunct="1">
        <a:defRPr sz="1905"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accent6">
            <a:lumMod val="20000"/>
            <a:lumOff val="80000"/>
            <a:alpha val="50000"/>
          </a:schemeClr>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4207" r:id="rId1"/>
    <p:sldLayoutId id="2147484208" r:id="rId2"/>
    <p:sldLayoutId id="2147484209" r:id="rId3"/>
    <p:sldLayoutId id="2147484210" r:id="rId4"/>
    <p:sldLayoutId id="2147484211" r:id="rId5"/>
    <p:sldLayoutId id="2147484212" r:id="rId6"/>
    <p:sldLayoutId id="2147484213" r:id="rId7"/>
    <p:sldLayoutId id="2147484214" r:id="rId8"/>
    <p:sldLayoutId id="2147484215" r:id="rId9"/>
    <p:sldLayoutId id="2147484216" r:id="rId10"/>
    <p:sldLayoutId id="2147484217" r:id="rId11"/>
    <p:sldLayoutId id="2147484218" r:id="rId12"/>
    <p:sldLayoutId id="2147484219" r:id="rId13"/>
    <p:sldLayoutId id="2147484220" r:id="rId14"/>
    <p:sldLayoutId id="2147484221" r:id="rId15"/>
    <p:sldLayoutId id="2147484222" r:id="rId16"/>
    <p:sldLayoutId id="2147484223" r:id="rId17"/>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hdr="0"/>
  <p:txStyles>
    <p:titleStyle>
      <a:lvl1pPr algn="l" defTabSz="96774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41935" indent="-241935" algn="l" defTabSz="967740" rtl="0" eaLnBrk="1" latinLnBrk="0" hangingPunct="1">
        <a:lnSpc>
          <a:spcPct val="90000"/>
        </a:lnSpc>
        <a:spcBef>
          <a:spcPts val="1060"/>
        </a:spcBef>
        <a:buFontTx/>
        <a:buBlip>
          <a:blip r:embed="rId18"/>
        </a:buBlip>
        <a:defRPr sz="2965" b="0" kern="1200">
          <a:solidFill>
            <a:schemeClr val="tx2">
              <a:lumMod val="75000"/>
              <a:lumOff val="25000"/>
            </a:schemeClr>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p:bodyStyle>
    <p:otherStyle>
      <a:defPPr>
        <a:defRPr lang="zh-CN"/>
      </a:defPPr>
      <a:lvl1pPr marL="0" algn="l" defTabSz="967740" rtl="0" eaLnBrk="1" latinLnBrk="0" hangingPunct="1">
        <a:defRPr sz="1905" kern="1200">
          <a:solidFill>
            <a:schemeClr val="tx1"/>
          </a:solidFill>
          <a:latin typeface="+mn-lt"/>
          <a:ea typeface="+mn-ea"/>
          <a:cs typeface="+mn-cs"/>
        </a:defRPr>
      </a:lvl1pPr>
      <a:lvl2pPr marL="483870" algn="l" defTabSz="967740" rtl="0" eaLnBrk="1" latinLnBrk="0" hangingPunct="1">
        <a:defRPr sz="1905" kern="1200">
          <a:solidFill>
            <a:schemeClr val="tx1"/>
          </a:solidFill>
          <a:latin typeface="+mn-lt"/>
          <a:ea typeface="+mn-ea"/>
          <a:cs typeface="+mn-cs"/>
        </a:defRPr>
      </a:lvl2pPr>
      <a:lvl3pPr marL="967740" algn="l" defTabSz="967740" rtl="0" eaLnBrk="1" latinLnBrk="0" hangingPunct="1">
        <a:defRPr sz="1905" kern="1200">
          <a:solidFill>
            <a:schemeClr val="tx1"/>
          </a:solidFill>
          <a:latin typeface="+mn-lt"/>
          <a:ea typeface="+mn-ea"/>
          <a:cs typeface="+mn-cs"/>
        </a:defRPr>
      </a:lvl3pPr>
      <a:lvl4pPr marL="1451610" algn="l" defTabSz="967740" rtl="0" eaLnBrk="1" latinLnBrk="0" hangingPunct="1">
        <a:defRPr sz="1905" kern="1200">
          <a:solidFill>
            <a:schemeClr val="tx1"/>
          </a:solidFill>
          <a:latin typeface="+mn-lt"/>
          <a:ea typeface="+mn-ea"/>
          <a:cs typeface="+mn-cs"/>
        </a:defRPr>
      </a:lvl4pPr>
      <a:lvl5pPr marL="1935480" algn="l" defTabSz="967740" rtl="0" eaLnBrk="1" latinLnBrk="0" hangingPunct="1">
        <a:defRPr sz="1905" kern="1200">
          <a:solidFill>
            <a:schemeClr val="tx1"/>
          </a:solidFill>
          <a:latin typeface="+mn-lt"/>
          <a:ea typeface="+mn-ea"/>
          <a:cs typeface="+mn-cs"/>
        </a:defRPr>
      </a:lvl5pPr>
      <a:lvl6pPr marL="2419350" algn="l" defTabSz="967740" rtl="0" eaLnBrk="1" latinLnBrk="0" hangingPunct="1">
        <a:defRPr sz="1905" kern="1200">
          <a:solidFill>
            <a:schemeClr val="tx1"/>
          </a:solidFill>
          <a:latin typeface="+mn-lt"/>
          <a:ea typeface="+mn-ea"/>
          <a:cs typeface="+mn-cs"/>
        </a:defRPr>
      </a:lvl6pPr>
      <a:lvl7pPr marL="2903220" algn="l" defTabSz="967740" rtl="0" eaLnBrk="1" latinLnBrk="0" hangingPunct="1">
        <a:defRPr sz="1905" kern="1200">
          <a:solidFill>
            <a:schemeClr val="tx1"/>
          </a:solidFill>
          <a:latin typeface="+mn-lt"/>
          <a:ea typeface="+mn-ea"/>
          <a:cs typeface="+mn-cs"/>
        </a:defRPr>
      </a:lvl7pPr>
      <a:lvl8pPr marL="3387090" algn="l" defTabSz="967740" rtl="0" eaLnBrk="1" latinLnBrk="0" hangingPunct="1">
        <a:defRPr sz="1905" kern="1200">
          <a:solidFill>
            <a:schemeClr val="tx1"/>
          </a:solidFill>
          <a:latin typeface="+mn-lt"/>
          <a:ea typeface="+mn-ea"/>
          <a:cs typeface="+mn-cs"/>
        </a:defRPr>
      </a:lvl8pPr>
      <a:lvl9pPr marL="3870960" algn="l" defTabSz="967740" rtl="0" eaLnBrk="1" latinLnBrk="0" hangingPunct="1">
        <a:defRPr sz="1905"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reserve="1">
  <p:cSld>
    <p:bg>
      <p:bgPr>
        <a:solidFill>
          <a:schemeClr val="accent6">
            <a:lumMod val="20000"/>
            <a:lumOff val="80000"/>
            <a:alpha val="50000"/>
          </a:schemeClr>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4225" r:id="rId1"/>
    <p:sldLayoutId id="2147484226" r:id="rId2"/>
    <p:sldLayoutId id="2147484227" r:id="rId3"/>
    <p:sldLayoutId id="2147484228" r:id="rId4"/>
    <p:sldLayoutId id="2147484229" r:id="rId5"/>
    <p:sldLayoutId id="2147484230" r:id="rId6"/>
    <p:sldLayoutId id="2147484231" r:id="rId7"/>
    <p:sldLayoutId id="2147484232" r:id="rId8"/>
    <p:sldLayoutId id="2147484233" r:id="rId9"/>
    <p:sldLayoutId id="2147484234" r:id="rId10"/>
    <p:sldLayoutId id="2147484235" r:id="rId11"/>
    <p:sldLayoutId id="2147484236" r:id="rId12"/>
    <p:sldLayoutId id="2147484237" r:id="rId13"/>
    <p:sldLayoutId id="2147484238" r:id="rId14"/>
    <p:sldLayoutId id="2147484239" r:id="rId15"/>
    <p:sldLayoutId id="2147484240" r:id="rId16"/>
    <p:sldLayoutId id="2147484241" r:id="rId17"/>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hdr="0"/>
  <p:txStyles>
    <p:titleStyle>
      <a:lvl1pPr algn="l" defTabSz="96774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41935" indent="-241935" algn="l" defTabSz="967740" rtl="0" eaLnBrk="1" latinLnBrk="0" hangingPunct="1">
        <a:lnSpc>
          <a:spcPct val="90000"/>
        </a:lnSpc>
        <a:spcBef>
          <a:spcPts val="1060"/>
        </a:spcBef>
        <a:buFontTx/>
        <a:buBlip>
          <a:blip r:embed="rId18"/>
        </a:buBlip>
        <a:defRPr sz="2965" b="0" kern="1200">
          <a:solidFill>
            <a:schemeClr val="tx2">
              <a:lumMod val="75000"/>
              <a:lumOff val="25000"/>
            </a:schemeClr>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p:bodyStyle>
    <p:otherStyle>
      <a:defPPr>
        <a:defRPr lang="zh-CN"/>
      </a:defPPr>
      <a:lvl1pPr marL="0" algn="l" defTabSz="967740" rtl="0" eaLnBrk="1" latinLnBrk="0" hangingPunct="1">
        <a:defRPr sz="1905" kern="1200">
          <a:solidFill>
            <a:schemeClr val="tx1"/>
          </a:solidFill>
          <a:latin typeface="+mn-lt"/>
          <a:ea typeface="+mn-ea"/>
          <a:cs typeface="+mn-cs"/>
        </a:defRPr>
      </a:lvl1pPr>
      <a:lvl2pPr marL="483870" algn="l" defTabSz="967740" rtl="0" eaLnBrk="1" latinLnBrk="0" hangingPunct="1">
        <a:defRPr sz="1905" kern="1200">
          <a:solidFill>
            <a:schemeClr val="tx1"/>
          </a:solidFill>
          <a:latin typeface="+mn-lt"/>
          <a:ea typeface="+mn-ea"/>
          <a:cs typeface="+mn-cs"/>
        </a:defRPr>
      </a:lvl2pPr>
      <a:lvl3pPr marL="967740" algn="l" defTabSz="967740" rtl="0" eaLnBrk="1" latinLnBrk="0" hangingPunct="1">
        <a:defRPr sz="1905" kern="1200">
          <a:solidFill>
            <a:schemeClr val="tx1"/>
          </a:solidFill>
          <a:latin typeface="+mn-lt"/>
          <a:ea typeface="+mn-ea"/>
          <a:cs typeface="+mn-cs"/>
        </a:defRPr>
      </a:lvl3pPr>
      <a:lvl4pPr marL="1451610" algn="l" defTabSz="967740" rtl="0" eaLnBrk="1" latinLnBrk="0" hangingPunct="1">
        <a:defRPr sz="1905" kern="1200">
          <a:solidFill>
            <a:schemeClr val="tx1"/>
          </a:solidFill>
          <a:latin typeface="+mn-lt"/>
          <a:ea typeface="+mn-ea"/>
          <a:cs typeface="+mn-cs"/>
        </a:defRPr>
      </a:lvl4pPr>
      <a:lvl5pPr marL="1935480" algn="l" defTabSz="967740" rtl="0" eaLnBrk="1" latinLnBrk="0" hangingPunct="1">
        <a:defRPr sz="1905" kern="1200">
          <a:solidFill>
            <a:schemeClr val="tx1"/>
          </a:solidFill>
          <a:latin typeface="+mn-lt"/>
          <a:ea typeface="+mn-ea"/>
          <a:cs typeface="+mn-cs"/>
        </a:defRPr>
      </a:lvl5pPr>
      <a:lvl6pPr marL="2419350" algn="l" defTabSz="967740" rtl="0" eaLnBrk="1" latinLnBrk="0" hangingPunct="1">
        <a:defRPr sz="1905" kern="1200">
          <a:solidFill>
            <a:schemeClr val="tx1"/>
          </a:solidFill>
          <a:latin typeface="+mn-lt"/>
          <a:ea typeface="+mn-ea"/>
          <a:cs typeface="+mn-cs"/>
        </a:defRPr>
      </a:lvl6pPr>
      <a:lvl7pPr marL="2903220" algn="l" defTabSz="967740" rtl="0" eaLnBrk="1" latinLnBrk="0" hangingPunct="1">
        <a:defRPr sz="1905" kern="1200">
          <a:solidFill>
            <a:schemeClr val="tx1"/>
          </a:solidFill>
          <a:latin typeface="+mn-lt"/>
          <a:ea typeface="+mn-ea"/>
          <a:cs typeface="+mn-cs"/>
        </a:defRPr>
      </a:lvl7pPr>
      <a:lvl8pPr marL="3387090" algn="l" defTabSz="967740" rtl="0" eaLnBrk="1" latinLnBrk="0" hangingPunct="1">
        <a:defRPr sz="1905" kern="1200">
          <a:solidFill>
            <a:schemeClr val="tx1"/>
          </a:solidFill>
          <a:latin typeface="+mn-lt"/>
          <a:ea typeface="+mn-ea"/>
          <a:cs typeface="+mn-cs"/>
        </a:defRPr>
      </a:lvl8pPr>
      <a:lvl9pPr marL="3870960" algn="l" defTabSz="967740" rtl="0" eaLnBrk="1" latinLnBrk="0" hangingPunct="1">
        <a:defRPr sz="1905"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reserve="1">
  <p:cSld>
    <p:bg>
      <p:bgPr>
        <a:solidFill>
          <a:schemeClr val="accent6">
            <a:lumMod val="20000"/>
            <a:lumOff val="80000"/>
            <a:alpha val="50000"/>
          </a:schemeClr>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4243" r:id="rId1"/>
    <p:sldLayoutId id="2147484244" r:id="rId2"/>
    <p:sldLayoutId id="2147484245" r:id="rId3"/>
    <p:sldLayoutId id="2147484246" r:id="rId4"/>
    <p:sldLayoutId id="2147484247" r:id="rId5"/>
    <p:sldLayoutId id="2147484248" r:id="rId6"/>
    <p:sldLayoutId id="2147484249" r:id="rId7"/>
    <p:sldLayoutId id="2147484250" r:id="rId8"/>
    <p:sldLayoutId id="2147484251" r:id="rId9"/>
    <p:sldLayoutId id="2147484252" r:id="rId10"/>
    <p:sldLayoutId id="2147484253" r:id="rId11"/>
    <p:sldLayoutId id="2147484254" r:id="rId12"/>
    <p:sldLayoutId id="2147484255" r:id="rId13"/>
    <p:sldLayoutId id="2147484256" r:id="rId14"/>
    <p:sldLayoutId id="2147484257" r:id="rId15"/>
    <p:sldLayoutId id="2147484258" r:id="rId16"/>
    <p:sldLayoutId id="2147484259" r:id="rId17"/>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hdr="0"/>
  <p:txStyles>
    <p:titleStyle>
      <a:lvl1pPr algn="l" defTabSz="96774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41935" indent="-241935" algn="l" defTabSz="967740" rtl="0" eaLnBrk="1" latinLnBrk="0" hangingPunct="1">
        <a:lnSpc>
          <a:spcPct val="90000"/>
        </a:lnSpc>
        <a:spcBef>
          <a:spcPts val="1060"/>
        </a:spcBef>
        <a:buFontTx/>
        <a:buBlip>
          <a:blip r:embed="rId18"/>
        </a:buBlip>
        <a:defRPr sz="2965" b="0" kern="1200">
          <a:solidFill>
            <a:schemeClr val="tx2">
              <a:lumMod val="75000"/>
              <a:lumOff val="25000"/>
            </a:schemeClr>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p:bodyStyle>
    <p:otherStyle>
      <a:defPPr>
        <a:defRPr lang="zh-CN"/>
      </a:defPPr>
      <a:lvl1pPr marL="0" algn="l" defTabSz="967740" rtl="0" eaLnBrk="1" latinLnBrk="0" hangingPunct="1">
        <a:defRPr sz="1905" kern="1200">
          <a:solidFill>
            <a:schemeClr val="tx1"/>
          </a:solidFill>
          <a:latin typeface="+mn-lt"/>
          <a:ea typeface="+mn-ea"/>
          <a:cs typeface="+mn-cs"/>
        </a:defRPr>
      </a:lvl1pPr>
      <a:lvl2pPr marL="483870" algn="l" defTabSz="967740" rtl="0" eaLnBrk="1" latinLnBrk="0" hangingPunct="1">
        <a:defRPr sz="1905" kern="1200">
          <a:solidFill>
            <a:schemeClr val="tx1"/>
          </a:solidFill>
          <a:latin typeface="+mn-lt"/>
          <a:ea typeface="+mn-ea"/>
          <a:cs typeface="+mn-cs"/>
        </a:defRPr>
      </a:lvl2pPr>
      <a:lvl3pPr marL="967740" algn="l" defTabSz="967740" rtl="0" eaLnBrk="1" latinLnBrk="0" hangingPunct="1">
        <a:defRPr sz="1905" kern="1200">
          <a:solidFill>
            <a:schemeClr val="tx1"/>
          </a:solidFill>
          <a:latin typeface="+mn-lt"/>
          <a:ea typeface="+mn-ea"/>
          <a:cs typeface="+mn-cs"/>
        </a:defRPr>
      </a:lvl3pPr>
      <a:lvl4pPr marL="1451610" algn="l" defTabSz="967740" rtl="0" eaLnBrk="1" latinLnBrk="0" hangingPunct="1">
        <a:defRPr sz="1905" kern="1200">
          <a:solidFill>
            <a:schemeClr val="tx1"/>
          </a:solidFill>
          <a:latin typeface="+mn-lt"/>
          <a:ea typeface="+mn-ea"/>
          <a:cs typeface="+mn-cs"/>
        </a:defRPr>
      </a:lvl4pPr>
      <a:lvl5pPr marL="1935480" algn="l" defTabSz="967740" rtl="0" eaLnBrk="1" latinLnBrk="0" hangingPunct="1">
        <a:defRPr sz="1905" kern="1200">
          <a:solidFill>
            <a:schemeClr val="tx1"/>
          </a:solidFill>
          <a:latin typeface="+mn-lt"/>
          <a:ea typeface="+mn-ea"/>
          <a:cs typeface="+mn-cs"/>
        </a:defRPr>
      </a:lvl5pPr>
      <a:lvl6pPr marL="2419350" algn="l" defTabSz="967740" rtl="0" eaLnBrk="1" latinLnBrk="0" hangingPunct="1">
        <a:defRPr sz="1905" kern="1200">
          <a:solidFill>
            <a:schemeClr val="tx1"/>
          </a:solidFill>
          <a:latin typeface="+mn-lt"/>
          <a:ea typeface="+mn-ea"/>
          <a:cs typeface="+mn-cs"/>
        </a:defRPr>
      </a:lvl6pPr>
      <a:lvl7pPr marL="2903220" algn="l" defTabSz="967740" rtl="0" eaLnBrk="1" latinLnBrk="0" hangingPunct="1">
        <a:defRPr sz="1905" kern="1200">
          <a:solidFill>
            <a:schemeClr val="tx1"/>
          </a:solidFill>
          <a:latin typeface="+mn-lt"/>
          <a:ea typeface="+mn-ea"/>
          <a:cs typeface="+mn-cs"/>
        </a:defRPr>
      </a:lvl7pPr>
      <a:lvl8pPr marL="3387090" algn="l" defTabSz="967740" rtl="0" eaLnBrk="1" latinLnBrk="0" hangingPunct="1">
        <a:defRPr sz="1905" kern="1200">
          <a:solidFill>
            <a:schemeClr val="tx1"/>
          </a:solidFill>
          <a:latin typeface="+mn-lt"/>
          <a:ea typeface="+mn-ea"/>
          <a:cs typeface="+mn-cs"/>
        </a:defRPr>
      </a:lvl8pPr>
      <a:lvl9pPr marL="3870960" algn="l" defTabSz="967740" rtl="0" eaLnBrk="1" latinLnBrk="0" hangingPunct="1">
        <a:defRPr sz="1905"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reserve="1">
  <p:cSld>
    <p:bg>
      <p:bgPr>
        <a:solidFill>
          <a:schemeClr val="accent6">
            <a:lumMod val="20000"/>
            <a:lumOff val="80000"/>
            <a:alpha val="50000"/>
          </a:schemeClr>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4261" r:id="rId1"/>
    <p:sldLayoutId id="2147484262" r:id="rId2"/>
    <p:sldLayoutId id="2147484263" r:id="rId3"/>
    <p:sldLayoutId id="2147484264" r:id="rId4"/>
    <p:sldLayoutId id="2147484265" r:id="rId5"/>
    <p:sldLayoutId id="2147484266" r:id="rId6"/>
    <p:sldLayoutId id="2147484267" r:id="rId7"/>
    <p:sldLayoutId id="2147484268" r:id="rId8"/>
    <p:sldLayoutId id="2147484269" r:id="rId9"/>
    <p:sldLayoutId id="2147484270" r:id="rId10"/>
    <p:sldLayoutId id="2147484271" r:id="rId11"/>
    <p:sldLayoutId id="2147484272" r:id="rId12"/>
    <p:sldLayoutId id="2147484273" r:id="rId13"/>
    <p:sldLayoutId id="2147484274" r:id="rId14"/>
    <p:sldLayoutId id="2147484275" r:id="rId15"/>
    <p:sldLayoutId id="2147484276" r:id="rId16"/>
    <p:sldLayoutId id="2147484277" r:id="rId17"/>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hdr="0"/>
  <p:txStyles>
    <p:titleStyle>
      <a:lvl1pPr algn="l" defTabSz="96774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41935" indent="-241935" algn="l" defTabSz="967740" rtl="0" eaLnBrk="1" latinLnBrk="0" hangingPunct="1">
        <a:lnSpc>
          <a:spcPct val="90000"/>
        </a:lnSpc>
        <a:spcBef>
          <a:spcPts val="1060"/>
        </a:spcBef>
        <a:buFontTx/>
        <a:buBlip>
          <a:blip r:embed="rId18"/>
        </a:buBlip>
        <a:defRPr sz="2965" b="0" kern="1200">
          <a:solidFill>
            <a:schemeClr val="tx2">
              <a:lumMod val="75000"/>
              <a:lumOff val="25000"/>
            </a:schemeClr>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p:bodyStyle>
    <p:otherStyle>
      <a:defPPr>
        <a:defRPr lang="zh-CN"/>
      </a:defPPr>
      <a:lvl1pPr marL="0" algn="l" defTabSz="967740" rtl="0" eaLnBrk="1" latinLnBrk="0" hangingPunct="1">
        <a:defRPr sz="1905" kern="1200">
          <a:solidFill>
            <a:schemeClr val="tx1"/>
          </a:solidFill>
          <a:latin typeface="+mn-lt"/>
          <a:ea typeface="+mn-ea"/>
          <a:cs typeface="+mn-cs"/>
        </a:defRPr>
      </a:lvl1pPr>
      <a:lvl2pPr marL="483870" algn="l" defTabSz="967740" rtl="0" eaLnBrk="1" latinLnBrk="0" hangingPunct="1">
        <a:defRPr sz="1905" kern="1200">
          <a:solidFill>
            <a:schemeClr val="tx1"/>
          </a:solidFill>
          <a:latin typeface="+mn-lt"/>
          <a:ea typeface="+mn-ea"/>
          <a:cs typeface="+mn-cs"/>
        </a:defRPr>
      </a:lvl2pPr>
      <a:lvl3pPr marL="967740" algn="l" defTabSz="967740" rtl="0" eaLnBrk="1" latinLnBrk="0" hangingPunct="1">
        <a:defRPr sz="1905" kern="1200">
          <a:solidFill>
            <a:schemeClr val="tx1"/>
          </a:solidFill>
          <a:latin typeface="+mn-lt"/>
          <a:ea typeface="+mn-ea"/>
          <a:cs typeface="+mn-cs"/>
        </a:defRPr>
      </a:lvl3pPr>
      <a:lvl4pPr marL="1451610" algn="l" defTabSz="967740" rtl="0" eaLnBrk="1" latinLnBrk="0" hangingPunct="1">
        <a:defRPr sz="1905" kern="1200">
          <a:solidFill>
            <a:schemeClr val="tx1"/>
          </a:solidFill>
          <a:latin typeface="+mn-lt"/>
          <a:ea typeface="+mn-ea"/>
          <a:cs typeface="+mn-cs"/>
        </a:defRPr>
      </a:lvl4pPr>
      <a:lvl5pPr marL="1935480" algn="l" defTabSz="967740" rtl="0" eaLnBrk="1" latinLnBrk="0" hangingPunct="1">
        <a:defRPr sz="1905" kern="1200">
          <a:solidFill>
            <a:schemeClr val="tx1"/>
          </a:solidFill>
          <a:latin typeface="+mn-lt"/>
          <a:ea typeface="+mn-ea"/>
          <a:cs typeface="+mn-cs"/>
        </a:defRPr>
      </a:lvl5pPr>
      <a:lvl6pPr marL="2419350" algn="l" defTabSz="967740" rtl="0" eaLnBrk="1" latinLnBrk="0" hangingPunct="1">
        <a:defRPr sz="1905" kern="1200">
          <a:solidFill>
            <a:schemeClr val="tx1"/>
          </a:solidFill>
          <a:latin typeface="+mn-lt"/>
          <a:ea typeface="+mn-ea"/>
          <a:cs typeface="+mn-cs"/>
        </a:defRPr>
      </a:lvl6pPr>
      <a:lvl7pPr marL="2903220" algn="l" defTabSz="967740" rtl="0" eaLnBrk="1" latinLnBrk="0" hangingPunct="1">
        <a:defRPr sz="1905" kern="1200">
          <a:solidFill>
            <a:schemeClr val="tx1"/>
          </a:solidFill>
          <a:latin typeface="+mn-lt"/>
          <a:ea typeface="+mn-ea"/>
          <a:cs typeface="+mn-cs"/>
        </a:defRPr>
      </a:lvl7pPr>
      <a:lvl8pPr marL="3387090" algn="l" defTabSz="967740" rtl="0" eaLnBrk="1" latinLnBrk="0" hangingPunct="1">
        <a:defRPr sz="1905" kern="1200">
          <a:solidFill>
            <a:schemeClr val="tx1"/>
          </a:solidFill>
          <a:latin typeface="+mn-lt"/>
          <a:ea typeface="+mn-ea"/>
          <a:cs typeface="+mn-cs"/>
        </a:defRPr>
      </a:lvl8pPr>
      <a:lvl9pPr marL="3870960" algn="l" defTabSz="967740" rtl="0" eaLnBrk="1" latinLnBrk="0" hangingPunct="1">
        <a:defRPr sz="1905"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reserve="1">
  <p:cSld>
    <p:bg>
      <p:bgPr>
        <a:solidFill>
          <a:schemeClr val="accent6">
            <a:lumMod val="20000"/>
            <a:lumOff val="80000"/>
            <a:alpha val="50000"/>
          </a:schemeClr>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4279" r:id="rId1"/>
    <p:sldLayoutId id="2147484280" r:id="rId2"/>
    <p:sldLayoutId id="2147484281" r:id="rId3"/>
    <p:sldLayoutId id="2147484282" r:id="rId4"/>
    <p:sldLayoutId id="2147484283" r:id="rId5"/>
    <p:sldLayoutId id="2147484284" r:id="rId6"/>
    <p:sldLayoutId id="2147484285" r:id="rId7"/>
    <p:sldLayoutId id="2147484286" r:id="rId8"/>
    <p:sldLayoutId id="2147484287" r:id="rId9"/>
    <p:sldLayoutId id="2147484288" r:id="rId10"/>
    <p:sldLayoutId id="2147484289" r:id="rId11"/>
    <p:sldLayoutId id="2147484290" r:id="rId12"/>
    <p:sldLayoutId id="2147484291" r:id="rId13"/>
    <p:sldLayoutId id="2147484292" r:id="rId14"/>
    <p:sldLayoutId id="2147484293" r:id="rId15"/>
    <p:sldLayoutId id="2147484294" r:id="rId16"/>
    <p:sldLayoutId id="2147484295" r:id="rId17"/>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hdr="0"/>
  <p:txStyles>
    <p:titleStyle>
      <a:lvl1pPr algn="l" defTabSz="96774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41935" indent="-241935" algn="l" defTabSz="967740" rtl="0" eaLnBrk="1" latinLnBrk="0" hangingPunct="1">
        <a:lnSpc>
          <a:spcPct val="90000"/>
        </a:lnSpc>
        <a:spcBef>
          <a:spcPts val="1060"/>
        </a:spcBef>
        <a:buFontTx/>
        <a:buBlip>
          <a:blip r:embed="rId18"/>
        </a:buBlip>
        <a:defRPr sz="2965" b="0" kern="1200">
          <a:solidFill>
            <a:schemeClr val="tx2">
              <a:lumMod val="75000"/>
              <a:lumOff val="25000"/>
            </a:schemeClr>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p:bodyStyle>
    <p:otherStyle>
      <a:defPPr>
        <a:defRPr lang="zh-CN"/>
      </a:defPPr>
      <a:lvl1pPr marL="0" algn="l" defTabSz="967740" rtl="0" eaLnBrk="1" latinLnBrk="0" hangingPunct="1">
        <a:defRPr sz="1905" kern="1200">
          <a:solidFill>
            <a:schemeClr val="tx1"/>
          </a:solidFill>
          <a:latin typeface="+mn-lt"/>
          <a:ea typeface="+mn-ea"/>
          <a:cs typeface="+mn-cs"/>
        </a:defRPr>
      </a:lvl1pPr>
      <a:lvl2pPr marL="483870" algn="l" defTabSz="967740" rtl="0" eaLnBrk="1" latinLnBrk="0" hangingPunct="1">
        <a:defRPr sz="1905" kern="1200">
          <a:solidFill>
            <a:schemeClr val="tx1"/>
          </a:solidFill>
          <a:latin typeface="+mn-lt"/>
          <a:ea typeface="+mn-ea"/>
          <a:cs typeface="+mn-cs"/>
        </a:defRPr>
      </a:lvl2pPr>
      <a:lvl3pPr marL="967740" algn="l" defTabSz="967740" rtl="0" eaLnBrk="1" latinLnBrk="0" hangingPunct="1">
        <a:defRPr sz="1905" kern="1200">
          <a:solidFill>
            <a:schemeClr val="tx1"/>
          </a:solidFill>
          <a:latin typeface="+mn-lt"/>
          <a:ea typeface="+mn-ea"/>
          <a:cs typeface="+mn-cs"/>
        </a:defRPr>
      </a:lvl3pPr>
      <a:lvl4pPr marL="1451610" algn="l" defTabSz="967740" rtl="0" eaLnBrk="1" latinLnBrk="0" hangingPunct="1">
        <a:defRPr sz="1905" kern="1200">
          <a:solidFill>
            <a:schemeClr val="tx1"/>
          </a:solidFill>
          <a:latin typeface="+mn-lt"/>
          <a:ea typeface="+mn-ea"/>
          <a:cs typeface="+mn-cs"/>
        </a:defRPr>
      </a:lvl4pPr>
      <a:lvl5pPr marL="1935480" algn="l" defTabSz="967740" rtl="0" eaLnBrk="1" latinLnBrk="0" hangingPunct="1">
        <a:defRPr sz="1905" kern="1200">
          <a:solidFill>
            <a:schemeClr val="tx1"/>
          </a:solidFill>
          <a:latin typeface="+mn-lt"/>
          <a:ea typeface="+mn-ea"/>
          <a:cs typeface="+mn-cs"/>
        </a:defRPr>
      </a:lvl5pPr>
      <a:lvl6pPr marL="2419350" algn="l" defTabSz="967740" rtl="0" eaLnBrk="1" latinLnBrk="0" hangingPunct="1">
        <a:defRPr sz="1905" kern="1200">
          <a:solidFill>
            <a:schemeClr val="tx1"/>
          </a:solidFill>
          <a:latin typeface="+mn-lt"/>
          <a:ea typeface="+mn-ea"/>
          <a:cs typeface="+mn-cs"/>
        </a:defRPr>
      </a:lvl6pPr>
      <a:lvl7pPr marL="2903220" algn="l" defTabSz="967740" rtl="0" eaLnBrk="1" latinLnBrk="0" hangingPunct="1">
        <a:defRPr sz="1905" kern="1200">
          <a:solidFill>
            <a:schemeClr val="tx1"/>
          </a:solidFill>
          <a:latin typeface="+mn-lt"/>
          <a:ea typeface="+mn-ea"/>
          <a:cs typeface="+mn-cs"/>
        </a:defRPr>
      </a:lvl7pPr>
      <a:lvl8pPr marL="3387090" algn="l" defTabSz="967740" rtl="0" eaLnBrk="1" latinLnBrk="0" hangingPunct="1">
        <a:defRPr sz="1905" kern="1200">
          <a:solidFill>
            <a:schemeClr val="tx1"/>
          </a:solidFill>
          <a:latin typeface="+mn-lt"/>
          <a:ea typeface="+mn-ea"/>
          <a:cs typeface="+mn-cs"/>
        </a:defRPr>
      </a:lvl8pPr>
      <a:lvl9pPr marL="3870960" algn="l" defTabSz="967740" rtl="0" eaLnBrk="1" latinLnBrk="0" hangingPunct="1">
        <a:defRPr sz="1905"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reserve="1">
  <p:cSld>
    <p:bg>
      <p:bgPr>
        <a:solidFill>
          <a:schemeClr val="accent6">
            <a:lumMod val="20000"/>
            <a:lumOff val="80000"/>
            <a:alpha val="50000"/>
          </a:schemeClr>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4297" r:id="rId1"/>
    <p:sldLayoutId id="2147484298" r:id="rId2"/>
    <p:sldLayoutId id="2147484299" r:id="rId3"/>
    <p:sldLayoutId id="2147484300" r:id="rId4"/>
    <p:sldLayoutId id="2147484301" r:id="rId5"/>
    <p:sldLayoutId id="2147484302" r:id="rId6"/>
    <p:sldLayoutId id="2147484303" r:id="rId7"/>
    <p:sldLayoutId id="2147484304" r:id="rId8"/>
    <p:sldLayoutId id="2147484305" r:id="rId9"/>
    <p:sldLayoutId id="2147484306" r:id="rId10"/>
    <p:sldLayoutId id="2147484307" r:id="rId11"/>
    <p:sldLayoutId id="2147484308" r:id="rId12"/>
    <p:sldLayoutId id="2147484309" r:id="rId13"/>
    <p:sldLayoutId id="2147484310" r:id="rId14"/>
    <p:sldLayoutId id="2147484311" r:id="rId15"/>
    <p:sldLayoutId id="2147484312" r:id="rId16"/>
    <p:sldLayoutId id="2147484313" r:id="rId17"/>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hdr="0"/>
  <p:txStyles>
    <p:titleStyle>
      <a:lvl1pPr algn="l" defTabSz="96774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41935" indent="-241935" algn="l" defTabSz="967740" rtl="0" eaLnBrk="1" latinLnBrk="0" hangingPunct="1">
        <a:lnSpc>
          <a:spcPct val="90000"/>
        </a:lnSpc>
        <a:spcBef>
          <a:spcPts val="1060"/>
        </a:spcBef>
        <a:buFontTx/>
        <a:buBlip>
          <a:blip r:embed="rId18"/>
        </a:buBlip>
        <a:defRPr sz="2965" b="0" kern="1200">
          <a:solidFill>
            <a:schemeClr val="tx2">
              <a:lumMod val="75000"/>
              <a:lumOff val="25000"/>
            </a:schemeClr>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p:bodyStyle>
    <p:otherStyle>
      <a:defPPr>
        <a:defRPr lang="zh-CN"/>
      </a:defPPr>
      <a:lvl1pPr marL="0" algn="l" defTabSz="967740" rtl="0" eaLnBrk="1" latinLnBrk="0" hangingPunct="1">
        <a:defRPr sz="1905" kern="1200">
          <a:solidFill>
            <a:schemeClr val="tx1"/>
          </a:solidFill>
          <a:latin typeface="+mn-lt"/>
          <a:ea typeface="+mn-ea"/>
          <a:cs typeface="+mn-cs"/>
        </a:defRPr>
      </a:lvl1pPr>
      <a:lvl2pPr marL="483870" algn="l" defTabSz="967740" rtl="0" eaLnBrk="1" latinLnBrk="0" hangingPunct="1">
        <a:defRPr sz="1905" kern="1200">
          <a:solidFill>
            <a:schemeClr val="tx1"/>
          </a:solidFill>
          <a:latin typeface="+mn-lt"/>
          <a:ea typeface="+mn-ea"/>
          <a:cs typeface="+mn-cs"/>
        </a:defRPr>
      </a:lvl2pPr>
      <a:lvl3pPr marL="967740" algn="l" defTabSz="967740" rtl="0" eaLnBrk="1" latinLnBrk="0" hangingPunct="1">
        <a:defRPr sz="1905" kern="1200">
          <a:solidFill>
            <a:schemeClr val="tx1"/>
          </a:solidFill>
          <a:latin typeface="+mn-lt"/>
          <a:ea typeface="+mn-ea"/>
          <a:cs typeface="+mn-cs"/>
        </a:defRPr>
      </a:lvl3pPr>
      <a:lvl4pPr marL="1451610" algn="l" defTabSz="967740" rtl="0" eaLnBrk="1" latinLnBrk="0" hangingPunct="1">
        <a:defRPr sz="1905" kern="1200">
          <a:solidFill>
            <a:schemeClr val="tx1"/>
          </a:solidFill>
          <a:latin typeface="+mn-lt"/>
          <a:ea typeface="+mn-ea"/>
          <a:cs typeface="+mn-cs"/>
        </a:defRPr>
      </a:lvl4pPr>
      <a:lvl5pPr marL="1935480" algn="l" defTabSz="967740" rtl="0" eaLnBrk="1" latinLnBrk="0" hangingPunct="1">
        <a:defRPr sz="1905" kern="1200">
          <a:solidFill>
            <a:schemeClr val="tx1"/>
          </a:solidFill>
          <a:latin typeface="+mn-lt"/>
          <a:ea typeface="+mn-ea"/>
          <a:cs typeface="+mn-cs"/>
        </a:defRPr>
      </a:lvl5pPr>
      <a:lvl6pPr marL="2419350" algn="l" defTabSz="967740" rtl="0" eaLnBrk="1" latinLnBrk="0" hangingPunct="1">
        <a:defRPr sz="1905" kern="1200">
          <a:solidFill>
            <a:schemeClr val="tx1"/>
          </a:solidFill>
          <a:latin typeface="+mn-lt"/>
          <a:ea typeface="+mn-ea"/>
          <a:cs typeface="+mn-cs"/>
        </a:defRPr>
      </a:lvl6pPr>
      <a:lvl7pPr marL="2903220" algn="l" defTabSz="967740" rtl="0" eaLnBrk="1" latinLnBrk="0" hangingPunct="1">
        <a:defRPr sz="1905" kern="1200">
          <a:solidFill>
            <a:schemeClr val="tx1"/>
          </a:solidFill>
          <a:latin typeface="+mn-lt"/>
          <a:ea typeface="+mn-ea"/>
          <a:cs typeface="+mn-cs"/>
        </a:defRPr>
      </a:lvl7pPr>
      <a:lvl8pPr marL="3387090" algn="l" defTabSz="967740" rtl="0" eaLnBrk="1" latinLnBrk="0" hangingPunct="1">
        <a:defRPr sz="1905" kern="1200">
          <a:solidFill>
            <a:schemeClr val="tx1"/>
          </a:solidFill>
          <a:latin typeface="+mn-lt"/>
          <a:ea typeface="+mn-ea"/>
          <a:cs typeface="+mn-cs"/>
        </a:defRPr>
      </a:lvl8pPr>
      <a:lvl9pPr marL="3870960" algn="l" defTabSz="967740" rtl="0" eaLnBrk="1" latinLnBrk="0" hangingPunct="1">
        <a:defRPr sz="1905"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reserve="1">
  <p:cSld>
    <p:bg>
      <p:bgPr>
        <a:solidFill>
          <a:schemeClr val="accent6">
            <a:lumMod val="20000"/>
            <a:lumOff val="80000"/>
            <a:alpha val="50000"/>
          </a:schemeClr>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4315" r:id="rId1"/>
    <p:sldLayoutId id="2147484316" r:id="rId2"/>
    <p:sldLayoutId id="2147484317" r:id="rId3"/>
    <p:sldLayoutId id="2147484318" r:id="rId4"/>
    <p:sldLayoutId id="2147484319" r:id="rId5"/>
    <p:sldLayoutId id="2147484320" r:id="rId6"/>
    <p:sldLayoutId id="2147484321" r:id="rId7"/>
    <p:sldLayoutId id="2147484322" r:id="rId8"/>
    <p:sldLayoutId id="2147484323" r:id="rId9"/>
    <p:sldLayoutId id="2147484324" r:id="rId10"/>
    <p:sldLayoutId id="2147484325" r:id="rId11"/>
    <p:sldLayoutId id="2147484326" r:id="rId12"/>
    <p:sldLayoutId id="2147484327" r:id="rId13"/>
    <p:sldLayoutId id="2147484328" r:id="rId14"/>
    <p:sldLayoutId id="2147484329" r:id="rId15"/>
    <p:sldLayoutId id="2147484330" r:id="rId16"/>
    <p:sldLayoutId id="2147484331" r:id="rId17"/>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hdr="0"/>
  <p:txStyles>
    <p:titleStyle>
      <a:lvl1pPr algn="l" defTabSz="96774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41935" indent="-241935" algn="l" defTabSz="967740" rtl="0" eaLnBrk="1" latinLnBrk="0" hangingPunct="1">
        <a:lnSpc>
          <a:spcPct val="90000"/>
        </a:lnSpc>
        <a:spcBef>
          <a:spcPts val="1060"/>
        </a:spcBef>
        <a:buFontTx/>
        <a:buBlip>
          <a:blip r:embed="rId18"/>
        </a:buBlip>
        <a:defRPr sz="2965" b="0" kern="1200">
          <a:solidFill>
            <a:schemeClr val="tx2">
              <a:lumMod val="75000"/>
              <a:lumOff val="25000"/>
            </a:schemeClr>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p:bodyStyle>
    <p:otherStyle>
      <a:defPPr>
        <a:defRPr lang="zh-CN"/>
      </a:defPPr>
      <a:lvl1pPr marL="0" algn="l" defTabSz="967740" rtl="0" eaLnBrk="1" latinLnBrk="0" hangingPunct="1">
        <a:defRPr sz="1905" kern="1200">
          <a:solidFill>
            <a:schemeClr val="tx1"/>
          </a:solidFill>
          <a:latin typeface="+mn-lt"/>
          <a:ea typeface="+mn-ea"/>
          <a:cs typeface="+mn-cs"/>
        </a:defRPr>
      </a:lvl1pPr>
      <a:lvl2pPr marL="483870" algn="l" defTabSz="967740" rtl="0" eaLnBrk="1" latinLnBrk="0" hangingPunct="1">
        <a:defRPr sz="1905" kern="1200">
          <a:solidFill>
            <a:schemeClr val="tx1"/>
          </a:solidFill>
          <a:latin typeface="+mn-lt"/>
          <a:ea typeface="+mn-ea"/>
          <a:cs typeface="+mn-cs"/>
        </a:defRPr>
      </a:lvl2pPr>
      <a:lvl3pPr marL="967740" algn="l" defTabSz="967740" rtl="0" eaLnBrk="1" latinLnBrk="0" hangingPunct="1">
        <a:defRPr sz="1905" kern="1200">
          <a:solidFill>
            <a:schemeClr val="tx1"/>
          </a:solidFill>
          <a:latin typeface="+mn-lt"/>
          <a:ea typeface="+mn-ea"/>
          <a:cs typeface="+mn-cs"/>
        </a:defRPr>
      </a:lvl3pPr>
      <a:lvl4pPr marL="1451610" algn="l" defTabSz="967740" rtl="0" eaLnBrk="1" latinLnBrk="0" hangingPunct="1">
        <a:defRPr sz="1905" kern="1200">
          <a:solidFill>
            <a:schemeClr val="tx1"/>
          </a:solidFill>
          <a:latin typeface="+mn-lt"/>
          <a:ea typeface="+mn-ea"/>
          <a:cs typeface="+mn-cs"/>
        </a:defRPr>
      </a:lvl4pPr>
      <a:lvl5pPr marL="1935480" algn="l" defTabSz="967740" rtl="0" eaLnBrk="1" latinLnBrk="0" hangingPunct="1">
        <a:defRPr sz="1905" kern="1200">
          <a:solidFill>
            <a:schemeClr val="tx1"/>
          </a:solidFill>
          <a:latin typeface="+mn-lt"/>
          <a:ea typeface="+mn-ea"/>
          <a:cs typeface="+mn-cs"/>
        </a:defRPr>
      </a:lvl5pPr>
      <a:lvl6pPr marL="2419350" algn="l" defTabSz="967740" rtl="0" eaLnBrk="1" latinLnBrk="0" hangingPunct="1">
        <a:defRPr sz="1905" kern="1200">
          <a:solidFill>
            <a:schemeClr val="tx1"/>
          </a:solidFill>
          <a:latin typeface="+mn-lt"/>
          <a:ea typeface="+mn-ea"/>
          <a:cs typeface="+mn-cs"/>
        </a:defRPr>
      </a:lvl6pPr>
      <a:lvl7pPr marL="2903220" algn="l" defTabSz="967740" rtl="0" eaLnBrk="1" latinLnBrk="0" hangingPunct="1">
        <a:defRPr sz="1905" kern="1200">
          <a:solidFill>
            <a:schemeClr val="tx1"/>
          </a:solidFill>
          <a:latin typeface="+mn-lt"/>
          <a:ea typeface="+mn-ea"/>
          <a:cs typeface="+mn-cs"/>
        </a:defRPr>
      </a:lvl7pPr>
      <a:lvl8pPr marL="3387090" algn="l" defTabSz="967740" rtl="0" eaLnBrk="1" latinLnBrk="0" hangingPunct="1">
        <a:defRPr sz="1905" kern="1200">
          <a:solidFill>
            <a:schemeClr val="tx1"/>
          </a:solidFill>
          <a:latin typeface="+mn-lt"/>
          <a:ea typeface="+mn-ea"/>
          <a:cs typeface="+mn-cs"/>
        </a:defRPr>
      </a:lvl8pPr>
      <a:lvl9pPr marL="3870960" algn="l" defTabSz="967740" rtl="0" eaLnBrk="1" latinLnBrk="0" hangingPunct="1">
        <a:defRPr sz="1905"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accent6">
            <a:lumMod val="20000"/>
            <a:lumOff val="80000"/>
            <a:alpha val="50000"/>
          </a:schemeClr>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 id="2147483714" r:id="rId12"/>
    <p:sldLayoutId id="2147483715" r:id="rId13"/>
    <p:sldLayoutId id="2147483716" r:id="rId14"/>
    <p:sldLayoutId id="2147483717" r:id="rId15"/>
    <p:sldLayoutId id="2147483718" r:id="rId16"/>
    <p:sldLayoutId id="2147483719" r:id="rId17"/>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hdr="0"/>
  <p:txStyles>
    <p:titleStyle>
      <a:lvl1pPr algn="l" defTabSz="96774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41935" indent="-241935" algn="l" defTabSz="967740" rtl="0" eaLnBrk="1" latinLnBrk="0" hangingPunct="1">
        <a:lnSpc>
          <a:spcPct val="90000"/>
        </a:lnSpc>
        <a:spcBef>
          <a:spcPts val="1060"/>
        </a:spcBef>
        <a:buFontTx/>
        <a:buBlip>
          <a:blip r:embed="rId18"/>
        </a:buBlip>
        <a:defRPr sz="2965" b="0" kern="1200">
          <a:solidFill>
            <a:schemeClr val="tx2">
              <a:lumMod val="75000"/>
              <a:lumOff val="25000"/>
            </a:schemeClr>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p:bodyStyle>
    <p:otherStyle>
      <a:defPPr>
        <a:defRPr lang="zh-CN"/>
      </a:defPPr>
      <a:lvl1pPr marL="0" algn="l" defTabSz="967740" rtl="0" eaLnBrk="1" latinLnBrk="0" hangingPunct="1">
        <a:defRPr sz="1905" kern="1200">
          <a:solidFill>
            <a:schemeClr val="tx1"/>
          </a:solidFill>
          <a:latin typeface="+mn-lt"/>
          <a:ea typeface="+mn-ea"/>
          <a:cs typeface="+mn-cs"/>
        </a:defRPr>
      </a:lvl1pPr>
      <a:lvl2pPr marL="483870" algn="l" defTabSz="967740" rtl="0" eaLnBrk="1" latinLnBrk="0" hangingPunct="1">
        <a:defRPr sz="1905" kern="1200">
          <a:solidFill>
            <a:schemeClr val="tx1"/>
          </a:solidFill>
          <a:latin typeface="+mn-lt"/>
          <a:ea typeface="+mn-ea"/>
          <a:cs typeface="+mn-cs"/>
        </a:defRPr>
      </a:lvl2pPr>
      <a:lvl3pPr marL="967740" algn="l" defTabSz="967740" rtl="0" eaLnBrk="1" latinLnBrk="0" hangingPunct="1">
        <a:defRPr sz="1905" kern="1200">
          <a:solidFill>
            <a:schemeClr val="tx1"/>
          </a:solidFill>
          <a:latin typeface="+mn-lt"/>
          <a:ea typeface="+mn-ea"/>
          <a:cs typeface="+mn-cs"/>
        </a:defRPr>
      </a:lvl3pPr>
      <a:lvl4pPr marL="1451610" algn="l" defTabSz="967740" rtl="0" eaLnBrk="1" latinLnBrk="0" hangingPunct="1">
        <a:defRPr sz="1905" kern="1200">
          <a:solidFill>
            <a:schemeClr val="tx1"/>
          </a:solidFill>
          <a:latin typeface="+mn-lt"/>
          <a:ea typeface="+mn-ea"/>
          <a:cs typeface="+mn-cs"/>
        </a:defRPr>
      </a:lvl4pPr>
      <a:lvl5pPr marL="1935480" algn="l" defTabSz="967740" rtl="0" eaLnBrk="1" latinLnBrk="0" hangingPunct="1">
        <a:defRPr sz="1905" kern="1200">
          <a:solidFill>
            <a:schemeClr val="tx1"/>
          </a:solidFill>
          <a:latin typeface="+mn-lt"/>
          <a:ea typeface="+mn-ea"/>
          <a:cs typeface="+mn-cs"/>
        </a:defRPr>
      </a:lvl5pPr>
      <a:lvl6pPr marL="2419350" algn="l" defTabSz="967740" rtl="0" eaLnBrk="1" latinLnBrk="0" hangingPunct="1">
        <a:defRPr sz="1905" kern="1200">
          <a:solidFill>
            <a:schemeClr val="tx1"/>
          </a:solidFill>
          <a:latin typeface="+mn-lt"/>
          <a:ea typeface="+mn-ea"/>
          <a:cs typeface="+mn-cs"/>
        </a:defRPr>
      </a:lvl6pPr>
      <a:lvl7pPr marL="2903220" algn="l" defTabSz="967740" rtl="0" eaLnBrk="1" latinLnBrk="0" hangingPunct="1">
        <a:defRPr sz="1905" kern="1200">
          <a:solidFill>
            <a:schemeClr val="tx1"/>
          </a:solidFill>
          <a:latin typeface="+mn-lt"/>
          <a:ea typeface="+mn-ea"/>
          <a:cs typeface="+mn-cs"/>
        </a:defRPr>
      </a:lvl7pPr>
      <a:lvl8pPr marL="3387090" algn="l" defTabSz="967740" rtl="0" eaLnBrk="1" latinLnBrk="0" hangingPunct="1">
        <a:defRPr sz="1905" kern="1200">
          <a:solidFill>
            <a:schemeClr val="tx1"/>
          </a:solidFill>
          <a:latin typeface="+mn-lt"/>
          <a:ea typeface="+mn-ea"/>
          <a:cs typeface="+mn-cs"/>
        </a:defRPr>
      </a:lvl8pPr>
      <a:lvl9pPr marL="3870960" algn="l" defTabSz="967740" rtl="0" eaLnBrk="1" latinLnBrk="0" hangingPunct="1">
        <a:defRPr sz="1905"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accent6">
            <a:lumMod val="20000"/>
            <a:lumOff val="80000"/>
            <a:alpha val="50000"/>
          </a:schemeClr>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 id="2147483732" r:id="rId12"/>
    <p:sldLayoutId id="2147483733" r:id="rId13"/>
    <p:sldLayoutId id="2147483734" r:id="rId14"/>
    <p:sldLayoutId id="2147483735" r:id="rId15"/>
    <p:sldLayoutId id="2147483736" r:id="rId16"/>
    <p:sldLayoutId id="2147483737" r:id="rId17"/>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hdr="0"/>
  <p:txStyles>
    <p:titleStyle>
      <a:lvl1pPr algn="l" defTabSz="96774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41935" indent="-241935" algn="l" defTabSz="967740" rtl="0" eaLnBrk="1" latinLnBrk="0" hangingPunct="1">
        <a:lnSpc>
          <a:spcPct val="90000"/>
        </a:lnSpc>
        <a:spcBef>
          <a:spcPts val="1060"/>
        </a:spcBef>
        <a:buFontTx/>
        <a:buBlip>
          <a:blip r:embed="rId18"/>
        </a:buBlip>
        <a:defRPr sz="2965" b="0" kern="1200">
          <a:solidFill>
            <a:schemeClr val="tx2">
              <a:lumMod val="75000"/>
              <a:lumOff val="25000"/>
            </a:schemeClr>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p:bodyStyle>
    <p:otherStyle>
      <a:defPPr>
        <a:defRPr lang="zh-CN"/>
      </a:defPPr>
      <a:lvl1pPr marL="0" algn="l" defTabSz="967740" rtl="0" eaLnBrk="1" latinLnBrk="0" hangingPunct="1">
        <a:defRPr sz="1905" kern="1200">
          <a:solidFill>
            <a:schemeClr val="tx1"/>
          </a:solidFill>
          <a:latin typeface="+mn-lt"/>
          <a:ea typeface="+mn-ea"/>
          <a:cs typeface="+mn-cs"/>
        </a:defRPr>
      </a:lvl1pPr>
      <a:lvl2pPr marL="483870" algn="l" defTabSz="967740" rtl="0" eaLnBrk="1" latinLnBrk="0" hangingPunct="1">
        <a:defRPr sz="1905" kern="1200">
          <a:solidFill>
            <a:schemeClr val="tx1"/>
          </a:solidFill>
          <a:latin typeface="+mn-lt"/>
          <a:ea typeface="+mn-ea"/>
          <a:cs typeface="+mn-cs"/>
        </a:defRPr>
      </a:lvl2pPr>
      <a:lvl3pPr marL="967740" algn="l" defTabSz="967740" rtl="0" eaLnBrk="1" latinLnBrk="0" hangingPunct="1">
        <a:defRPr sz="1905" kern="1200">
          <a:solidFill>
            <a:schemeClr val="tx1"/>
          </a:solidFill>
          <a:latin typeface="+mn-lt"/>
          <a:ea typeface="+mn-ea"/>
          <a:cs typeface="+mn-cs"/>
        </a:defRPr>
      </a:lvl3pPr>
      <a:lvl4pPr marL="1451610" algn="l" defTabSz="967740" rtl="0" eaLnBrk="1" latinLnBrk="0" hangingPunct="1">
        <a:defRPr sz="1905" kern="1200">
          <a:solidFill>
            <a:schemeClr val="tx1"/>
          </a:solidFill>
          <a:latin typeface="+mn-lt"/>
          <a:ea typeface="+mn-ea"/>
          <a:cs typeface="+mn-cs"/>
        </a:defRPr>
      </a:lvl4pPr>
      <a:lvl5pPr marL="1935480" algn="l" defTabSz="967740" rtl="0" eaLnBrk="1" latinLnBrk="0" hangingPunct="1">
        <a:defRPr sz="1905" kern="1200">
          <a:solidFill>
            <a:schemeClr val="tx1"/>
          </a:solidFill>
          <a:latin typeface="+mn-lt"/>
          <a:ea typeface="+mn-ea"/>
          <a:cs typeface="+mn-cs"/>
        </a:defRPr>
      </a:lvl5pPr>
      <a:lvl6pPr marL="2419350" algn="l" defTabSz="967740" rtl="0" eaLnBrk="1" latinLnBrk="0" hangingPunct="1">
        <a:defRPr sz="1905" kern="1200">
          <a:solidFill>
            <a:schemeClr val="tx1"/>
          </a:solidFill>
          <a:latin typeface="+mn-lt"/>
          <a:ea typeface="+mn-ea"/>
          <a:cs typeface="+mn-cs"/>
        </a:defRPr>
      </a:lvl6pPr>
      <a:lvl7pPr marL="2903220" algn="l" defTabSz="967740" rtl="0" eaLnBrk="1" latinLnBrk="0" hangingPunct="1">
        <a:defRPr sz="1905" kern="1200">
          <a:solidFill>
            <a:schemeClr val="tx1"/>
          </a:solidFill>
          <a:latin typeface="+mn-lt"/>
          <a:ea typeface="+mn-ea"/>
          <a:cs typeface="+mn-cs"/>
        </a:defRPr>
      </a:lvl7pPr>
      <a:lvl8pPr marL="3387090" algn="l" defTabSz="967740" rtl="0" eaLnBrk="1" latinLnBrk="0" hangingPunct="1">
        <a:defRPr sz="1905" kern="1200">
          <a:solidFill>
            <a:schemeClr val="tx1"/>
          </a:solidFill>
          <a:latin typeface="+mn-lt"/>
          <a:ea typeface="+mn-ea"/>
          <a:cs typeface="+mn-cs"/>
        </a:defRPr>
      </a:lvl8pPr>
      <a:lvl9pPr marL="3870960" algn="l" defTabSz="967740" rtl="0" eaLnBrk="1" latinLnBrk="0" hangingPunct="1">
        <a:defRPr sz="1905"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accent6">
            <a:lumMod val="20000"/>
            <a:lumOff val="80000"/>
            <a:alpha val="50000"/>
          </a:schemeClr>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 id="2147483750" r:id="rId12"/>
    <p:sldLayoutId id="2147483751" r:id="rId13"/>
    <p:sldLayoutId id="2147483752" r:id="rId14"/>
    <p:sldLayoutId id="2147483753" r:id="rId15"/>
    <p:sldLayoutId id="2147483754" r:id="rId16"/>
    <p:sldLayoutId id="2147483755" r:id="rId17"/>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hdr="0"/>
  <p:txStyles>
    <p:titleStyle>
      <a:lvl1pPr algn="l" defTabSz="96774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41935" indent="-241935" algn="l" defTabSz="967740" rtl="0" eaLnBrk="1" latinLnBrk="0" hangingPunct="1">
        <a:lnSpc>
          <a:spcPct val="90000"/>
        </a:lnSpc>
        <a:spcBef>
          <a:spcPts val="1060"/>
        </a:spcBef>
        <a:buFontTx/>
        <a:buBlip>
          <a:blip r:embed="rId18"/>
        </a:buBlip>
        <a:defRPr sz="2965" b="0" kern="1200">
          <a:solidFill>
            <a:schemeClr val="tx2">
              <a:lumMod val="75000"/>
              <a:lumOff val="25000"/>
            </a:schemeClr>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p:bodyStyle>
    <p:otherStyle>
      <a:defPPr>
        <a:defRPr lang="zh-CN"/>
      </a:defPPr>
      <a:lvl1pPr marL="0" algn="l" defTabSz="967740" rtl="0" eaLnBrk="1" latinLnBrk="0" hangingPunct="1">
        <a:defRPr sz="1905" kern="1200">
          <a:solidFill>
            <a:schemeClr val="tx1"/>
          </a:solidFill>
          <a:latin typeface="+mn-lt"/>
          <a:ea typeface="+mn-ea"/>
          <a:cs typeface="+mn-cs"/>
        </a:defRPr>
      </a:lvl1pPr>
      <a:lvl2pPr marL="483870" algn="l" defTabSz="967740" rtl="0" eaLnBrk="1" latinLnBrk="0" hangingPunct="1">
        <a:defRPr sz="1905" kern="1200">
          <a:solidFill>
            <a:schemeClr val="tx1"/>
          </a:solidFill>
          <a:latin typeface="+mn-lt"/>
          <a:ea typeface="+mn-ea"/>
          <a:cs typeface="+mn-cs"/>
        </a:defRPr>
      </a:lvl2pPr>
      <a:lvl3pPr marL="967740" algn="l" defTabSz="967740" rtl="0" eaLnBrk="1" latinLnBrk="0" hangingPunct="1">
        <a:defRPr sz="1905" kern="1200">
          <a:solidFill>
            <a:schemeClr val="tx1"/>
          </a:solidFill>
          <a:latin typeface="+mn-lt"/>
          <a:ea typeface="+mn-ea"/>
          <a:cs typeface="+mn-cs"/>
        </a:defRPr>
      </a:lvl3pPr>
      <a:lvl4pPr marL="1451610" algn="l" defTabSz="967740" rtl="0" eaLnBrk="1" latinLnBrk="0" hangingPunct="1">
        <a:defRPr sz="1905" kern="1200">
          <a:solidFill>
            <a:schemeClr val="tx1"/>
          </a:solidFill>
          <a:latin typeface="+mn-lt"/>
          <a:ea typeface="+mn-ea"/>
          <a:cs typeface="+mn-cs"/>
        </a:defRPr>
      </a:lvl4pPr>
      <a:lvl5pPr marL="1935480" algn="l" defTabSz="967740" rtl="0" eaLnBrk="1" latinLnBrk="0" hangingPunct="1">
        <a:defRPr sz="1905" kern="1200">
          <a:solidFill>
            <a:schemeClr val="tx1"/>
          </a:solidFill>
          <a:latin typeface="+mn-lt"/>
          <a:ea typeface="+mn-ea"/>
          <a:cs typeface="+mn-cs"/>
        </a:defRPr>
      </a:lvl5pPr>
      <a:lvl6pPr marL="2419350" algn="l" defTabSz="967740" rtl="0" eaLnBrk="1" latinLnBrk="0" hangingPunct="1">
        <a:defRPr sz="1905" kern="1200">
          <a:solidFill>
            <a:schemeClr val="tx1"/>
          </a:solidFill>
          <a:latin typeface="+mn-lt"/>
          <a:ea typeface="+mn-ea"/>
          <a:cs typeface="+mn-cs"/>
        </a:defRPr>
      </a:lvl6pPr>
      <a:lvl7pPr marL="2903220" algn="l" defTabSz="967740" rtl="0" eaLnBrk="1" latinLnBrk="0" hangingPunct="1">
        <a:defRPr sz="1905" kern="1200">
          <a:solidFill>
            <a:schemeClr val="tx1"/>
          </a:solidFill>
          <a:latin typeface="+mn-lt"/>
          <a:ea typeface="+mn-ea"/>
          <a:cs typeface="+mn-cs"/>
        </a:defRPr>
      </a:lvl7pPr>
      <a:lvl8pPr marL="3387090" algn="l" defTabSz="967740" rtl="0" eaLnBrk="1" latinLnBrk="0" hangingPunct="1">
        <a:defRPr sz="1905" kern="1200">
          <a:solidFill>
            <a:schemeClr val="tx1"/>
          </a:solidFill>
          <a:latin typeface="+mn-lt"/>
          <a:ea typeface="+mn-ea"/>
          <a:cs typeface="+mn-cs"/>
        </a:defRPr>
      </a:lvl8pPr>
      <a:lvl9pPr marL="3870960" algn="l" defTabSz="967740" rtl="0" eaLnBrk="1" latinLnBrk="0" hangingPunct="1">
        <a:defRPr sz="1905"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accent6">
            <a:lumMod val="20000"/>
            <a:lumOff val="80000"/>
            <a:alpha val="50000"/>
          </a:schemeClr>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 id="2147483768" r:id="rId12"/>
    <p:sldLayoutId id="2147483769" r:id="rId13"/>
    <p:sldLayoutId id="2147483770" r:id="rId14"/>
    <p:sldLayoutId id="2147483771" r:id="rId15"/>
    <p:sldLayoutId id="2147483772" r:id="rId16"/>
    <p:sldLayoutId id="2147483773" r:id="rId17"/>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hdr="0"/>
  <p:txStyles>
    <p:titleStyle>
      <a:lvl1pPr algn="l" defTabSz="96774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41935" indent="-241935" algn="l" defTabSz="967740" rtl="0" eaLnBrk="1" latinLnBrk="0" hangingPunct="1">
        <a:lnSpc>
          <a:spcPct val="90000"/>
        </a:lnSpc>
        <a:spcBef>
          <a:spcPts val="1060"/>
        </a:spcBef>
        <a:buFontTx/>
        <a:buBlip>
          <a:blip r:embed="rId18"/>
        </a:buBlip>
        <a:defRPr sz="2965" b="0" kern="1200">
          <a:solidFill>
            <a:schemeClr val="tx2">
              <a:lumMod val="75000"/>
              <a:lumOff val="25000"/>
            </a:schemeClr>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p:bodyStyle>
    <p:otherStyle>
      <a:defPPr>
        <a:defRPr lang="zh-CN"/>
      </a:defPPr>
      <a:lvl1pPr marL="0" algn="l" defTabSz="967740" rtl="0" eaLnBrk="1" latinLnBrk="0" hangingPunct="1">
        <a:defRPr sz="1905" kern="1200">
          <a:solidFill>
            <a:schemeClr val="tx1"/>
          </a:solidFill>
          <a:latin typeface="+mn-lt"/>
          <a:ea typeface="+mn-ea"/>
          <a:cs typeface="+mn-cs"/>
        </a:defRPr>
      </a:lvl1pPr>
      <a:lvl2pPr marL="483870" algn="l" defTabSz="967740" rtl="0" eaLnBrk="1" latinLnBrk="0" hangingPunct="1">
        <a:defRPr sz="1905" kern="1200">
          <a:solidFill>
            <a:schemeClr val="tx1"/>
          </a:solidFill>
          <a:latin typeface="+mn-lt"/>
          <a:ea typeface="+mn-ea"/>
          <a:cs typeface="+mn-cs"/>
        </a:defRPr>
      </a:lvl2pPr>
      <a:lvl3pPr marL="967740" algn="l" defTabSz="967740" rtl="0" eaLnBrk="1" latinLnBrk="0" hangingPunct="1">
        <a:defRPr sz="1905" kern="1200">
          <a:solidFill>
            <a:schemeClr val="tx1"/>
          </a:solidFill>
          <a:latin typeface="+mn-lt"/>
          <a:ea typeface="+mn-ea"/>
          <a:cs typeface="+mn-cs"/>
        </a:defRPr>
      </a:lvl3pPr>
      <a:lvl4pPr marL="1451610" algn="l" defTabSz="967740" rtl="0" eaLnBrk="1" latinLnBrk="0" hangingPunct="1">
        <a:defRPr sz="1905" kern="1200">
          <a:solidFill>
            <a:schemeClr val="tx1"/>
          </a:solidFill>
          <a:latin typeface="+mn-lt"/>
          <a:ea typeface="+mn-ea"/>
          <a:cs typeface="+mn-cs"/>
        </a:defRPr>
      </a:lvl4pPr>
      <a:lvl5pPr marL="1935480" algn="l" defTabSz="967740" rtl="0" eaLnBrk="1" latinLnBrk="0" hangingPunct="1">
        <a:defRPr sz="1905" kern="1200">
          <a:solidFill>
            <a:schemeClr val="tx1"/>
          </a:solidFill>
          <a:latin typeface="+mn-lt"/>
          <a:ea typeface="+mn-ea"/>
          <a:cs typeface="+mn-cs"/>
        </a:defRPr>
      </a:lvl5pPr>
      <a:lvl6pPr marL="2419350" algn="l" defTabSz="967740" rtl="0" eaLnBrk="1" latinLnBrk="0" hangingPunct="1">
        <a:defRPr sz="1905" kern="1200">
          <a:solidFill>
            <a:schemeClr val="tx1"/>
          </a:solidFill>
          <a:latin typeface="+mn-lt"/>
          <a:ea typeface="+mn-ea"/>
          <a:cs typeface="+mn-cs"/>
        </a:defRPr>
      </a:lvl6pPr>
      <a:lvl7pPr marL="2903220" algn="l" defTabSz="967740" rtl="0" eaLnBrk="1" latinLnBrk="0" hangingPunct="1">
        <a:defRPr sz="1905" kern="1200">
          <a:solidFill>
            <a:schemeClr val="tx1"/>
          </a:solidFill>
          <a:latin typeface="+mn-lt"/>
          <a:ea typeface="+mn-ea"/>
          <a:cs typeface="+mn-cs"/>
        </a:defRPr>
      </a:lvl7pPr>
      <a:lvl8pPr marL="3387090" algn="l" defTabSz="967740" rtl="0" eaLnBrk="1" latinLnBrk="0" hangingPunct="1">
        <a:defRPr sz="1905" kern="1200">
          <a:solidFill>
            <a:schemeClr val="tx1"/>
          </a:solidFill>
          <a:latin typeface="+mn-lt"/>
          <a:ea typeface="+mn-ea"/>
          <a:cs typeface="+mn-cs"/>
        </a:defRPr>
      </a:lvl8pPr>
      <a:lvl9pPr marL="3870960" algn="l" defTabSz="967740" rtl="0" eaLnBrk="1" latinLnBrk="0" hangingPunct="1">
        <a:defRPr sz="1905"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accent6">
            <a:lumMod val="20000"/>
            <a:lumOff val="80000"/>
            <a:alpha val="50000"/>
          </a:schemeClr>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775" r:id="rId1"/>
    <p:sldLayoutId id="2147483776" r:id="rId2"/>
    <p:sldLayoutId id="2147483777" r:id="rId3"/>
    <p:sldLayoutId id="2147483778" r:id="rId4"/>
    <p:sldLayoutId id="2147483779" r:id="rId5"/>
    <p:sldLayoutId id="2147483780" r:id="rId6"/>
    <p:sldLayoutId id="2147483781" r:id="rId7"/>
    <p:sldLayoutId id="2147483782" r:id="rId8"/>
    <p:sldLayoutId id="2147483783" r:id="rId9"/>
    <p:sldLayoutId id="2147483784" r:id="rId10"/>
    <p:sldLayoutId id="2147483785" r:id="rId11"/>
    <p:sldLayoutId id="2147483786" r:id="rId12"/>
    <p:sldLayoutId id="2147483787" r:id="rId13"/>
    <p:sldLayoutId id="2147483788" r:id="rId14"/>
    <p:sldLayoutId id="2147483789" r:id="rId15"/>
    <p:sldLayoutId id="2147483790" r:id="rId16"/>
    <p:sldLayoutId id="2147483791" r:id="rId17"/>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hdr="0"/>
  <p:txStyles>
    <p:titleStyle>
      <a:lvl1pPr algn="l" defTabSz="96774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41935" indent="-241935" algn="l" defTabSz="967740" rtl="0" eaLnBrk="1" latinLnBrk="0" hangingPunct="1">
        <a:lnSpc>
          <a:spcPct val="90000"/>
        </a:lnSpc>
        <a:spcBef>
          <a:spcPts val="1060"/>
        </a:spcBef>
        <a:buFontTx/>
        <a:buBlip>
          <a:blip r:embed="rId18"/>
        </a:buBlip>
        <a:defRPr sz="2965" b="0" kern="1200">
          <a:solidFill>
            <a:schemeClr val="tx2">
              <a:lumMod val="75000"/>
              <a:lumOff val="25000"/>
            </a:schemeClr>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p:bodyStyle>
    <p:otherStyle>
      <a:defPPr>
        <a:defRPr lang="zh-CN"/>
      </a:defPPr>
      <a:lvl1pPr marL="0" algn="l" defTabSz="967740" rtl="0" eaLnBrk="1" latinLnBrk="0" hangingPunct="1">
        <a:defRPr sz="1905" kern="1200">
          <a:solidFill>
            <a:schemeClr val="tx1"/>
          </a:solidFill>
          <a:latin typeface="+mn-lt"/>
          <a:ea typeface="+mn-ea"/>
          <a:cs typeface="+mn-cs"/>
        </a:defRPr>
      </a:lvl1pPr>
      <a:lvl2pPr marL="483870" algn="l" defTabSz="967740" rtl="0" eaLnBrk="1" latinLnBrk="0" hangingPunct="1">
        <a:defRPr sz="1905" kern="1200">
          <a:solidFill>
            <a:schemeClr val="tx1"/>
          </a:solidFill>
          <a:latin typeface="+mn-lt"/>
          <a:ea typeface="+mn-ea"/>
          <a:cs typeface="+mn-cs"/>
        </a:defRPr>
      </a:lvl2pPr>
      <a:lvl3pPr marL="967740" algn="l" defTabSz="967740" rtl="0" eaLnBrk="1" latinLnBrk="0" hangingPunct="1">
        <a:defRPr sz="1905" kern="1200">
          <a:solidFill>
            <a:schemeClr val="tx1"/>
          </a:solidFill>
          <a:latin typeface="+mn-lt"/>
          <a:ea typeface="+mn-ea"/>
          <a:cs typeface="+mn-cs"/>
        </a:defRPr>
      </a:lvl3pPr>
      <a:lvl4pPr marL="1451610" algn="l" defTabSz="967740" rtl="0" eaLnBrk="1" latinLnBrk="0" hangingPunct="1">
        <a:defRPr sz="1905" kern="1200">
          <a:solidFill>
            <a:schemeClr val="tx1"/>
          </a:solidFill>
          <a:latin typeface="+mn-lt"/>
          <a:ea typeface="+mn-ea"/>
          <a:cs typeface="+mn-cs"/>
        </a:defRPr>
      </a:lvl4pPr>
      <a:lvl5pPr marL="1935480" algn="l" defTabSz="967740" rtl="0" eaLnBrk="1" latinLnBrk="0" hangingPunct="1">
        <a:defRPr sz="1905" kern="1200">
          <a:solidFill>
            <a:schemeClr val="tx1"/>
          </a:solidFill>
          <a:latin typeface="+mn-lt"/>
          <a:ea typeface="+mn-ea"/>
          <a:cs typeface="+mn-cs"/>
        </a:defRPr>
      </a:lvl5pPr>
      <a:lvl6pPr marL="2419350" algn="l" defTabSz="967740" rtl="0" eaLnBrk="1" latinLnBrk="0" hangingPunct="1">
        <a:defRPr sz="1905" kern="1200">
          <a:solidFill>
            <a:schemeClr val="tx1"/>
          </a:solidFill>
          <a:latin typeface="+mn-lt"/>
          <a:ea typeface="+mn-ea"/>
          <a:cs typeface="+mn-cs"/>
        </a:defRPr>
      </a:lvl6pPr>
      <a:lvl7pPr marL="2903220" algn="l" defTabSz="967740" rtl="0" eaLnBrk="1" latinLnBrk="0" hangingPunct="1">
        <a:defRPr sz="1905" kern="1200">
          <a:solidFill>
            <a:schemeClr val="tx1"/>
          </a:solidFill>
          <a:latin typeface="+mn-lt"/>
          <a:ea typeface="+mn-ea"/>
          <a:cs typeface="+mn-cs"/>
        </a:defRPr>
      </a:lvl7pPr>
      <a:lvl8pPr marL="3387090" algn="l" defTabSz="967740" rtl="0" eaLnBrk="1" latinLnBrk="0" hangingPunct="1">
        <a:defRPr sz="1905" kern="1200">
          <a:solidFill>
            <a:schemeClr val="tx1"/>
          </a:solidFill>
          <a:latin typeface="+mn-lt"/>
          <a:ea typeface="+mn-ea"/>
          <a:cs typeface="+mn-cs"/>
        </a:defRPr>
      </a:lvl8pPr>
      <a:lvl9pPr marL="3870960" algn="l" defTabSz="967740" rtl="0" eaLnBrk="1" latinLnBrk="0" hangingPunct="1">
        <a:defRPr sz="1905"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accent6">
            <a:lumMod val="20000"/>
            <a:lumOff val="80000"/>
            <a:alpha val="50000"/>
          </a:schemeClr>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793" r:id="rId1"/>
    <p:sldLayoutId id="2147483794" r:id="rId2"/>
    <p:sldLayoutId id="2147483795" r:id="rId3"/>
    <p:sldLayoutId id="2147483796" r:id="rId4"/>
    <p:sldLayoutId id="2147483797" r:id="rId5"/>
    <p:sldLayoutId id="2147483798" r:id="rId6"/>
    <p:sldLayoutId id="2147483799" r:id="rId7"/>
    <p:sldLayoutId id="2147483800" r:id="rId8"/>
    <p:sldLayoutId id="2147483801" r:id="rId9"/>
    <p:sldLayoutId id="2147483802" r:id="rId10"/>
    <p:sldLayoutId id="2147483803" r:id="rId11"/>
    <p:sldLayoutId id="2147483804" r:id="rId12"/>
    <p:sldLayoutId id="2147483805" r:id="rId13"/>
    <p:sldLayoutId id="2147483806" r:id="rId14"/>
    <p:sldLayoutId id="2147483807" r:id="rId15"/>
    <p:sldLayoutId id="2147483808" r:id="rId16"/>
    <p:sldLayoutId id="2147483809" r:id="rId17"/>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hdr="0"/>
  <p:txStyles>
    <p:titleStyle>
      <a:lvl1pPr algn="l" defTabSz="96774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41935" indent="-241935" algn="l" defTabSz="967740" rtl="0" eaLnBrk="1" latinLnBrk="0" hangingPunct="1">
        <a:lnSpc>
          <a:spcPct val="90000"/>
        </a:lnSpc>
        <a:spcBef>
          <a:spcPts val="1060"/>
        </a:spcBef>
        <a:buFontTx/>
        <a:buBlip>
          <a:blip r:embed="rId18"/>
        </a:buBlip>
        <a:defRPr sz="2965" b="0" kern="1200">
          <a:solidFill>
            <a:schemeClr val="tx2">
              <a:lumMod val="75000"/>
              <a:lumOff val="25000"/>
            </a:schemeClr>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9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9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9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p:bodyStyle>
    <p:otherStyle>
      <a:defPPr>
        <a:defRPr lang="zh-CN"/>
      </a:defPPr>
      <a:lvl1pPr marL="0" algn="l" defTabSz="967740" rtl="0" eaLnBrk="1" latinLnBrk="0" hangingPunct="1">
        <a:defRPr sz="1905" kern="1200">
          <a:solidFill>
            <a:schemeClr val="tx1"/>
          </a:solidFill>
          <a:latin typeface="+mn-lt"/>
          <a:ea typeface="+mn-ea"/>
          <a:cs typeface="+mn-cs"/>
        </a:defRPr>
      </a:lvl1pPr>
      <a:lvl2pPr marL="483870" algn="l" defTabSz="967740" rtl="0" eaLnBrk="1" latinLnBrk="0" hangingPunct="1">
        <a:defRPr sz="1905" kern="1200">
          <a:solidFill>
            <a:schemeClr val="tx1"/>
          </a:solidFill>
          <a:latin typeface="+mn-lt"/>
          <a:ea typeface="+mn-ea"/>
          <a:cs typeface="+mn-cs"/>
        </a:defRPr>
      </a:lvl2pPr>
      <a:lvl3pPr marL="967740" algn="l" defTabSz="967740" rtl="0" eaLnBrk="1" latinLnBrk="0" hangingPunct="1">
        <a:defRPr sz="1905" kern="1200">
          <a:solidFill>
            <a:schemeClr val="tx1"/>
          </a:solidFill>
          <a:latin typeface="+mn-lt"/>
          <a:ea typeface="+mn-ea"/>
          <a:cs typeface="+mn-cs"/>
        </a:defRPr>
      </a:lvl3pPr>
      <a:lvl4pPr marL="1451610" algn="l" defTabSz="967740" rtl="0" eaLnBrk="1" latinLnBrk="0" hangingPunct="1">
        <a:defRPr sz="1905" kern="1200">
          <a:solidFill>
            <a:schemeClr val="tx1"/>
          </a:solidFill>
          <a:latin typeface="+mn-lt"/>
          <a:ea typeface="+mn-ea"/>
          <a:cs typeface="+mn-cs"/>
        </a:defRPr>
      </a:lvl4pPr>
      <a:lvl5pPr marL="1935480" algn="l" defTabSz="967740" rtl="0" eaLnBrk="1" latinLnBrk="0" hangingPunct="1">
        <a:defRPr sz="1905" kern="1200">
          <a:solidFill>
            <a:schemeClr val="tx1"/>
          </a:solidFill>
          <a:latin typeface="+mn-lt"/>
          <a:ea typeface="+mn-ea"/>
          <a:cs typeface="+mn-cs"/>
        </a:defRPr>
      </a:lvl5pPr>
      <a:lvl6pPr marL="2419350" algn="l" defTabSz="967740" rtl="0" eaLnBrk="1" latinLnBrk="0" hangingPunct="1">
        <a:defRPr sz="1905" kern="1200">
          <a:solidFill>
            <a:schemeClr val="tx1"/>
          </a:solidFill>
          <a:latin typeface="+mn-lt"/>
          <a:ea typeface="+mn-ea"/>
          <a:cs typeface="+mn-cs"/>
        </a:defRPr>
      </a:lvl6pPr>
      <a:lvl7pPr marL="2903220" algn="l" defTabSz="967740" rtl="0" eaLnBrk="1" latinLnBrk="0" hangingPunct="1">
        <a:defRPr sz="1905" kern="1200">
          <a:solidFill>
            <a:schemeClr val="tx1"/>
          </a:solidFill>
          <a:latin typeface="+mn-lt"/>
          <a:ea typeface="+mn-ea"/>
          <a:cs typeface="+mn-cs"/>
        </a:defRPr>
      </a:lvl7pPr>
      <a:lvl8pPr marL="3387090" algn="l" defTabSz="967740" rtl="0" eaLnBrk="1" latinLnBrk="0" hangingPunct="1">
        <a:defRPr sz="1905" kern="1200">
          <a:solidFill>
            <a:schemeClr val="tx1"/>
          </a:solidFill>
          <a:latin typeface="+mn-lt"/>
          <a:ea typeface="+mn-ea"/>
          <a:cs typeface="+mn-cs"/>
        </a:defRPr>
      </a:lvl8pPr>
      <a:lvl9pPr marL="3870960" algn="l" defTabSz="967740" rtl="0" eaLnBrk="1" latinLnBrk="0" hangingPunct="1">
        <a:defRPr sz="190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5" Type="http://schemas.openxmlformats.org/officeDocument/2006/relationships/slideLayout" Target="../slideLayouts/slideLayout9.xml"/><Relationship Id="rId4" Type="http://schemas.openxmlformats.org/officeDocument/2006/relationships/image" Target="../media/image58.jpeg"/><Relationship Id="rId3" Type="http://schemas.openxmlformats.org/officeDocument/2006/relationships/image" Target="../media/image57.jpeg"/><Relationship Id="rId2" Type="http://schemas.openxmlformats.org/officeDocument/2006/relationships/image" Target="../media/image56.png"/><Relationship Id="rId1" Type="http://schemas.openxmlformats.org/officeDocument/2006/relationships/image" Target="../media/image5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5" Type="http://schemas.openxmlformats.org/officeDocument/2006/relationships/slideLayout" Target="../slideLayouts/slideLayout468.xml"/><Relationship Id="rId4" Type="http://schemas.openxmlformats.org/officeDocument/2006/relationships/image" Target="../media/image61.png"/><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image" Target="../media/image1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tags" Target="../tags/tag1.xm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145.xml"/><Relationship Id="rId1" Type="http://schemas.openxmlformats.org/officeDocument/2006/relationships/tags" Target="../tags/tag2.xml"/></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64.xml"/><Relationship Id="rId1" Type="http://schemas.openxmlformats.org/officeDocument/2006/relationships/tags" Target="../tags/tag3.xm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81.xml"/><Relationship Id="rId1" Type="http://schemas.openxmlformats.org/officeDocument/2006/relationships/tags" Target="../tags/tag4.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19.pn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98.xml"/><Relationship Id="rId1" Type="http://schemas.openxmlformats.org/officeDocument/2006/relationships/tags" Target="../tags/tag5.xml"/></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315.xml"/><Relationship Id="rId1" Type="http://schemas.openxmlformats.org/officeDocument/2006/relationships/tags" Target="../tags/tag6.xml"/></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332.xml"/><Relationship Id="rId1" Type="http://schemas.openxmlformats.org/officeDocument/2006/relationships/tags" Target="../tags/tag7.xml"/></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349.xml"/><Relationship Id="rId1" Type="http://schemas.openxmlformats.org/officeDocument/2006/relationships/tags" Target="../tags/tag8.xml"/></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366.xml"/><Relationship Id="rId1" Type="http://schemas.openxmlformats.org/officeDocument/2006/relationships/tags" Target="../tags/tag9.xml"/></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485.xml"/><Relationship Id="rId1" Type="http://schemas.openxmlformats.org/officeDocument/2006/relationships/tags" Target="../tags/tag10.xml"/></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553.xml"/><Relationship Id="rId1" Type="http://schemas.openxmlformats.org/officeDocument/2006/relationships/tags" Target="../tags/tag11.xml"/></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570.xml"/><Relationship Id="rId1" Type="http://schemas.openxmlformats.org/officeDocument/2006/relationships/tags" Target="../tags/tag12.xml"/></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587.xml"/><Relationship Id="rId1" Type="http://schemas.openxmlformats.org/officeDocument/2006/relationships/tags" Target="../tags/tag13.xml"/></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604.xml"/><Relationship Id="rId1" Type="http://schemas.openxmlformats.org/officeDocument/2006/relationships/tags" Target="../tags/tag14.xml"/></Relationships>
</file>

<file path=ppt/slides/_rels/slide3.xml.rels><?xml version="1.0" encoding="UTF-8" standalone="yes"?>
<Relationships xmlns="http://schemas.openxmlformats.org/package/2006/relationships"><Relationship Id="rId8" Type="http://schemas.openxmlformats.org/officeDocument/2006/relationships/slideLayout" Target="../slideLayouts/slideLayout9.xml"/><Relationship Id="rId7" Type="http://schemas.openxmlformats.org/officeDocument/2006/relationships/image" Target="../media/image26.png"/><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image" Target="../media/image20.pn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9.xml"/><Relationship Id="rId1" Type="http://schemas.openxmlformats.org/officeDocument/2006/relationships/image" Target="../media/image18.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image" Target="../media/image62.png"/><Relationship Id="rId1" Type="http://schemas.openxmlformats.org/officeDocument/2006/relationships/image" Target="../media/image1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26.xml"/><Relationship Id="rId3" Type="http://schemas.openxmlformats.org/officeDocument/2006/relationships/image" Target="../media/image18.png"/><Relationship Id="rId2" Type="http://schemas.openxmlformats.org/officeDocument/2006/relationships/image" Target="../media/image28.png"/><Relationship Id="rId1" Type="http://schemas.openxmlformats.org/officeDocument/2006/relationships/image" Target="../media/image27.png"/></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621.xml"/><Relationship Id="rId2" Type="http://schemas.openxmlformats.org/officeDocument/2006/relationships/image" Target="../media/image18.png"/><Relationship Id="rId1" Type="http://schemas.openxmlformats.org/officeDocument/2006/relationships/image" Target="../media/image27.png"/></Relationships>
</file>

<file path=ppt/slides/_rels/slide6.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slideLayout" Target="../slideLayouts/slideLayout638.xml"/><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image" Target="../media/image18.png"/></Relationships>
</file>

<file path=ppt/slides/_rels/slide7.xml.rels><?xml version="1.0" encoding="UTF-8" standalone="yes"?>
<Relationships xmlns="http://schemas.openxmlformats.org/package/2006/relationships"><Relationship Id="rId9" Type="http://schemas.openxmlformats.org/officeDocument/2006/relationships/slideLayout" Target="../slideLayouts/slideLayout128.xml"/><Relationship Id="rId8" Type="http://schemas.openxmlformats.org/officeDocument/2006/relationships/image" Target="../media/image35.png"/><Relationship Id="rId7" Type="http://schemas.openxmlformats.org/officeDocument/2006/relationships/image" Target="../media/image34.png"/><Relationship Id="rId6" Type="http://schemas.openxmlformats.org/officeDocument/2006/relationships/image" Target="../media/image33.png"/><Relationship Id="rId5" Type="http://schemas.openxmlformats.org/officeDocument/2006/relationships/image" Target="../media/image32.wmf"/><Relationship Id="rId4" Type="http://schemas.openxmlformats.org/officeDocument/2006/relationships/oleObject" Target="../embeddings/oleObject2.bin"/><Relationship Id="rId3" Type="http://schemas.openxmlformats.org/officeDocument/2006/relationships/image" Target="../media/image31.wmf"/><Relationship Id="rId2" Type="http://schemas.openxmlformats.org/officeDocument/2006/relationships/oleObject" Target="../embeddings/oleObject1.bin"/><Relationship Id="rId11" Type="http://schemas.openxmlformats.org/officeDocument/2006/relationships/notesSlide" Target="../notesSlides/notesSlide5.xml"/><Relationship Id="rId10" Type="http://schemas.openxmlformats.org/officeDocument/2006/relationships/vmlDrawing" Target="../drawings/vmlDrawing1.vml"/><Relationship Id="rId1" Type="http://schemas.openxmlformats.org/officeDocument/2006/relationships/image" Target="../media/image18.png"/></Relationships>
</file>

<file path=ppt/slides/_rels/slide8.xml.rels><?xml version="1.0" encoding="UTF-8" standalone="yes"?>
<Relationships xmlns="http://schemas.openxmlformats.org/package/2006/relationships"><Relationship Id="rId9" Type="http://schemas.openxmlformats.org/officeDocument/2006/relationships/image" Target="../media/image44.png"/><Relationship Id="rId8" Type="http://schemas.openxmlformats.org/officeDocument/2006/relationships/image" Target="../media/image43.png"/><Relationship Id="rId7" Type="http://schemas.openxmlformats.org/officeDocument/2006/relationships/image" Target="../media/image42.png"/><Relationship Id="rId6" Type="http://schemas.openxmlformats.org/officeDocument/2006/relationships/image" Target="../media/image41.emf"/><Relationship Id="rId5" Type="http://schemas.openxmlformats.org/officeDocument/2006/relationships/image" Target="../media/image40.png"/><Relationship Id="rId4" Type="http://schemas.openxmlformats.org/officeDocument/2006/relationships/image" Target="../media/image39.png"/><Relationship Id="rId3" Type="http://schemas.openxmlformats.org/officeDocument/2006/relationships/image" Target="../media/image38.png"/><Relationship Id="rId20" Type="http://schemas.openxmlformats.org/officeDocument/2006/relationships/slideLayout" Target="../slideLayouts/slideLayout43.xml"/><Relationship Id="rId2" Type="http://schemas.openxmlformats.org/officeDocument/2006/relationships/image" Target="../media/image37.png"/><Relationship Id="rId19" Type="http://schemas.openxmlformats.org/officeDocument/2006/relationships/image" Target="../media/image54.png"/><Relationship Id="rId18" Type="http://schemas.openxmlformats.org/officeDocument/2006/relationships/image" Target="../media/image53.png"/><Relationship Id="rId17" Type="http://schemas.openxmlformats.org/officeDocument/2006/relationships/image" Target="../media/image52.png"/><Relationship Id="rId16" Type="http://schemas.openxmlformats.org/officeDocument/2006/relationships/image" Target="../media/image51.png"/><Relationship Id="rId15" Type="http://schemas.openxmlformats.org/officeDocument/2006/relationships/image" Target="../media/image50.png"/><Relationship Id="rId14" Type="http://schemas.openxmlformats.org/officeDocument/2006/relationships/image" Target="../media/image49.png"/><Relationship Id="rId13" Type="http://schemas.openxmlformats.org/officeDocument/2006/relationships/image" Target="../media/image48.emf"/><Relationship Id="rId12" Type="http://schemas.openxmlformats.org/officeDocument/2006/relationships/image" Target="../media/image47.png"/><Relationship Id="rId11" Type="http://schemas.openxmlformats.org/officeDocument/2006/relationships/image" Target="../media/image46.png"/><Relationship Id="rId10" Type="http://schemas.openxmlformats.org/officeDocument/2006/relationships/image" Target="../media/image45.png"/><Relationship Id="rId1" Type="http://schemas.openxmlformats.org/officeDocument/2006/relationships/image" Target="../media/image3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信道预测</a:t>
            </a:r>
            <a:r>
              <a:rPr lang="zh-CN" altLang="en-US" dirty="0"/>
              <a:t>任务</a:t>
            </a:r>
            <a:endParaRPr lang="zh-CN" altLang="en-US" dirty="0"/>
          </a:p>
        </p:txBody>
      </p:sp>
      <p:sp>
        <p:nvSpPr>
          <p:cNvPr id="3" name="内容占位符 2"/>
          <p:cNvSpPr>
            <a:spLocks noGrp="1"/>
          </p:cNvSpPr>
          <p:nvPr>
            <p:ph sz="quarter" idx="10"/>
          </p:nvPr>
        </p:nvSpPr>
        <p:spPr/>
        <p:txBody>
          <a:bodyPr/>
          <a:lstStyle/>
          <a:p>
            <a:r>
              <a:rPr lang="en-US" altLang="zh-CN" dirty="0"/>
              <a:t>2024</a:t>
            </a:r>
            <a:r>
              <a:rPr lang="zh-CN" altLang="en-US" dirty="0"/>
              <a:t>年</a:t>
            </a:r>
            <a:r>
              <a:rPr lang="en-US" altLang="zh-CN" dirty="0"/>
              <a:t>8</a:t>
            </a:r>
            <a:r>
              <a:rPr lang="zh-CN" altLang="en-US" dirty="0"/>
              <a:t>月</a:t>
            </a:r>
            <a:endParaRPr lang="zh-CN" altLang="en-US" dirty="0"/>
          </a:p>
        </p:txBody>
      </p:sp>
      <p:sp>
        <p:nvSpPr>
          <p:cNvPr id="4" name="文本占位符 3"/>
          <p:cNvSpPr>
            <a:spLocks noGrp="1"/>
          </p:cNvSpPr>
          <p:nvPr>
            <p:ph type="body" sz="quarter" idx="11"/>
          </p:nvPr>
        </p:nvSpPr>
        <p:spPr/>
        <p:txBody>
          <a:bodyPr/>
          <a:lstStyle/>
          <a:p>
            <a:r>
              <a:rPr lang="zh-CN" altLang="en-US" dirty="0"/>
              <a:t>数据服务 </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三、数据集</a:t>
            </a:r>
            <a:endParaRPr lang="zh-CN" altLang="en-US" dirty="0"/>
          </a:p>
        </p:txBody>
      </p:sp>
      <p:sp>
        <p:nvSpPr>
          <p:cNvPr id="3" name="内容占位符 2"/>
          <p:cNvSpPr>
            <a:spLocks noGrp="1"/>
          </p:cNvSpPr>
          <p:nvPr>
            <p:ph sz="quarter" idx="10"/>
          </p:nvPr>
        </p:nvSpPr>
        <p:spPr/>
        <p:txBody>
          <a:bodyPr/>
          <a:lstStyle/>
          <a:p>
            <a:pPr marL="0" indent="0">
              <a:buNone/>
            </a:pPr>
            <a:r>
              <a:rPr lang="en-US" altLang="zh-CN" b="1" dirty="0">
                <a:latin typeface="宋体" pitchFamily="2" charset="-122"/>
                <a:ea typeface="宋体" pitchFamily="2" charset="-122"/>
                <a:cs typeface="Calibri" panose="020F0502020204030204" pitchFamily="34" charset="0"/>
              </a:rPr>
              <a:t>(1)</a:t>
            </a:r>
            <a:r>
              <a:rPr lang="zh-CN" altLang="en-US" b="1" dirty="0">
                <a:latin typeface="宋体" pitchFamily="2" charset="-122"/>
                <a:ea typeface="宋体" pitchFamily="2" charset="-122"/>
                <a:cs typeface="Calibri" panose="020F0502020204030204" pitchFamily="34" charset="0"/>
              </a:rPr>
              <a:t>数据介绍</a:t>
            </a:r>
            <a:endParaRPr lang="en-US" altLang="zh-CN" dirty="0"/>
          </a:p>
          <a:p>
            <a:r>
              <a:rPr lang="zh-CN" altLang="en-US" dirty="0">
                <a:latin typeface="宋体" pitchFamily="2" charset="-122"/>
                <a:ea typeface="宋体" pitchFamily="2" charset="-122"/>
              </a:rPr>
              <a:t>室外环境</a:t>
            </a:r>
            <a:endParaRPr lang="en-US" altLang="zh-CN" dirty="0">
              <a:latin typeface="宋体" pitchFamily="2" charset="-122"/>
              <a:ea typeface="宋体" pitchFamily="2" charset="-122"/>
            </a:endParaRPr>
          </a:p>
          <a:p>
            <a:endParaRPr lang="en-US" altLang="zh-CN" dirty="0"/>
          </a:p>
          <a:p>
            <a:endParaRPr lang="en-US" altLang="zh-CN" dirty="0"/>
          </a:p>
          <a:p>
            <a:r>
              <a:rPr lang="zh-CN" altLang="en-US" dirty="0">
                <a:latin typeface="宋体" pitchFamily="2" charset="-122"/>
                <a:ea typeface="宋体" pitchFamily="2" charset="-122"/>
              </a:rPr>
              <a:t>室内环境</a:t>
            </a:r>
            <a:endParaRPr lang="zh-CN" altLang="en-US" dirty="0">
              <a:latin typeface="宋体" pitchFamily="2" charset="-122"/>
              <a:ea typeface="宋体" pitchFamily="2" charset="-122"/>
            </a:endParaRPr>
          </a:p>
        </p:txBody>
      </p:sp>
      <p:pic>
        <p:nvPicPr>
          <p:cNvPr id="7" name="图片 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219650" y="1738572"/>
            <a:ext cx="2619996" cy="1972491"/>
          </a:xfrm>
          <a:prstGeom prst="rect">
            <a:avLst/>
          </a:prstGeom>
        </p:spPr>
      </p:pic>
      <p:pic>
        <p:nvPicPr>
          <p:cNvPr id="9" name="图片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52703" y="1733873"/>
            <a:ext cx="2634737" cy="1977190"/>
          </a:xfrm>
          <a:prstGeom prst="rect">
            <a:avLst/>
          </a:prstGeom>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52703" y="3932383"/>
            <a:ext cx="2635223" cy="1977190"/>
          </a:xfrm>
          <a:prstGeom prst="rect">
            <a:avLst/>
          </a:prstGeom>
        </p:spPr>
      </p:pic>
      <p:pic>
        <p:nvPicPr>
          <p:cNvPr id="8" name="图片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15380" y="3932382"/>
            <a:ext cx="2619996" cy="197718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标题 22"/>
          <p:cNvSpPr>
            <a:spLocks noGrp="1"/>
          </p:cNvSpPr>
          <p:nvPr>
            <p:ph type="title"/>
          </p:nvPr>
        </p:nvSpPr>
        <p:spPr/>
        <p:txBody>
          <a:bodyPr/>
          <a:lstStyle/>
          <a:p>
            <a:r>
              <a:rPr lang="zh-CN" altLang="en-US" dirty="0"/>
              <a:t>三、数据集</a:t>
            </a:r>
            <a:endParaRPr lang="zh-CN" altLang="en-US" dirty="0"/>
          </a:p>
        </p:txBody>
      </p:sp>
      <p:sp>
        <p:nvSpPr>
          <p:cNvPr id="3" name="内容占位符 2"/>
          <p:cNvSpPr/>
          <p:nvPr>
            <p:ph sz="quarter" idx="10"/>
          </p:nvPr>
        </p:nvSpPr>
        <p:spPr/>
        <p:txBody>
          <a:bodyPr>
            <a:normAutofit lnSpcReduction="10000"/>
          </a:bodyPr>
          <a:p>
            <a:pPr marL="0" indent="0">
              <a:buNone/>
            </a:pPr>
            <a:r>
              <a:rPr lang="en-US" altLang="zh-CN" b="1">
                <a:latin typeface="宋体" charset="0"/>
                <a:ea typeface="宋体" charset="0"/>
                <a:cs typeface="宋体" charset="0"/>
              </a:rPr>
              <a:t>(2)</a:t>
            </a:r>
            <a:r>
              <a:rPr lang="zh-CN" altLang="en-US" b="1">
                <a:latin typeface="宋体" charset="0"/>
                <a:ea typeface="宋体" charset="0"/>
                <a:cs typeface="宋体" charset="0"/>
              </a:rPr>
              <a:t>数据划分</a:t>
            </a:r>
            <a:endParaRPr lang="zh-CN" altLang="en-US" b="1">
              <a:latin typeface="宋体" charset="0"/>
              <a:ea typeface="宋体" charset="0"/>
              <a:cs typeface="宋体" charset="0"/>
            </a:endParaRPr>
          </a:p>
          <a:p>
            <a:r>
              <a:rPr lang="zh-CN" altLang="en-US">
                <a:latin typeface="宋体" charset="0"/>
                <a:ea typeface="宋体" charset="0"/>
                <a:cs typeface="宋体" charset="0"/>
                <a:sym typeface="+mn-ea"/>
              </a:rPr>
              <a:t>在单轮实验过程中，训练集、验证集和测试集的划分比例为[0.8, 0.1, 0.1]，即训练集占80%，验证集占10%，测试集占10%</a:t>
            </a:r>
            <a:endParaRPr lang="zh-CN" altLang="en-US">
              <a:latin typeface="宋体" charset="0"/>
              <a:ea typeface="宋体" charset="0"/>
              <a:cs typeface="宋体" charset="0"/>
            </a:endParaRPr>
          </a:p>
          <a:p>
            <a:r>
              <a:rPr lang="zh-CN" altLang="en-US">
                <a:latin typeface="宋体" charset="0"/>
                <a:ea typeface="宋体" charset="0"/>
                <a:cs typeface="宋体" charset="0"/>
              </a:rPr>
              <a:t>Case1:UMA4Rx32Tx5Ms8RB30km,对应于用户的移动速率为30km/h；</a:t>
            </a:r>
            <a:endParaRPr lang="zh-CN" altLang="en-US">
              <a:latin typeface="宋体" charset="0"/>
              <a:ea typeface="宋体" charset="0"/>
              <a:cs typeface="宋体" charset="0"/>
            </a:endParaRPr>
          </a:p>
          <a:p>
            <a:r>
              <a:rPr lang="zh-CN" altLang="en-US">
                <a:latin typeface="宋体" charset="0"/>
                <a:ea typeface="宋体" charset="0"/>
                <a:cs typeface="宋体" charset="0"/>
              </a:rPr>
              <a:t>Case2:UMA4Rx32Tx5Ms8RB60km,对应于用户的移动速率为60km/h；</a:t>
            </a:r>
            <a:endParaRPr lang="zh-CN" altLang="en-US">
              <a:latin typeface="宋体" charset="0"/>
              <a:ea typeface="宋体" charset="0"/>
              <a:cs typeface="宋体" charset="0"/>
            </a:endParaRPr>
          </a:p>
          <a:p>
            <a:r>
              <a:rPr lang="zh-CN" altLang="en-US">
                <a:latin typeface="宋体" charset="0"/>
                <a:ea typeface="宋体" charset="0"/>
                <a:cs typeface="宋体" charset="0"/>
              </a:rPr>
              <a:t>Case3:UMA4Rx32Tx5Ms8RB120km,对应于用户的移动速率为120km/h；</a:t>
            </a:r>
            <a:endParaRPr lang="zh-CN" altLang="en-US">
              <a:latin typeface="宋体" charset="0"/>
              <a:ea typeface="宋体" charset="0"/>
              <a:cs typeface="宋体" charset="0"/>
            </a:endParaRPr>
          </a:p>
          <a:p>
            <a:r>
              <a:rPr lang="zh-CN" altLang="en-US">
                <a:latin typeface="宋体" charset="0"/>
                <a:ea typeface="宋体" charset="0"/>
                <a:cs typeface="宋体" charset="0"/>
              </a:rPr>
              <a:t>Case4:UMA4Rx32Tx5Ms8RBxkm,对应于用户的移动速率为混合30km/h、60kn/h、120km/h。</a:t>
            </a:r>
            <a:endParaRPr lang="zh-CN" altLang="en-US">
              <a:latin typeface="宋体" charset="0"/>
              <a:ea typeface="宋体" charset="0"/>
              <a:cs typeface="宋体" charset="0"/>
            </a:endParaRPr>
          </a:p>
          <a:p>
            <a:endParaRPr lang="zh-CN" altLang="en-US">
              <a:latin typeface="宋体" charset="0"/>
              <a:ea typeface="宋体" charset="0"/>
              <a:cs typeface="宋体" charset="0"/>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标题 22"/>
          <p:cNvSpPr>
            <a:spLocks noGrp="1"/>
          </p:cNvSpPr>
          <p:nvPr>
            <p:ph type="title"/>
          </p:nvPr>
        </p:nvSpPr>
        <p:spPr/>
        <p:txBody>
          <a:bodyPr/>
          <a:lstStyle/>
          <a:p>
            <a:r>
              <a:rPr lang="zh-CN" altLang="en-US" dirty="0"/>
              <a:t>三、数据集</a:t>
            </a:r>
            <a:endParaRPr lang="zh-CN" altLang="en-US" dirty="0"/>
          </a:p>
        </p:txBody>
      </p:sp>
      <p:sp>
        <p:nvSpPr>
          <p:cNvPr id="24" name="内容占位符 23"/>
          <p:cNvSpPr>
            <a:spLocks noGrp="1"/>
          </p:cNvSpPr>
          <p:nvPr>
            <p:ph sz="quarter" idx="10"/>
          </p:nvPr>
        </p:nvSpPr>
        <p:spPr/>
        <p:txBody>
          <a:bodyPr>
            <a:normAutofit/>
          </a:bodyPr>
          <a:lstStyle/>
          <a:p>
            <a:pPr marL="0" marR="0" lvl="0" indent="0" algn="l" defTabSz="967740" rtl="0" eaLnBrk="1" fontAlgn="auto" latinLnBrk="0" hangingPunct="1">
              <a:lnSpc>
                <a:spcPct val="120000"/>
              </a:lnSpc>
              <a:spcBef>
                <a:spcPts val="1060"/>
              </a:spcBef>
              <a:spcAft>
                <a:spcPts val="0"/>
              </a:spcAft>
              <a:buClrTx/>
              <a:buSzTx/>
              <a:buFontTx/>
              <a:buNone/>
              <a:defRPr/>
            </a:pPr>
            <a:r>
              <a:rPr kumimoji="0" lang="en-US" altLang="zh-CN" sz="2500" b="1" i="0" u="none" strike="noStrike" kern="1200" cap="none" spc="0" normalizeH="0" baseline="0" noProof="0" dirty="0">
                <a:ln>
                  <a:noFill/>
                </a:ln>
                <a:solidFill>
                  <a:srgbClr val="44546A"/>
                </a:solidFill>
                <a:effectLst/>
                <a:uLnTx/>
                <a:uFillTx/>
                <a:latin typeface="宋体" pitchFamily="2" charset="-122"/>
                <a:ea typeface="宋体" pitchFamily="2" charset="-122"/>
                <a:cs typeface="Calibri" panose="020F0502020204030204" pitchFamily="34" charset="0"/>
              </a:rPr>
              <a:t>(2)</a:t>
            </a:r>
            <a:r>
              <a:rPr kumimoji="0" lang="zh-CN" altLang="en-US" sz="2500" b="1" i="0" u="none" strike="noStrike" kern="1200" cap="none" spc="0" normalizeH="0" baseline="0" noProof="0" dirty="0">
                <a:ln>
                  <a:noFill/>
                </a:ln>
                <a:solidFill>
                  <a:srgbClr val="44546A"/>
                </a:solidFill>
                <a:effectLst/>
                <a:uLnTx/>
                <a:uFillTx/>
                <a:latin typeface="宋体" pitchFamily="2" charset="-122"/>
                <a:ea typeface="宋体" pitchFamily="2" charset="-122"/>
                <a:cs typeface="Calibri" panose="020F0502020204030204" pitchFamily="34" charset="0"/>
              </a:rPr>
              <a:t>数据划分</a:t>
            </a:r>
            <a:endParaRPr lang="en-US" altLang="zh-CN" dirty="0">
              <a:latin typeface="宋体" pitchFamily="2" charset="-122"/>
              <a:ea typeface="宋体" pitchFamily="2" charset="-122"/>
              <a:cs typeface="Calibri" panose="020F0502020204030204" pitchFamily="34" charset="0"/>
            </a:endParaRPr>
          </a:p>
          <a:p>
            <a:pPr>
              <a:defRPr/>
            </a:pPr>
            <a:r>
              <a:rPr lang="zh-CN" altLang="en-US" sz="2000" dirty="0">
                <a:latin typeface="宋体" pitchFamily="2" charset="-122"/>
                <a:ea typeface="宋体" pitchFamily="2" charset="-122"/>
                <a:cs typeface="Calibri" panose="020F0502020204030204" pitchFamily="34" charset="0"/>
              </a:rPr>
              <a:t>数据维度大小为</a:t>
            </a:r>
            <a:r>
              <a:rPr lang="en-US" altLang="zh-CN" sz="2000" dirty="0">
                <a:latin typeface="宋体" pitchFamily="2" charset="-122"/>
                <a:ea typeface="宋体" pitchFamily="2" charset="-122"/>
                <a:cs typeface="Calibri" panose="020F0502020204030204" pitchFamily="34" charset="0"/>
              </a:rPr>
              <a:t>5000*64</a:t>
            </a:r>
            <a:r>
              <a:rPr lang="zh-CN" altLang="en-US" sz="2000" dirty="0">
                <a:latin typeface="宋体" pitchFamily="2" charset="-122"/>
                <a:ea typeface="宋体" pitchFamily="2" charset="-122"/>
                <a:cs typeface="Calibri" panose="020F0502020204030204" pitchFamily="34" charset="0"/>
              </a:rPr>
              <a:t>，其中每一行代表一个时间戳，且每一行的前</a:t>
            </a:r>
            <a:r>
              <a:rPr lang="en-US" altLang="zh-CN" sz="2000" dirty="0">
                <a:latin typeface="宋体" pitchFamily="2" charset="-122"/>
                <a:ea typeface="宋体" pitchFamily="2" charset="-122"/>
                <a:cs typeface="Calibri" panose="020F0502020204030204" pitchFamily="34" charset="0"/>
              </a:rPr>
              <a:t>32</a:t>
            </a:r>
            <a:r>
              <a:rPr lang="zh-CN" altLang="en-US" sz="2000" dirty="0">
                <a:latin typeface="宋体" pitchFamily="2" charset="-122"/>
                <a:ea typeface="宋体" pitchFamily="2" charset="-122"/>
                <a:cs typeface="Calibri" panose="020F0502020204030204" pitchFamily="34" charset="0"/>
              </a:rPr>
              <a:t>个值是当前时间戳复数的实部，后</a:t>
            </a:r>
            <a:r>
              <a:rPr lang="en-US" altLang="zh-CN" sz="2000" dirty="0">
                <a:latin typeface="宋体" pitchFamily="2" charset="-122"/>
                <a:ea typeface="宋体" pitchFamily="2" charset="-122"/>
                <a:cs typeface="Calibri" panose="020F0502020204030204" pitchFamily="34" charset="0"/>
              </a:rPr>
              <a:t>32</a:t>
            </a:r>
            <a:r>
              <a:rPr lang="zh-CN" altLang="en-US" sz="2000" dirty="0">
                <a:latin typeface="宋体" pitchFamily="2" charset="-122"/>
                <a:ea typeface="宋体" pitchFamily="2" charset="-122"/>
                <a:cs typeface="Calibri" panose="020F0502020204030204" pitchFamily="34" charset="0"/>
              </a:rPr>
              <a:t>个值是复数的虚部。</a:t>
            </a:r>
            <a:endParaRPr lang="en-US" altLang="zh-CN" sz="2000" b="1" dirty="0">
              <a:latin typeface="宋体" pitchFamily="2" charset="-122"/>
              <a:ea typeface="宋体" pitchFamily="2" charset="-122"/>
              <a:cs typeface="Calibri" panose="020F0502020204030204" pitchFamily="34" charset="0"/>
            </a:endParaRPr>
          </a:p>
          <a:p>
            <a:pPr>
              <a:defRPr/>
            </a:pPr>
            <a:r>
              <a:rPr lang="en-US" altLang="zh-CN" sz="2000" b="1" dirty="0">
                <a:latin typeface="宋体" pitchFamily="2" charset="-122"/>
                <a:ea typeface="宋体" pitchFamily="2" charset="-122"/>
                <a:cs typeface="Calibri" panose="020F0502020204030204" pitchFamily="34" charset="0"/>
              </a:rPr>
              <a:t>Case5</a:t>
            </a:r>
            <a:r>
              <a:rPr lang="zh-CN" altLang="en-US" sz="2000" b="1" dirty="0">
                <a:latin typeface="宋体" pitchFamily="2" charset="-122"/>
                <a:ea typeface="宋体" pitchFamily="2" charset="-122"/>
                <a:cs typeface="Calibri" panose="020F0502020204030204" pitchFamily="34" charset="0"/>
              </a:rPr>
              <a:t>：</a:t>
            </a:r>
            <a:r>
              <a:rPr lang="zh-CN" altLang="en-US" sz="2000" dirty="0">
                <a:latin typeface="宋体" pitchFamily="2" charset="-122"/>
                <a:ea typeface="宋体" pitchFamily="2" charset="-122"/>
                <a:cs typeface="Calibri" panose="020F0502020204030204" pitchFamily="34" charset="0"/>
              </a:rPr>
              <a:t>室外环境下，接收端与发射端间距</a:t>
            </a:r>
            <a:r>
              <a:rPr lang="en-US" altLang="zh-CN" sz="2000" dirty="0">
                <a:latin typeface="宋体" pitchFamily="2" charset="-122"/>
                <a:ea typeface="宋体" pitchFamily="2" charset="-122"/>
                <a:cs typeface="Calibri" panose="020F0502020204030204" pitchFamily="34" charset="0"/>
              </a:rPr>
              <a:t>20</a:t>
            </a:r>
            <a:r>
              <a:rPr lang="zh-CN" altLang="en-US" sz="2000" dirty="0">
                <a:latin typeface="宋体" pitchFamily="2" charset="-122"/>
                <a:ea typeface="宋体" pitchFamily="2" charset="-122"/>
                <a:cs typeface="Calibri" panose="020F0502020204030204" pitchFamily="34" charset="0"/>
              </a:rPr>
              <a:t>米测得的信道数据。</a:t>
            </a:r>
            <a:endParaRPr kumimoji="0" lang="en-US" altLang="zh-CN" sz="2000" b="0" i="0" u="none" strike="noStrike" kern="1200" cap="none" spc="0" normalizeH="0" baseline="0" noProof="0" dirty="0">
              <a:ln>
                <a:noFill/>
              </a:ln>
              <a:solidFill>
                <a:srgbClr val="44546A"/>
              </a:solidFill>
              <a:effectLst/>
              <a:uLnTx/>
              <a:uFillTx/>
              <a:latin typeface="宋体" pitchFamily="2" charset="-122"/>
              <a:ea typeface="宋体" pitchFamily="2" charset="-122"/>
              <a:cs typeface="Calibri" panose="020F0502020204030204" pitchFamily="34" charset="0"/>
            </a:endParaRPr>
          </a:p>
          <a:p>
            <a:pPr marL="241935" marR="0" lvl="0" indent="-241935" algn="l" defTabSz="967740" rtl="0" eaLnBrk="1" fontAlgn="auto" latinLnBrk="0" hangingPunct="1">
              <a:lnSpc>
                <a:spcPct val="120000"/>
              </a:lnSpc>
              <a:spcBef>
                <a:spcPts val="1060"/>
              </a:spcBef>
              <a:spcAft>
                <a:spcPts val="0"/>
              </a:spcAft>
              <a:buClrTx/>
              <a:buSzTx/>
              <a:buFontTx/>
              <a:buBlip>
                <a:blip r:embed="rId1"/>
              </a:buBlip>
              <a:defRPr/>
            </a:pPr>
            <a:r>
              <a:rPr lang="en-US" altLang="zh-CN" sz="2000" b="1" dirty="0">
                <a:latin typeface="宋体" pitchFamily="2" charset="-122"/>
                <a:ea typeface="宋体" pitchFamily="2" charset="-122"/>
                <a:cs typeface="Calibri" panose="020F0502020204030204" pitchFamily="34" charset="0"/>
              </a:rPr>
              <a:t>Case6</a:t>
            </a:r>
            <a:r>
              <a:rPr lang="zh-CN" altLang="en-US" sz="2000" b="1" dirty="0">
                <a:latin typeface="宋体" pitchFamily="2" charset="-122"/>
                <a:ea typeface="宋体" pitchFamily="2" charset="-122"/>
                <a:cs typeface="Calibri" panose="020F0502020204030204" pitchFamily="34" charset="0"/>
              </a:rPr>
              <a:t>：</a:t>
            </a:r>
            <a:r>
              <a:rPr lang="zh-CN" altLang="en-US" sz="2000" dirty="0">
                <a:latin typeface="宋体" pitchFamily="2" charset="-122"/>
                <a:ea typeface="宋体" pitchFamily="2" charset="-122"/>
                <a:cs typeface="Calibri" panose="020F0502020204030204" pitchFamily="34" charset="0"/>
              </a:rPr>
              <a:t>室内环境下，接收端与发射端间距</a:t>
            </a:r>
            <a:r>
              <a:rPr lang="en-US" altLang="zh-CN" sz="2000" dirty="0">
                <a:latin typeface="宋体" pitchFamily="2" charset="-122"/>
                <a:ea typeface="宋体" pitchFamily="2" charset="-122"/>
                <a:cs typeface="Calibri" panose="020F0502020204030204" pitchFamily="34" charset="0"/>
              </a:rPr>
              <a:t>20</a:t>
            </a:r>
            <a:r>
              <a:rPr lang="zh-CN" altLang="en-US" sz="2000" dirty="0">
                <a:latin typeface="宋体" pitchFamily="2" charset="-122"/>
                <a:ea typeface="宋体" pitchFamily="2" charset="-122"/>
                <a:cs typeface="Calibri" panose="020F0502020204030204" pitchFamily="34" charset="0"/>
              </a:rPr>
              <a:t>米测得的信道数据</a:t>
            </a:r>
            <a:endParaRPr kumimoji="0" lang="en-US" altLang="zh-CN" sz="2000" b="0" i="0" u="none" strike="noStrike" kern="1200" cap="none" spc="0" normalizeH="0" baseline="0" noProof="0" dirty="0">
              <a:ln>
                <a:noFill/>
              </a:ln>
              <a:solidFill>
                <a:srgbClr val="44546A"/>
              </a:solidFill>
              <a:effectLst/>
              <a:uLnTx/>
              <a:uFillTx/>
              <a:latin typeface="宋体" pitchFamily="2" charset="-122"/>
              <a:ea typeface="宋体" pitchFamily="2" charset="-122"/>
              <a:cs typeface="Calibri" panose="020F0502020204030204" pitchFamily="34" charset="0"/>
            </a:endParaRPr>
          </a:p>
          <a:p>
            <a:pPr marL="241935" marR="0" lvl="0" indent="-241935" algn="l" defTabSz="967740" rtl="0" eaLnBrk="1" fontAlgn="auto" latinLnBrk="0" hangingPunct="1">
              <a:lnSpc>
                <a:spcPct val="120000"/>
              </a:lnSpc>
              <a:spcBef>
                <a:spcPts val="1060"/>
              </a:spcBef>
              <a:spcAft>
                <a:spcPts val="0"/>
              </a:spcAft>
              <a:buClrTx/>
              <a:buSzTx/>
              <a:buFontTx/>
              <a:buBlip>
                <a:blip r:embed="rId1"/>
              </a:buBlip>
              <a:defRPr/>
            </a:pPr>
            <a:r>
              <a:rPr lang="en-US" altLang="zh-CN" sz="2000" b="1" dirty="0">
                <a:latin typeface="宋体" pitchFamily="2" charset="-122"/>
                <a:ea typeface="宋体" pitchFamily="2" charset="-122"/>
                <a:cs typeface="Calibri" panose="020F0502020204030204" pitchFamily="34" charset="0"/>
              </a:rPr>
              <a:t>Case7</a:t>
            </a:r>
            <a:r>
              <a:rPr lang="zh-CN" altLang="en-US" sz="2000" b="1" dirty="0">
                <a:latin typeface="宋体" pitchFamily="2" charset="-122"/>
                <a:ea typeface="宋体" pitchFamily="2" charset="-122"/>
                <a:cs typeface="Calibri" panose="020F0502020204030204" pitchFamily="34" charset="0"/>
              </a:rPr>
              <a:t>：</a:t>
            </a:r>
            <a:r>
              <a:rPr lang="zh-CN" altLang="en-US" sz="2000" dirty="0">
                <a:latin typeface="宋体" pitchFamily="2" charset="-122"/>
                <a:ea typeface="宋体" pitchFamily="2" charset="-122"/>
                <a:cs typeface="Calibri" panose="020F0502020204030204" pitchFamily="34" charset="0"/>
              </a:rPr>
              <a:t>室内环境下，接收端与发射端间距</a:t>
            </a:r>
            <a:r>
              <a:rPr lang="en-US" altLang="zh-CN" sz="2000" dirty="0">
                <a:latin typeface="宋体" pitchFamily="2" charset="-122"/>
                <a:ea typeface="宋体" pitchFamily="2" charset="-122"/>
                <a:cs typeface="Calibri" panose="020F0502020204030204" pitchFamily="34" charset="0"/>
              </a:rPr>
              <a:t>30</a:t>
            </a:r>
            <a:r>
              <a:rPr lang="zh-CN" altLang="en-US" sz="2000" dirty="0">
                <a:latin typeface="宋体" pitchFamily="2" charset="-122"/>
                <a:ea typeface="宋体" pitchFamily="2" charset="-122"/>
                <a:cs typeface="Calibri" panose="020F0502020204030204" pitchFamily="34" charset="0"/>
              </a:rPr>
              <a:t>米测得的信道数据</a:t>
            </a:r>
            <a:endParaRPr lang="en-US" altLang="zh-CN" sz="2000" dirty="0">
              <a:latin typeface="宋体" pitchFamily="2" charset="-122"/>
              <a:ea typeface="宋体" pitchFamily="2" charset="-122"/>
              <a:cs typeface="Calibri" panose="020F0502020204030204" pitchFamily="34" charset="0"/>
            </a:endParaRPr>
          </a:p>
          <a:p>
            <a:pPr marL="0" marR="0" lvl="0" indent="0" algn="l" defTabSz="967740" rtl="0" eaLnBrk="1" fontAlgn="auto" latinLnBrk="0" hangingPunct="1">
              <a:lnSpc>
                <a:spcPct val="120000"/>
              </a:lnSpc>
              <a:spcBef>
                <a:spcPts val="1060"/>
              </a:spcBef>
              <a:spcAft>
                <a:spcPts val="0"/>
              </a:spcAft>
              <a:buClrTx/>
              <a:buSzTx/>
              <a:buNone/>
              <a:defRPr/>
            </a:pPr>
            <a:endParaRPr lang="en-US" altLang="zh-CN" dirty="0">
              <a:latin typeface="宋体" pitchFamily="2" charset="-122"/>
              <a:ea typeface="宋体" pitchFamily="2" charset="-122"/>
              <a:cs typeface="Calibri" panose="020F0502020204030204" pitchFamily="34" charset="0"/>
            </a:endParaRPr>
          </a:p>
          <a:p>
            <a:pPr marL="0" marR="0" lvl="0" indent="0" algn="l" defTabSz="967740" rtl="0" eaLnBrk="1" fontAlgn="auto" latinLnBrk="0" hangingPunct="1">
              <a:lnSpc>
                <a:spcPct val="120000"/>
              </a:lnSpc>
              <a:spcBef>
                <a:spcPts val="1060"/>
              </a:spcBef>
              <a:spcAft>
                <a:spcPts val="0"/>
              </a:spcAft>
              <a:buClrTx/>
              <a:buSzTx/>
              <a:buNone/>
              <a:defRPr/>
            </a:pPr>
            <a:endParaRPr kumimoji="0" lang="en-US" altLang="zh-CN" sz="2500" b="0" i="0" u="none" strike="noStrike" kern="1200" cap="none" spc="0" normalizeH="0" baseline="0" noProof="0" dirty="0">
              <a:ln>
                <a:noFill/>
              </a:ln>
              <a:solidFill>
                <a:srgbClr val="44546A"/>
              </a:solidFill>
              <a:effectLst/>
              <a:uLnTx/>
              <a:uFillTx/>
              <a:latin typeface="宋体" pitchFamily="2" charset="-122"/>
              <a:ea typeface="宋体" pitchFamily="2" charset="-122"/>
              <a:cs typeface="Calibri" panose="020F0502020204030204" pitchFamily="34" charset="0"/>
            </a:endParaRPr>
          </a:p>
          <a:p>
            <a:pPr indent="0" algn="just">
              <a:buNone/>
            </a:pPr>
            <a:endParaRPr lang="zh-CN" altLang="en-US" dirty="0">
              <a:latin typeface="宋体" pitchFamily="2" charset="-122"/>
              <a:ea typeface="宋体" pitchFamily="2" charset="-122"/>
              <a:cs typeface="Calibri" panose="020F0502020204030204" pitchFamily="34" charset="0"/>
            </a:endParaRPr>
          </a:p>
          <a:p>
            <a:pPr indent="0" algn="just">
              <a:buNone/>
            </a:pPr>
            <a:endParaRPr lang="en-US" altLang="zh-CN" b="1" dirty="0">
              <a:latin typeface="宋体" pitchFamily="2" charset="-122"/>
              <a:ea typeface="宋体" pitchFamily="2" charset="-122"/>
              <a:cs typeface="Calibri" panose="020F0502020204030204" pitchFamily="34" charset="0"/>
            </a:endParaRPr>
          </a:p>
        </p:txBody>
      </p:sp>
      <p:pic>
        <p:nvPicPr>
          <p:cNvPr id="2" name="图片 1"/>
          <p:cNvPicPr>
            <a:picLocks noChangeAspect="1"/>
          </p:cNvPicPr>
          <p:nvPr/>
        </p:nvPicPr>
        <p:blipFill>
          <a:blip r:embed="rId2"/>
          <a:stretch>
            <a:fillRect/>
          </a:stretch>
        </p:blipFill>
        <p:spPr>
          <a:xfrm>
            <a:off x="492686" y="4204632"/>
            <a:ext cx="3124711" cy="2343924"/>
          </a:xfrm>
          <a:prstGeom prst="rect">
            <a:avLst/>
          </a:prstGeom>
        </p:spPr>
      </p:pic>
      <p:pic>
        <p:nvPicPr>
          <p:cNvPr id="5" name="图片 4"/>
          <p:cNvPicPr>
            <a:picLocks noChangeAspect="1"/>
          </p:cNvPicPr>
          <p:nvPr/>
        </p:nvPicPr>
        <p:blipFill>
          <a:blip r:embed="rId3"/>
          <a:stretch>
            <a:fillRect/>
          </a:stretch>
        </p:blipFill>
        <p:spPr>
          <a:xfrm>
            <a:off x="3825013" y="4204631"/>
            <a:ext cx="3125748" cy="2343924"/>
          </a:xfrm>
          <a:prstGeom prst="rect">
            <a:avLst/>
          </a:prstGeom>
        </p:spPr>
      </p:pic>
      <p:pic>
        <p:nvPicPr>
          <p:cNvPr id="6" name="图片 5"/>
          <p:cNvPicPr>
            <a:picLocks noChangeAspect="1"/>
          </p:cNvPicPr>
          <p:nvPr/>
        </p:nvPicPr>
        <p:blipFill>
          <a:blip r:embed="rId4"/>
          <a:stretch>
            <a:fillRect/>
          </a:stretch>
        </p:blipFill>
        <p:spPr>
          <a:xfrm>
            <a:off x="7157339" y="4204629"/>
            <a:ext cx="3125231" cy="2343924"/>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标题 22"/>
          <p:cNvSpPr>
            <a:spLocks noGrp="1"/>
          </p:cNvSpPr>
          <p:nvPr>
            <p:ph type="title"/>
          </p:nvPr>
        </p:nvSpPr>
        <p:spPr/>
        <p:txBody>
          <a:bodyPr/>
          <a:lstStyle/>
          <a:p>
            <a:r>
              <a:rPr lang="zh-CN" altLang="en-US" dirty="0"/>
              <a:t>四、</a:t>
            </a:r>
            <a:r>
              <a:rPr lang="zh-CN" altLang="en-US" dirty="0"/>
              <a:t>实验结果</a:t>
            </a:r>
            <a:endParaRPr lang="zh-CN" altLang="en-US" dirty="0"/>
          </a:p>
        </p:txBody>
      </p:sp>
      <p:sp>
        <p:nvSpPr>
          <p:cNvPr id="24" name="内容占位符 23"/>
          <p:cNvSpPr>
            <a:spLocks noGrp="1"/>
          </p:cNvSpPr>
          <p:nvPr>
            <p:ph sz="quarter" idx="10"/>
          </p:nvPr>
        </p:nvSpPr>
        <p:spPr/>
        <p:txBody>
          <a:bodyPr>
            <a:normAutofit/>
          </a:bodyPr>
          <a:lstStyle/>
          <a:p>
            <a:pPr marL="0" indent="0" algn="just">
              <a:buNone/>
            </a:pPr>
            <a:r>
              <a:rPr lang="en-US" altLang="zh-CN" b="1" dirty="0">
                <a:latin typeface="宋体" pitchFamily="2" charset="-122"/>
                <a:ea typeface="宋体" pitchFamily="2" charset="-122"/>
                <a:cs typeface="Calibri" panose="020F0502020204030204" pitchFamily="34" charset="0"/>
              </a:rPr>
              <a:t>(1)</a:t>
            </a:r>
            <a:r>
              <a:rPr lang="zh-CN" altLang="en-US" b="1" dirty="0">
                <a:latin typeface="宋体" pitchFamily="2" charset="-122"/>
                <a:ea typeface="宋体" pitchFamily="2" charset="-122"/>
                <a:cs typeface="Calibri" panose="020F0502020204030204" pitchFamily="34" charset="0"/>
              </a:rPr>
              <a:t>实验设置</a:t>
            </a:r>
            <a:endParaRPr lang="zh-CN" altLang="zh-CN" b="1" dirty="0">
              <a:latin typeface="宋体" pitchFamily="2" charset="-122"/>
              <a:ea typeface="宋体" pitchFamily="2" charset="-122"/>
              <a:cs typeface="Calibri" panose="020F0502020204030204" pitchFamily="34" charset="0"/>
            </a:endParaRPr>
          </a:p>
          <a:p>
            <a:pPr indent="0" algn="just">
              <a:buNone/>
            </a:pPr>
            <a:r>
              <a:rPr lang="zh-CN" altLang="zh-CN" sz="2200" dirty="0">
                <a:latin typeface="宋体" pitchFamily="2" charset="-122"/>
                <a:ea typeface="宋体" pitchFamily="2" charset="-122"/>
                <a:cs typeface="Calibri" panose="020F0502020204030204" pitchFamily="34" charset="0"/>
              </a:rPr>
              <a:t>在实际训练过程中</a:t>
            </a:r>
            <a:r>
              <a:rPr lang="en-US" altLang="zh-CN" sz="2200" dirty="0">
                <a:latin typeface="宋体" pitchFamily="2" charset="-122"/>
                <a:ea typeface="宋体" pitchFamily="2" charset="-122"/>
                <a:cs typeface="Calibri" panose="020F0502020204030204" pitchFamily="34" charset="0"/>
              </a:rPr>
              <a:t>,</a:t>
            </a:r>
            <a:r>
              <a:rPr lang="zh-CN" altLang="zh-CN" sz="2200" dirty="0">
                <a:latin typeface="宋体" pitchFamily="2" charset="-122"/>
                <a:ea typeface="宋体" pitchFamily="2" charset="-122"/>
                <a:cs typeface="Calibri" panose="020F0502020204030204" pitchFamily="34" charset="0"/>
              </a:rPr>
              <a:t> </a:t>
            </a:r>
            <a:r>
              <a:rPr lang="zh-CN" altLang="en-US" sz="2200" dirty="0">
                <a:latin typeface="宋体" pitchFamily="2" charset="-122"/>
                <a:ea typeface="宋体" pitchFamily="2" charset="-122"/>
                <a:cs typeface="Calibri" panose="020F0502020204030204" pitchFamily="34" charset="0"/>
              </a:rPr>
              <a:t>不同的模型的隐藏层和学习率设置如下</a:t>
            </a:r>
            <a:r>
              <a:rPr lang="zh-CN" altLang="zh-CN" sz="2200" dirty="0">
                <a:latin typeface="宋体" pitchFamily="2" charset="-122"/>
                <a:ea typeface="宋体" pitchFamily="2" charset="-122"/>
                <a:cs typeface="Calibri" panose="020F0502020204030204" pitchFamily="34" charset="0"/>
              </a:rPr>
              <a:t>：</a:t>
            </a:r>
            <a:endParaRPr lang="zh-CN" altLang="zh-CN" sz="2200" dirty="0">
              <a:latin typeface="宋体" pitchFamily="2" charset="-122"/>
              <a:ea typeface="宋体" pitchFamily="2" charset="-122"/>
              <a:cs typeface="Calibri" panose="020F0502020204030204" pitchFamily="34" charset="0"/>
            </a:endParaRPr>
          </a:p>
          <a:p>
            <a:pPr marL="826770" lvl="1" indent="-342900" algn="just">
              <a:tabLst>
                <a:tab pos="457200" algn="l"/>
              </a:tabLst>
            </a:pPr>
            <a:r>
              <a:rPr lang="zh-CN" altLang="zh-CN" dirty="0">
                <a:latin typeface="宋体" pitchFamily="2" charset="-122"/>
                <a:ea typeface="宋体" pitchFamily="2" charset="-122"/>
                <a:cs typeface="Calibri" panose="020F0502020204030204" pitchFamily="34" charset="0"/>
              </a:rPr>
              <a:t>MLP</a:t>
            </a:r>
            <a:r>
              <a:rPr lang="zh-CN" altLang="zh-CN" dirty="0">
                <a:latin typeface="宋体" pitchFamily="2" charset="-122"/>
                <a:ea typeface="宋体" pitchFamily="2" charset="-122"/>
                <a:cs typeface="Calibri" panose="020F0502020204030204" pitchFamily="34" charset="0"/>
              </a:rPr>
              <a:t>模型：批次大小设置为256，隐藏层大小设置为1024，学习率大小设置为1e-4；</a:t>
            </a:r>
            <a:endParaRPr lang="zh-CN" altLang="zh-CN" dirty="0">
              <a:latin typeface="宋体" pitchFamily="2" charset="-122"/>
              <a:ea typeface="宋体" pitchFamily="2" charset="-122"/>
              <a:cs typeface="Calibri" panose="020F0502020204030204" pitchFamily="34" charset="0"/>
            </a:endParaRPr>
          </a:p>
          <a:p>
            <a:pPr marL="826770" lvl="1" indent="-342900" algn="just">
              <a:tabLst>
                <a:tab pos="457200" algn="l"/>
              </a:tabLst>
            </a:pPr>
            <a:r>
              <a:rPr lang="zh-CN" altLang="zh-CN" dirty="0">
                <a:latin typeface="宋体" pitchFamily="2" charset="-122"/>
                <a:ea typeface="宋体" pitchFamily="2" charset="-122"/>
                <a:cs typeface="Calibri" panose="020F0502020204030204" pitchFamily="34" charset="0"/>
              </a:rPr>
              <a:t>CNN类</a:t>
            </a:r>
            <a:r>
              <a:rPr lang="zh-CN" altLang="zh-CN" dirty="0">
                <a:latin typeface="宋体" pitchFamily="2" charset="-122"/>
                <a:ea typeface="宋体" pitchFamily="2" charset="-122"/>
                <a:cs typeface="Calibri" panose="020F0502020204030204" pitchFamily="34" charset="0"/>
              </a:rPr>
              <a:t>模型：批次大小设置为256，隐藏层大小设置为1024，学习率大小设置为1e-4，卷积核的通道数设置为256；</a:t>
            </a:r>
            <a:endParaRPr lang="zh-CN" altLang="zh-CN" dirty="0">
              <a:latin typeface="宋体" pitchFamily="2" charset="-122"/>
              <a:ea typeface="宋体" pitchFamily="2" charset="-122"/>
              <a:cs typeface="Calibri" panose="020F0502020204030204" pitchFamily="34" charset="0"/>
            </a:endParaRPr>
          </a:p>
          <a:p>
            <a:pPr marL="826770" lvl="1" indent="-342900" algn="just">
              <a:tabLst>
                <a:tab pos="457200" algn="l"/>
              </a:tabLst>
            </a:pPr>
            <a:r>
              <a:rPr lang="zh-CN" altLang="zh-CN" dirty="0">
                <a:latin typeface="宋体" pitchFamily="2" charset="-122"/>
                <a:ea typeface="宋体" pitchFamily="2" charset="-122"/>
                <a:cs typeface="Calibri" panose="020F0502020204030204" pitchFamily="34" charset="0"/>
              </a:rPr>
              <a:t>RNN模型：批次大小设置为256，隐藏层大小设置为1024，学习率大小设置为1e-4，网络层数设置为2；</a:t>
            </a:r>
            <a:endParaRPr lang="zh-CN" altLang="zh-CN" dirty="0">
              <a:latin typeface="宋体" pitchFamily="2" charset="-122"/>
              <a:ea typeface="宋体" pitchFamily="2" charset="-122"/>
              <a:cs typeface="Calibri" panose="020F0502020204030204" pitchFamily="34" charset="0"/>
            </a:endParaRPr>
          </a:p>
          <a:p>
            <a:pPr marL="826770" lvl="1" indent="-342900" algn="just">
              <a:tabLst>
                <a:tab pos="457200" algn="l"/>
              </a:tabLst>
            </a:pPr>
            <a:r>
              <a:rPr lang="zh-CN" altLang="zh-CN" dirty="0">
                <a:latin typeface="宋体" pitchFamily="2" charset="-122"/>
                <a:ea typeface="宋体" pitchFamily="2" charset="-122"/>
                <a:cs typeface="Calibri" panose="020F0502020204030204" pitchFamily="34" charset="0"/>
              </a:rPr>
              <a:t>LSTM</a:t>
            </a:r>
            <a:r>
              <a:rPr lang="zh-CN" altLang="zh-CN" dirty="0">
                <a:latin typeface="宋体" pitchFamily="2" charset="-122"/>
                <a:ea typeface="宋体" pitchFamily="2" charset="-122"/>
                <a:cs typeface="Calibri" panose="020F0502020204030204" pitchFamily="34" charset="0"/>
              </a:rPr>
              <a:t>模型：批次大小设置为256，隐藏层大小设置为1024，学习率大小设置为1e-4，网络层数设置为2；</a:t>
            </a:r>
            <a:endParaRPr lang="zh-CN" altLang="zh-CN" dirty="0">
              <a:latin typeface="宋体" pitchFamily="2" charset="-122"/>
              <a:ea typeface="宋体" pitchFamily="2" charset="-122"/>
              <a:cs typeface="Calibri" panose="020F0502020204030204" pitchFamily="34" charset="0"/>
            </a:endParaRPr>
          </a:p>
          <a:p>
            <a:pPr marL="826770" lvl="1" indent="-342900" algn="just">
              <a:tabLst>
                <a:tab pos="457200" algn="l"/>
              </a:tabLst>
            </a:pPr>
            <a:r>
              <a:rPr lang="zh-CN" altLang="zh-CN" dirty="0">
                <a:latin typeface="宋体" pitchFamily="2" charset="-122"/>
                <a:ea typeface="宋体" pitchFamily="2" charset="-122"/>
                <a:cs typeface="Calibri" panose="020F0502020204030204" pitchFamily="34" charset="0"/>
              </a:rPr>
              <a:t>Transformer、Informer</a:t>
            </a:r>
            <a:r>
              <a:rPr lang="zh-CN" altLang="zh-CN" dirty="0">
                <a:latin typeface="宋体" pitchFamily="2" charset="-122"/>
                <a:ea typeface="宋体" pitchFamily="2" charset="-122"/>
                <a:cs typeface="Calibri" panose="020F0502020204030204" pitchFamily="34" charset="0"/>
              </a:rPr>
              <a:t>模型：批次大小设置为256，模型深度设置为2048，学习率大小设置为1e-5，编码器层数设置为2，解码器层数设置为1，</a:t>
            </a:r>
            <a:endParaRPr lang="zh-CN" altLang="zh-CN" dirty="0">
              <a:latin typeface="宋体" pitchFamily="2" charset="-122"/>
              <a:ea typeface="宋体" pitchFamily="2" charset="-122"/>
              <a:cs typeface="Calibri" panose="020F0502020204030204" pitchFamily="34" charset="0"/>
            </a:endParaRPr>
          </a:p>
          <a:p>
            <a:pPr marL="826770" lvl="1" indent="-342900" algn="just">
              <a:tabLst>
                <a:tab pos="457200" algn="l"/>
              </a:tabLst>
            </a:pPr>
            <a:endParaRPr lang="zh-CN" altLang="zh-CN" dirty="0">
              <a:latin typeface="宋体" pitchFamily="2" charset="-122"/>
              <a:ea typeface="宋体" pitchFamily="2" charset="-122"/>
              <a:cs typeface="Calibri" panose="020F0502020204030204" pitchFamily="34" charset="0"/>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标题 22"/>
          <p:cNvSpPr>
            <a:spLocks noGrp="1"/>
          </p:cNvSpPr>
          <p:nvPr>
            <p:ph type="title"/>
          </p:nvPr>
        </p:nvSpPr>
        <p:spPr/>
        <p:txBody>
          <a:bodyPr/>
          <a:lstStyle/>
          <a:p>
            <a:r>
              <a:rPr lang="zh-CN" altLang="en-US" dirty="0"/>
              <a:t>四、</a:t>
            </a:r>
            <a:r>
              <a:rPr lang="zh-CN" altLang="en-US" dirty="0"/>
              <a:t>实验结果</a:t>
            </a:r>
            <a:endParaRPr lang="zh-CN" altLang="en-US" dirty="0"/>
          </a:p>
        </p:txBody>
      </p:sp>
      <p:sp>
        <p:nvSpPr>
          <p:cNvPr id="24" name="内容占位符 23"/>
          <p:cNvSpPr>
            <a:spLocks noGrp="1"/>
          </p:cNvSpPr>
          <p:nvPr>
            <p:ph sz="quarter" idx="10"/>
          </p:nvPr>
        </p:nvSpPr>
        <p:spPr/>
        <p:txBody>
          <a:bodyPr/>
          <a:lstStyle/>
          <a:p>
            <a:pPr marL="0" indent="0" algn="just">
              <a:buNone/>
            </a:pPr>
            <a:r>
              <a:rPr lang="en-US" altLang="zh-CN" b="1" dirty="0">
                <a:latin typeface="宋体" pitchFamily="2" charset="-122"/>
                <a:ea typeface="宋体" pitchFamily="2" charset="-122"/>
                <a:cs typeface="Calibri" panose="020F0502020204030204" pitchFamily="34" charset="0"/>
              </a:rPr>
              <a:t>(2)</a:t>
            </a:r>
            <a:r>
              <a:rPr lang="zh-CN" altLang="en-US" b="1" dirty="0">
                <a:latin typeface="宋体" pitchFamily="2" charset="-122"/>
                <a:ea typeface="宋体" pitchFamily="2" charset="-122"/>
                <a:cs typeface="Calibri" panose="020F0502020204030204" pitchFamily="34" charset="0"/>
              </a:rPr>
              <a:t>窗口大小</a:t>
            </a:r>
            <a:endParaRPr lang="zh-CN" altLang="zh-CN" b="1" dirty="0">
              <a:latin typeface="宋体" pitchFamily="2" charset="-122"/>
              <a:ea typeface="宋体" pitchFamily="2" charset="-122"/>
              <a:cs typeface="Calibri" panose="020F0502020204030204" pitchFamily="34" charset="0"/>
            </a:endParaRPr>
          </a:p>
          <a:p>
            <a:pPr indent="0" algn="just">
              <a:buNone/>
            </a:pPr>
            <a:r>
              <a:rPr lang="zh-CN" altLang="zh-CN" sz="2200" dirty="0">
                <a:latin typeface="宋体" pitchFamily="2" charset="-122"/>
                <a:ea typeface="宋体" pitchFamily="2" charset="-122"/>
                <a:cs typeface="Calibri" panose="020F0502020204030204" pitchFamily="34" charset="0"/>
              </a:rPr>
              <a:t>在实际训练过程中</a:t>
            </a:r>
            <a:r>
              <a:rPr lang="en-US" altLang="zh-CN" sz="2200" dirty="0">
                <a:latin typeface="宋体" pitchFamily="2" charset="-122"/>
                <a:ea typeface="宋体" pitchFamily="2" charset="-122"/>
                <a:cs typeface="Calibri" panose="020F0502020204030204" pitchFamily="34" charset="0"/>
              </a:rPr>
              <a:t>,</a:t>
            </a:r>
            <a:r>
              <a:rPr lang="zh-CN" altLang="zh-CN" sz="2200" dirty="0">
                <a:latin typeface="宋体" pitchFamily="2" charset="-122"/>
                <a:ea typeface="宋体" pitchFamily="2" charset="-122"/>
                <a:cs typeface="Calibri" panose="020F0502020204030204" pitchFamily="34" charset="0"/>
              </a:rPr>
              <a:t> </a:t>
            </a:r>
            <a:r>
              <a:rPr lang="zh-CN" altLang="en-US" sz="2200" dirty="0">
                <a:latin typeface="宋体" pitchFamily="2" charset="-122"/>
                <a:ea typeface="宋体" pitchFamily="2" charset="-122"/>
                <a:cs typeface="Calibri" panose="020F0502020204030204" pitchFamily="34" charset="0"/>
              </a:rPr>
              <a:t>设置多个观察窗口和预测窗口的大小来对模型进行训练，使用不同的训练策略对信道进行预测</a:t>
            </a:r>
            <a:r>
              <a:rPr lang="zh-CN" altLang="zh-CN" sz="2200" dirty="0">
                <a:latin typeface="宋体" pitchFamily="2" charset="-122"/>
                <a:ea typeface="宋体" pitchFamily="2" charset="-122"/>
                <a:cs typeface="Calibri" panose="020F0502020204030204" pitchFamily="34" charset="0"/>
              </a:rPr>
              <a:t>：</a:t>
            </a:r>
            <a:endParaRPr lang="zh-CN" altLang="zh-CN" sz="2200" dirty="0">
              <a:latin typeface="宋体" pitchFamily="2" charset="-122"/>
              <a:ea typeface="宋体" pitchFamily="2" charset="-122"/>
              <a:cs typeface="Calibri" panose="020F0502020204030204" pitchFamily="34" charset="0"/>
            </a:endParaRPr>
          </a:p>
          <a:p>
            <a:pPr marL="826770" lvl="1" indent="-342900" algn="just">
              <a:tabLst>
                <a:tab pos="457200" algn="l"/>
              </a:tabLst>
            </a:pPr>
            <a:r>
              <a:rPr lang="zh-CN" altLang="en-US" dirty="0">
                <a:latin typeface="宋体" pitchFamily="2" charset="-122"/>
                <a:ea typeface="宋体" pitchFamily="2" charset="-122"/>
                <a:cs typeface="Calibri" panose="020F0502020204030204" pitchFamily="34" charset="0"/>
              </a:rPr>
              <a:t>观察窗口大小为</a:t>
            </a:r>
            <a:r>
              <a:rPr lang="en-US" altLang="zh-CN" dirty="0">
                <a:latin typeface="宋体" pitchFamily="2" charset="-122"/>
                <a:ea typeface="宋体" pitchFamily="2" charset="-122"/>
                <a:cs typeface="Calibri" panose="020F0502020204030204" pitchFamily="34" charset="0"/>
              </a:rPr>
              <a:t>5</a:t>
            </a:r>
            <a:r>
              <a:rPr lang="zh-CN" altLang="en-US" dirty="0">
                <a:latin typeface="宋体" pitchFamily="2" charset="-122"/>
                <a:ea typeface="宋体" pitchFamily="2" charset="-122"/>
                <a:cs typeface="Calibri" panose="020F0502020204030204" pitchFamily="34" charset="0"/>
              </a:rPr>
              <a:t>，预测窗口大小为</a:t>
            </a:r>
            <a:r>
              <a:rPr lang="en-US" altLang="zh-CN" dirty="0">
                <a:latin typeface="宋体" pitchFamily="2" charset="-122"/>
                <a:ea typeface="宋体" pitchFamily="2" charset="-122"/>
                <a:cs typeface="Calibri" panose="020F0502020204030204" pitchFamily="34" charset="0"/>
              </a:rPr>
              <a:t>1</a:t>
            </a:r>
            <a:r>
              <a:rPr lang="zh-CN" altLang="en-US" dirty="0">
                <a:latin typeface="宋体" pitchFamily="2" charset="-122"/>
                <a:ea typeface="宋体" pitchFamily="2" charset="-122"/>
                <a:cs typeface="Calibri" panose="020F0502020204030204" pitchFamily="34" charset="0"/>
              </a:rPr>
              <a:t>、</a:t>
            </a:r>
            <a:r>
              <a:rPr lang="en-US" altLang="zh-CN" dirty="0">
                <a:latin typeface="宋体" pitchFamily="2" charset="-122"/>
                <a:ea typeface="宋体" pitchFamily="2" charset="-122"/>
                <a:cs typeface="Calibri" panose="020F0502020204030204" pitchFamily="34" charset="0"/>
              </a:rPr>
              <a:t>3</a:t>
            </a:r>
            <a:r>
              <a:rPr lang="zh-CN" altLang="en-US" dirty="0">
                <a:latin typeface="宋体" pitchFamily="2" charset="-122"/>
                <a:ea typeface="宋体" pitchFamily="2" charset="-122"/>
                <a:cs typeface="Calibri" panose="020F0502020204030204" pitchFamily="34" charset="0"/>
              </a:rPr>
              <a:t>、</a:t>
            </a:r>
            <a:r>
              <a:rPr lang="en-US" altLang="zh-CN" dirty="0">
                <a:latin typeface="宋体" pitchFamily="2" charset="-122"/>
                <a:ea typeface="宋体" pitchFamily="2" charset="-122"/>
                <a:cs typeface="Calibri" panose="020F0502020204030204" pitchFamily="34" charset="0"/>
              </a:rPr>
              <a:t>5</a:t>
            </a:r>
            <a:r>
              <a:rPr lang="zh-CN" altLang="en-US" dirty="0">
                <a:latin typeface="宋体" pitchFamily="2" charset="-122"/>
                <a:ea typeface="宋体" pitchFamily="2" charset="-122"/>
                <a:cs typeface="Calibri" panose="020F0502020204030204" pitchFamily="34" charset="0"/>
              </a:rPr>
              <a:t>（</a:t>
            </a:r>
            <a:r>
              <a:rPr lang="en-US" altLang="zh-CN" dirty="0">
                <a:latin typeface="宋体" pitchFamily="2" charset="-122"/>
                <a:ea typeface="宋体" pitchFamily="2" charset="-122"/>
                <a:cs typeface="Calibri" panose="020F0502020204030204" pitchFamily="34" charset="0"/>
              </a:rPr>
              <a:t>5-&gt;1 5-&gt;3 5-&gt;5</a:t>
            </a:r>
            <a:r>
              <a:rPr lang="zh-CN" altLang="en-US" dirty="0">
                <a:latin typeface="宋体" pitchFamily="2" charset="-122"/>
                <a:ea typeface="宋体" pitchFamily="2" charset="-122"/>
                <a:cs typeface="Calibri" panose="020F0502020204030204" pitchFamily="34" charset="0"/>
              </a:rPr>
              <a:t>）</a:t>
            </a:r>
            <a:r>
              <a:rPr lang="zh-CN" altLang="zh-CN" dirty="0">
                <a:latin typeface="宋体" pitchFamily="2" charset="-122"/>
                <a:ea typeface="宋体" pitchFamily="2" charset="-122"/>
                <a:cs typeface="Calibri" panose="020F0502020204030204" pitchFamily="34" charset="0"/>
              </a:rPr>
              <a:t> 。</a:t>
            </a:r>
            <a:endParaRPr lang="zh-CN" altLang="zh-CN" dirty="0">
              <a:latin typeface="宋体" pitchFamily="2" charset="-122"/>
              <a:ea typeface="宋体" pitchFamily="2" charset="-122"/>
              <a:cs typeface="Calibri" panose="020F0502020204030204" pitchFamily="34" charset="0"/>
            </a:endParaRPr>
          </a:p>
          <a:p>
            <a:pPr marL="826770" lvl="1" indent="-342900" algn="just">
              <a:tabLst>
                <a:tab pos="457200" algn="l"/>
              </a:tabLst>
            </a:pPr>
            <a:r>
              <a:rPr lang="zh-CN" altLang="en-US" dirty="0">
                <a:latin typeface="宋体" pitchFamily="2" charset="-122"/>
                <a:ea typeface="宋体" pitchFamily="2" charset="-122"/>
                <a:cs typeface="Calibri" panose="020F0502020204030204" pitchFamily="34" charset="0"/>
              </a:rPr>
              <a:t>观察窗口大小为</a:t>
            </a:r>
            <a:r>
              <a:rPr lang="en-US" altLang="zh-CN" dirty="0">
                <a:latin typeface="宋体" pitchFamily="2" charset="-122"/>
                <a:ea typeface="宋体" pitchFamily="2" charset="-122"/>
                <a:cs typeface="Calibri" panose="020F0502020204030204" pitchFamily="34" charset="0"/>
              </a:rPr>
              <a:t>10</a:t>
            </a:r>
            <a:r>
              <a:rPr lang="zh-CN" altLang="en-US" dirty="0">
                <a:latin typeface="宋体" pitchFamily="2" charset="-122"/>
                <a:ea typeface="宋体" pitchFamily="2" charset="-122"/>
                <a:cs typeface="Calibri" panose="020F0502020204030204" pitchFamily="34" charset="0"/>
              </a:rPr>
              <a:t>，预测窗口大小为</a:t>
            </a:r>
            <a:r>
              <a:rPr lang="en-US" altLang="zh-CN" dirty="0">
                <a:latin typeface="宋体" pitchFamily="2" charset="-122"/>
                <a:ea typeface="宋体" pitchFamily="2" charset="-122"/>
                <a:cs typeface="Calibri" panose="020F0502020204030204" pitchFamily="34" charset="0"/>
              </a:rPr>
              <a:t>1</a:t>
            </a:r>
            <a:r>
              <a:rPr lang="zh-CN" altLang="en-US" dirty="0">
                <a:latin typeface="宋体" pitchFamily="2" charset="-122"/>
                <a:ea typeface="宋体" pitchFamily="2" charset="-122"/>
                <a:cs typeface="Calibri" panose="020F0502020204030204" pitchFamily="34" charset="0"/>
              </a:rPr>
              <a:t>、</a:t>
            </a:r>
            <a:r>
              <a:rPr lang="en-US" altLang="zh-CN" dirty="0">
                <a:latin typeface="宋体" pitchFamily="2" charset="-122"/>
                <a:ea typeface="宋体" pitchFamily="2" charset="-122"/>
                <a:cs typeface="Calibri" panose="020F0502020204030204" pitchFamily="34" charset="0"/>
              </a:rPr>
              <a:t>3</a:t>
            </a:r>
            <a:r>
              <a:rPr lang="zh-CN" altLang="en-US" dirty="0">
                <a:latin typeface="宋体" pitchFamily="2" charset="-122"/>
                <a:ea typeface="宋体" pitchFamily="2" charset="-122"/>
                <a:cs typeface="Calibri" panose="020F0502020204030204" pitchFamily="34" charset="0"/>
              </a:rPr>
              <a:t>、</a:t>
            </a:r>
            <a:r>
              <a:rPr lang="en-US" altLang="zh-CN" dirty="0">
                <a:latin typeface="宋体" pitchFamily="2" charset="-122"/>
                <a:ea typeface="宋体" pitchFamily="2" charset="-122"/>
                <a:cs typeface="Calibri" panose="020F0502020204030204" pitchFamily="34" charset="0"/>
              </a:rPr>
              <a:t>5</a:t>
            </a:r>
            <a:r>
              <a:rPr lang="zh-CN" altLang="en-US" dirty="0">
                <a:latin typeface="宋体" pitchFamily="2" charset="-122"/>
                <a:ea typeface="宋体" pitchFamily="2" charset="-122"/>
                <a:cs typeface="Calibri" panose="020F0502020204030204" pitchFamily="34" charset="0"/>
              </a:rPr>
              <a:t>（</a:t>
            </a:r>
            <a:r>
              <a:rPr lang="en-US" altLang="zh-CN" dirty="0">
                <a:latin typeface="宋体" pitchFamily="2" charset="-122"/>
                <a:ea typeface="宋体" pitchFamily="2" charset="-122"/>
                <a:cs typeface="Calibri" panose="020F0502020204030204" pitchFamily="34" charset="0"/>
              </a:rPr>
              <a:t>10-&gt;1 10-&gt;3 10-&gt;5</a:t>
            </a:r>
            <a:r>
              <a:rPr lang="zh-CN" altLang="en-US" dirty="0">
                <a:latin typeface="宋体" pitchFamily="2" charset="-122"/>
                <a:ea typeface="宋体" pitchFamily="2" charset="-122"/>
                <a:cs typeface="Calibri" panose="020F0502020204030204" pitchFamily="34" charset="0"/>
              </a:rPr>
              <a:t>）</a:t>
            </a:r>
            <a:r>
              <a:rPr lang="zh-CN" altLang="zh-CN" dirty="0">
                <a:latin typeface="宋体" pitchFamily="2" charset="-122"/>
                <a:ea typeface="宋体" pitchFamily="2" charset="-122"/>
                <a:cs typeface="Calibri" panose="020F0502020204030204" pitchFamily="34" charset="0"/>
              </a:rPr>
              <a:t>。</a:t>
            </a:r>
            <a:endParaRPr lang="zh-CN" altLang="zh-CN" dirty="0">
              <a:latin typeface="宋体" pitchFamily="2" charset="-122"/>
              <a:ea typeface="宋体" pitchFamily="2" charset="-122"/>
              <a:cs typeface="Calibri" panose="020F0502020204030204" pitchFamily="34" charset="0"/>
            </a:endParaRPr>
          </a:p>
        </p:txBody>
      </p:sp>
      <p:sp>
        <p:nvSpPr>
          <p:cNvPr id="2" name="文本框 1"/>
          <p:cNvSpPr txBox="1"/>
          <p:nvPr/>
        </p:nvSpPr>
        <p:spPr>
          <a:xfrm>
            <a:off x="381635" y="3605530"/>
            <a:ext cx="11428730" cy="2359025"/>
          </a:xfrm>
          <a:prstGeom prst="rect">
            <a:avLst/>
          </a:prstGeom>
          <a:noFill/>
        </p:spPr>
        <p:txBody>
          <a:bodyPr wrap="square" rtlCol="0" anchor="t">
            <a:noAutofit/>
          </a:bodyPr>
          <a:p>
            <a:pPr indent="0" algn="just">
              <a:buNone/>
            </a:pPr>
            <a:r>
              <a:rPr lang="en-US" altLang="zh-CN" sz="2500" b="1" dirty="0">
                <a:latin typeface="宋体" pitchFamily="2" charset="-122"/>
                <a:ea typeface="宋体" pitchFamily="2" charset="-122"/>
                <a:cs typeface="Calibri" panose="020F0502020204030204" pitchFamily="34" charset="0"/>
                <a:sym typeface="+mn-ea"/>
              </a:rPr>
              <a:t>(3)</a:t>
            </a:r>
            <a:r>
              <a:rPr lang="zh-CN" altLang="en-US" sz="2500" b="1" dirty="0">
                <a:latin typeface="宋体" pitchFamily="2" charset="-122"/>
                <a:ea typeface="宋体" pitchFamily="2" charset="-122"/>
                <a:cs typeface="Calibri" panose="020F0502020204030204" pitchFamily="34" charset="0"/>
                <a:sym typeface="+mn-ea"/>
              </a:rPr>
              <a:t>评估指标</a:t>
            </a:r>
            <a:endParaRPr lang="en-US" altLang="zh-CN" sz="2500" b="1" dirty="0">
              <a:latin typeface="宋体" pitchFamily="2" charset="-122"/>
              <a:ea typeface="宋体" pitchFamily="2" charset="-122"/>
              <a:cs typeface="Calibri" panose="020F0502020204030204" pitchFamily="34" charset="0"/>
            </a:endParaRPr>
          </a:p>
          <a:p>
            <a:pPr lvl="1" indent="0" algn="just" fontAlgn="auto">
              <a:lnSpc>
                <a:spcPct val="120000"/>
              </a:lnSpc>
              <a:buNone/>
            </a:pPr>
            <a:r>
              <a:rPr lang="en-US" altLang="zh-CN" sz="2200" dirty="0">
                <a:latin typeface="宋体" pitchFamily="2" charset="-122"/>
                <a:ea typeface="宋体" pitchFamily="2" charset="-122"/>
                <a:cs typeface="Calibri" panose="020F0502020204030204" pitchFamily="34" charset="0"/>
                <a:sym typeface="+mn-ea"/>
              </a:rPr>
              <a:t>NMSE（Normalized Mean Square Error，归一化均方误差）;</a:t>
            </a:r>
            <a:endParaRPr lang="en-US" altLang="zh-CN" sz="2200" dirty="0">
              <a:latin typeface="宋体" pitchFamily="2" charset="-122"/>
              <a:ea typeface="宋体" pitchFamily="2" charset="-122"/>
              <a:cs typeface="Calibri" panose="020F0502020204030204" pitchFamily="34" charset="0"/>
            </a:endParaRPr>
          </a:p>
          <a:p>
            <a:pPr lvl="1" indent="0" algn="just" fontAlgn="auto">
              <a:lnSpc>
                <a:spcPct val="120000"/>
              </a:lnSpc>
              <a:buNone/>
            </a:pPr>
            <a:r>
              <a:rPr lang="en-US" altLang="zh-CN" sz="2200" dirty="0">
                <a:latin typeface="宋体" pitchFamily="2" charset="-122"/>
                <a:ea typeface="宋体" pitchFamily="2" charset="-122"/>
                <a:cs typeface="Calibri" panose="020F0502020204030204" pitchFamily="34" charset="0"/>
                <a:sym typeface="+mn-ea"/>
              </a:rPr>
              <a:t>SGCS</a:t>
            </a:r>
            <a:r>
              <a:rPr lang="zh-CN" altLang="en-US" sz="2200" dirty="0">
                <a:latin typeface="宋体" pitchFamily="2" charset="-122"/>
                <a:ea typeface="宋体" pitchFamily="2" charset="-122"/>
                <a:cs typeface="Calibri" panose="020F0502020204030204" pitchFamily="34" charset="0"/>
                <a:sym typeface="+mn-ea"/>
              </a:rPr>
              <a:t>（</a:t>
            </a:r>
            <a:r>
              <a:rPr lang="en-US" altLang="zh-CN" sz="2200" dirty="0">
                <a:latin typeface="宋体" pitchFamily="2" charset="-122"/>
                <a:ea typeface="宋体" pitchFamily="2" charset="-122"/>
                <a:cs typeface="Calibri" panose="020F0502020204030204" pitchFamily="34" charset="0"/>
                <a:sym typeface="+mn-ea"/>
              </a:rPr>
              <a:t>Squared-Generalized Cosine Similarity</a:t>
            </a:r>
            <a:r>
              <a:rPr lang="zh-CN" altLang="en-US" sz="2200" dirty="0">
                <a:latin typeface="宋体" pitchFamily="2" charset="-122"/>
                <a:ea typeface="宋体" pitchFamily="2" charset="-122"/>
                <a:cs typeface="Calibri" panose="020F0502020204030204" pitchFamily="34" charset="0"/>
                <a:sym typeface="+mn-ea"/>
              </a:rPr>
              <a:t>，余弦相似度）</a:t>
            </a:r>
            <a:r>
              <a:rPr lang="en-US" altLang="zh-CN" sz="2200" dirty="0">
                <a:latin typeface="宋体" pitchFamily="2" charset="-122"/>
                <a:ea typeface="宋体" pitchFamily="2" charset="-122"/>
                <a:cs typeface="Calibri" panose="020F0502020204030204" pitchFamily="34" charset="0"/>
                <a:sym typeface="+mn-ea"/>
              </a:rPr>
              <a:t>;</a:t>
            </a:r>
            <a:endParaRPr lang="en-US" altLang="zh-CN" sz="2200" dirty="0">
              <a:latin typeface="宋体" pitchFamily="2" charset="-122"/>
              <a:ea typeface="宋体" pitchFamily="2" charset="-122"/>
              <a:cs typeface="Calibri" panose="020F0502020204030204" pitchFamily="34" charset="0"/>
            </a:endParaRPr>
          </a:p>
          <a:p>
            <a:pPr lvl="1" indent="0" algn="just" fontAlgn="auto">
              <a:lnSpc>
                <a:spcPct val="120000"/>
              </a:lnSpc>
              <a:buNone/>
            </a:pPr>
            <a:r>
              <a:rPr lang="en-US" altLang="zh-CN" sz="2200" dirty="0">
                <a:latin typeface="宋体" pitchFamily="2" charset="-122"/>
                <a:ea typeface="宋体" pitchFamily="2" charset="-122"/>
                <a:cs typeface="Calibri" panose="020F0502020204030204" pitchFamily="34" charset="0"/>
                <a:sym typeface="+mn-ea"/>
              </a:rPr>
              <a:t>Flops</a:t>
            </a:r>
            <a:r>
              <a:rPr lang="zh-CN" altLang="en-US" sz="2200" dirty="0">
                <a:latin typeface="宋体" pitchFamily="2" charset="-122"/>
                <a:ea typeface="宋体" pitchFamily="2" charset="-122"/>
                <a:cs typeface="Calibri" panose="020F0502020204030204" pitchFamily="34" charset="0"/>
                <a:sym typeface="+mn-ea"/>
              </a:rPr>
              <a:t>（</a:t>
            </a:r>
            <a:r>
              <a:rPr lang="en-US" altLang="zh-CN" sz="2200" dirty="0">
                <a:latin typeface="宋体" pitchFamily="2" charset="-122"/>
                <a:ea typeface="宋体" pitchFamily="2" charset="-122"/>
                <a:cs typeface="Calibri" panose="020F0502020204030204" pitchFamily="34" charset="0"/>
                <a:sym typeface="+mn-ea"/>
              </a:rPr>
              <a:t>Floating Point Operations Per Second</a:t>
            </a:r>
            <a:r>
              <a:rPr lang="zh-CN" altLang="en-US" sz="2200" dirty="0">
                <a:latin typeface="宋体" pitchFamily="2" charset="-122"/>
                <a:ea typeface="宋体" pitchFamily="2" charset="-122"/>
                <a:cs typeface="Calibri" panose="020F0502020204030204" pitchFamily="34" charset="0"/>
                <a:sym typeface="+mn-ea"/>
              </a:rPr>
              <a:t>，浮点运算每秒）；</a:t>
            </a:r>
            <a:endParaRPr lang="en-US" altLang="zh-CN" sz="2200" dirty="0">
              <a:latin typeface="宋体" pitchFamily="2" charset="-122"/>
              <a:ea typeface="宋体" pitchFamily="2" charset="-122"/>
              <a:cs typeface="Calibri" panose="020F0502020204030204" pitchFamily="34" charset="0"/>
            </a:endParaRPr>
          </a:p>
          <a:p>
            <a:pPr lvl="1" indent="0" algn="just" fontAlgn="auto">
              <a:lnSpc>
                <a:spcPct val="120000"/>
              </a:lnSpc>
              <a:buNone/>
            </a:pPr>
            <a:r>
              <a:rPr lang="en-US" altLang="zh-CN" sz="2200" dirty="0">
                <a:latin typeface="宋体" pitchFamily="2" charset="-122"/>
                <a:ea typeface="宋体" pitchFamily="2" charset="-122"/>
                <a:cs typeface="Calibri" panose="020F0502020204030204" pitchFamily="34" charset="0"/>
                <a:sym typeface="+mn-ea"/>
              </a:rPr>
              <a:t>Params</a:t>
            </a:r>
            <a:r>
              <a:rPr lang="zh-CN" altLang="en-US" sz="2200" dirty="0">
                <a:latin typeface="宋体" pitchFamily="2" charset="-122"/>
                <a:ea typeface="宋体" pitchFamily="2" charset="-122"/>
                <a:cs typeface="Calibri" panose="020F0502020204030204" pitchFamily="34" charset="0"/>
                <a:sym typeface="+mn-ea"/>
              </a:rPr>
              <a:t>（</a:t>
            </a:r>
            <a:r>
              <a:rPr lang="en-US" altLang="zh-CN" sz="2200" dirty="0">
                <a:latin typeface="宋体" pitchFamily="2" charset="-122"/>
                <a:ea typeface="宋体" pitchFamily="2" charset="-122"/>
                <a:cs typeface="Calibri" panose="020F0502020204030204" pitchFamily="34" charset="0"/>
                <a:sym typeface="+mn-ea"/>
              </a:rPr>
              <a:t>parameters</a:t>
            </a:r>
            <a:r>
              <a:rPr lang="zh-CN" altLang="en-US" sz="2200" dirty="0">
                <a:latin typeface="宋体" pitchFamily="2" charset="-122"/>
                <a:ea typeface="宋体" pitchFamily="2" charset="-122"/>
                <a:cs typeface="Calibri" panose="020F0502020204030204" pitchFamily="34" charset="0"/>
                <a:sym typeface="+mn-ea"/>
              </a:rPr>
              <a:t>，参数量）</a:t>
            </a:r>
            <a:r>
              <a:rPr lang="en-US" altLang="zh-CN" sz="2200" dirty="0">
                <a:latin typeface="宋体" pitchFamily="2" charset="-122"/>
                <a:ea typeface="宋体" pitchFamily="2" charset="-122"/>
                <a:cs typeface="Calibri" panose="020F0502020204030204" pitchFamily="34" charset="0"/>
                <a:sym typeface="+mn-ea"/>
              </a:rPr>
              <a:t>.</a:t>
            </a:r>
            <a:endParaRPr lang="en-US" altLang="zh-CN" sz="2200" dirty="0">
              <a:latin typeface="宋体" pitchFamily="2" charset="-122"/>
              <a:ea typeface="宋体" pitchFamily="2" charset="-122"/>
              <a:cs typeface="Calibri" panose="020F0502020204030204" pitchFamily="34" charset="0"/>
              <a:sym typeface="+mn-ea"/>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标题 22"/>
          <p:cNvSpPr>
            <a:spLocks noGrp="1"/>
          </p:cNvSpPr>
          <p:nvPr>
            <p:ph type="title"/>
          </p:nvPr>
        </p:nvSpPr>
        <p:spPr/>
        <p:txBody>
          <a:bodyPr/>
          <a:lstStyle/>
          <a:p>
            <a:r>
              <a:rPr lang="zh-CN" altLang="en-US" dirty="0"/>
              <a:t>四、实验结果</a:t>
            </a:r>
            <a:endParaRPr lang="zh-CN" altLang="en-US" dirty="0"/>
          </a:p>
        </p:txBody>
      </p:sp>
      <p:sp>
        <p:nvSpPr>
          <p:cNvPr id="24" name="内容占位符 23"/>
          <p:cNvSpPr>
            <a:spLocks noGrp="1"/>
          </p:cNvSpPr>
          <p:nvPr>
            <p:ph sz="quarter" idx="10"/>
          </p:nvPr>
        </p:nvSpPr>
        <p:spPr/>
        <p:txBody>
          <a:bodyPr>
            <a:normAutofit fontScale="60000"/>
          </a:bodyPr>
          <a:lstStyle/>
          <a:p>
            <a:pPr indent="0" algn="just">
              <a:buNone/>
            </a:pPr>
            <a:r>
              <a:rPr lang="en-US" altLang="zh-CN" b="1" dirty="0">
                <a:latin typeface="宋体" pitchFamily="2" charset="-122"/>
                <a:ea typeface="宋体" pitchFamily="2" charset="-122"/>
                <a:cs typeface="Calibri" panose="020F0502020204030204" pitchFamily="34" charset="0"/>
              </a:rPr>
              <a:t>(4)</a:t>
            </a:r>
            <a:r>
              <a:rPr lang="zh-CN" altLang="en-US" b="1" dirty="0">
                <a:latin typeface="宋体" pitchFamily="2" charset="-122"/>
                <a:ea typeface="宋体" pitchFamily="2" charset="-122"/>
                <a:cs typeface="Calibri" panose="020F0502020204030204" pitchFamily="34" charset="0"/>
              </a:rPr>
              <a:t>模型命名</a:t>
            </a:r>
            <a:r>
              <a:rPr lang="zh-CN" altLang="zh-CN" b="1" dirty="0">
                <a:latin typeface="宋体" pitchFamily="2" charset="-122"/>
                <a:ea typeface="宋体" pitchFamily="2" charset="-122"/>
                <a:cs typeface="Calibri" panose="020F0502020204030204" pitchFamily="34" charset="0"/>
              </a:rPr>
              <a:t>：</a:t>
            </a:r>
            <a:endParaRPr dirty="0">
              <a:latin typeface="宋体" pitchFamily="2" charset="-122"/>
              <a:ea typeface="宋体" pitchFamily="2" charset="-122"/>
              <a:cs typeface="Calibri" panose="020F0502020204030204" pitchFamily="34" charset="0"/>
            </a:endParaRPr>
          </a:p>
          <a:p>
            <a:pPr marL="483870" lvl="1" indent="0" algn="just">
              <a:buNone/>
              <a:tabLst>
                <a:tab pos="457200" algn="l"/>
              </a:tabLst>
            </a:pPr>
            <a:r>
              <a:rPr dirty="0">
                <a:latin typeface="宋体" pitchFamily="2" charset="-122"/>
                <a:ea typeface="宋体" pitchFamily="2" charset="-122"/>
                <a:cs typeface="Calibri" panose="020F0502020204030204" pitchFamily="34" charset="0"/>
                <a:sym typeface="+mn-ea"/>
              </a:rPr>
              <a:t>•</a:t>
            </a:r>
            <a:r>
              <a:rPr lang="en-US" dirty="0">
                <a:latin typeface="宋体" pitchFamily="2" charset="-122"/>
                <a:ea typeface="宋体" pitchFamily="2" charset="-122"/>
                <a:cs typeface="Calibri" panose="020F0502020204030204" pitchFamily="34" charset="0"/>
                <a:sym typeface="+mn-ea"/>
              </a:rPr>
              <a:t>AR</a:t>
            </a:r>
            <a:r>
              <a:rPr dirty="0">
                <a:latin typeface="宋体" pitchFamily="2" charset="-122"/>
                <a:ea typeface="宋体" pitchFamily="2" charset="-122"/>
                <a:cs typeface="Calibri" panose="020F0502020204030204" pitchFamily="34" charset="0"/>
                <a:sym typeface="+mn-ea"/>
              </a:rPr>
              <a:t>:使用</a:t>
            </a:r>
            <a:r>
              <a:rPr lang="zh-CN" dirty="0">
                <a:latin typeface="宋体" pitchFamily="2" charset="-122"/>
                <a:ea typeface="宋体" pitchFamily="2" charset="-122"/>
                <a:cs typeface="Calibri" panose="020F0502020204030204" pitchFamily="34" charset="0"/>
                <a:sym typeface="+mn-ea"/>
              </a:rPr>
              <a:t>自回归模型</a:t>
            </a:r>
            <a:r>
              <a:rPr dirty="0">
                <a:latin typeface="宋体" pitchFamily="2" charset="-122"/>
                <a:ea typeface="宋体" pitchFamily="2" charset="-122"/>
                <a:cs typeface="Calibri" panose="020F0502020204030204" pitchFamily="34" charset="0"/>
                <a:sym typeface="+mn-ea"/>
              </a:rPr>
              <a:t>进行预测的结果；</a:t>
            </a:r>
            <a:endParaRPr dirty="0">
              <a:latin typeface="宋体" pitchFamily="2" charset="-122"/>
              <a:ea typeface="宋体" pitchFamily="2" charset="-122"/>
              <a:cs typeface="Calibri" panose="020F0502020204030204" pitchFamily="34" charset="0"/>
            </a:endParaRPr>
          </a:p>
          <a:p>
            <a:pPr marL="483870" lvl="1" indent="0" algn="just">
              <a:buNone/>
              <a:tabLst>
                <a:tab pos="457200" algn="l"/>
              </a:tabLst>
            </a:pPr>
            <a:r>
              <a:rPr dirty="0">
                <a:latin typeface="宋体" pitchFamily="2" charset="-122"/>
                <a:ea typeface="宋体" pitchFamily="2" charset="-122"/>
                <a:cs typeface="Calibri" panose="020F0502020204030204" pitchFamily="34" charset="0"/>
              </a:rPr>
              <a:t>•MLP:使用MLP预测模型进行预测的结果；</a:t>
            </a:r>
            <a:endParaRPr dirty="0">
              <a:latin typeface="宋体" pitchFamily="2" charset="-122"/>
              <a:ea typeface="宋体" pitchFamily="2" charset="-122"/>
              <a:cs typeface="Calibri" panose="020F0502020204030204" pitchFamily="34" charset="0"/>
            </a:endParaRPr>
          </a:p>
          <a:p>
            <a:pPr marL="483870" lvl="1" indent="0" algn="just">
              <a:buNone/>
              <a:tabLst>
                <a:tab pos="457200" algn="l"/>
              </a:tabLst>
            </a:pPr>
            <a:r>
              <a:rPr dirty="0">
                <a:latin typeface="宋体" pitchFamily="2" charset="-122"/>
                <a:ea typeface="宋体" pitchFamily="2" charset="-122"/>
                <a:cs typeface="Calibri" panose="020F0502020204030204" pitchFamily="34" charset="0"/>
              </a:rPr>
              <a:t>•CNN:使用CNN预测模型进行预测的结果；</a:t>
            </a:r>
            <a:endParaRPr dirty="0">
              <a:latin typeface="宋体" pitchFamily="2" charset="-122"/>
              <a:ea typeface="宋体" pitchFamily="2" charset="-122"/>
              <a:cs typeface="Calibri" panose="020F0502020204030204" pitchFamily="34" charset="0"/>
            </a:endParaRPr>
          </a:p>
          <a:p>
            <a:pPr marL="483870" lvl="1" indent="0" algn="just">
              <a:buNone/>
              <a:tabLst>
                <a:tab pos="457200" algn="l"/>
              </a:tabLst>
            </a:pPr>
            <a:r>
              <a:rPr dirty="0">
                <a:latin typeface="宋体" pitchFamily="2" charset="-122"/>
                <a:ea typeface="宋体" pitchFamily="2" charset="-122"/>
                <a:cs typeface="Calibri" panose="020F0502020204030204" pitchFamily="34" charset="0"/>
              </a:rPr>
              <a:t>•CNNL1:使用加入由L1范数计算的TcEmbedding 的CNN预测模型进行预测的结果；</a:t>
            </a:r>
            <a:endParaRPr dirty="0">
              <a:latin typeface="宋体" pitchFamily="2" charset="-122"/>
              <a:ea typeface="宋体" pitchFamily="2" charset="-122"/>
              <a:cs typeface="Calibri" panose="020F0502020204030204" pitchFamily="34" charset="0"/>
            </a:endParaRPr>
          </a:p>
          <a:p>
            <a:pPr marL="483870" lvl="1" indent="0" algn="just">
              <a:buNone/>
              <a:tabLst>
                <a:tab pos="457200" algn="l"/>
              </a:tabLst>
            </a:pPr>
            <a:r>
              <a:rPr dirty="0">
                <a:latin typeface="宋体" pitchFamily="2" charset="-122"/>
                <a:ea typeface="宋体" pitchFamily="2" charset="-122"/>
                <a:cs typeface="Calibri" panose="020F0502020204030204" pitchFamily="34" charset="0"/>
              </a:rPr>
              <a:t>•CNNL2:使用加入由L2范数计算的TcEmbedding 的CNN预测模型进行预测的结果；</a:t>
            </a:r>
            <a:endParaRPr dirty="0">
              <a:latin typeface="宋体" pitchFamily="2" charset="-122"/>
              <a:ea typeface="宋体" pitchFamily="2" charset="-122"/>
              <a:cs typeface="Calibri" panose="020F0502020204030204" pitchFamily="34" charset="0"/>
            </a:endParaRPr>
          </a:p>
          <a:p>
            <a:pPr marL="483870" lvl="1" indent="0" algn="just">
              <a:buNone/>
              <a:tabLst>
                <a:tab pos="457200" algn="l"/>
              </a:tabLst>
            </a:pPr>
            <a:r>
              <a:rPr dirty="0">
                <a:latin typeface="宋体" pitchFamily="2" charset="-122"/>
                <a:ea typeface="宋体" pitchFamily="2" charset="-122"/>
                <a:cs typeface="Calibri" panose="020F0502020204030204" pitchFamily="34" charset="0"/>
              </a:rPr>
              <a:t>•ComplexCNN：使用ComplexCNN预测模型进行预测的结果；</a:t>
            </a:r>
            <a:endParaRPr dirty="0">
              <a:latin typeface="宋体" pitchFamily="2" charset="-122"/>
              <a:ea typeface="宋体" pitchFamily="2" charset="-122"/>
              <a:cs typeface="Calibri" panose="020F0502020204030204" pitchFamily="34" charset="0"/>
            </a:endParaRPr>
          </a:p>
          <a:p>
            <a:pPr marL="483870" lvl="1" indent="0" algn="just">
              <a:buNone/>
              <a:tabLst>
                <a:tab pos="457200" algn="l"/>
              </a:tabLst>
            </a:pPr>
            <a:r>
              <a:rPr dirty="0">
                <a:latin typeface="宋体" pitchFamily="2" charset="-122"/>
                <a:ea typeface="宋体" pitchFamily="2" charset="-122"/>
                <a:cs typeface="Calibri" panose="020F0502020204030204" pitchFamily="34" charset="0"/>
              </a:rPr>
              <a:t>•RNN:使用RNN预测模型进行预测的结果；</a:t>
            </a:r>
            <a:endParaRPr dirty="0">
              <a:latin typeface="宋体" pitchFamily="2" charset="-122"/>
              <a:ea typeface="宋体" pitchFamily="2" charset="-122"/>
              <a:cs typeface="Calibri" panose="020F0502020204030204" pitchFamily="34" charset="0"/>
            </a:endParaRPr>
          </a:p>
          <a:p>
            <a:pPr marL="483870" lvl="1" indent="0" algn="just">
              <a:buNone/>
              <a:tabLst>
                <a:tab pos="457200" algn="l"/>
              </a:tabLst>
            </a:pPr>
            <a:r>
              <a:rPr dirty="0">
                <a:latin typeface="宋体" pitchFamily="2" charset="-122"/>
                <a:ea typeface="宋体" pitchFamily="2" charset="-122"/>
                <a:cs typeface="Calibri" panose="020F0502020204030204" pitchFamily="34" charset="0"/>
              </a:rPr>
              <a:t>•LSTM:使用LSTM预测模型进行预测的结果；</a:t>
            </a:r>
            <a:endParaRPr dirty="0">
              <a:latin typeface="宋体" pitchFamily="2" charset="-122"/>
              <a:ea typeface="宋体" pitchFamily="2" charset="-122"/>
              <a:cs typeface="Calibri" panose="020F0502020204030204" pitchFamily="34" charset="0"/>
            </a:endParaRPr>
          </a:p>
          <a:p>
            <a:pPr marL="483870" lvl="1" indent="0" algn="just">
              <a:buNone/>
              <a:tabLst>
                <a:tab pos="457200" algn="l"/>
              </a:tabLst>
            </a:pPr>
            <a:r>
              <a:rPr dirty="0">
                <a:latin typeface="宋体" pitchFamily="2" charset="-122"/>
                <a:ea typeface="宋体" pitchFamily="2" charset="-122"/>
                <a:cs typeface="Calibri" panose="020F0502020204030204" pitchFamily="34" charset="0"/>
              </a:rPr>
              <a:t>•Transformer:使用Transformer预测模型进行预测的结果；</a:t>
            </a:r>
            <a:endParaRPr dirty="0">
              <a:latin typeface="宋体" pitchFamily="2" charset="-122"/>
              <a:ea typeface="宋体" pitchFamily="2" charset="-122"/>
              <a:cs typeface="Calibri" panose="020F0502020204030204" pitchFamily="34" charset="0"/>
            </a:endParaRPr>
          </a:p>
          <a:p>
            <a:pPr marL="483870" lvl="1" indent="0" algn="just">
              <a:buNone/>
              <a:tabLst>
                <a:tab pos="457200" algn="l"/>
              </a:tabLst>
            </a:pPr>
            <a:r>
              <a:rPr dirty="0">
                <a:latin typeface="宋体" pitchFamily="2" charset="-122"/>
                <a:ea typeface="宋体" pitchFamily="2" charset="-122"/>
                <a:cs typeface="Calibri" panose="020F0502020204030204" pitchFamily="34" charset="0"/>
                <a:sym typeface="+mn-ea"/>
              </a:rPr>
              <a:t>•Transformer</a:t>
            </a:r>
            <a:r>
              <a:rPr lang="en-US" dirty="0">
                <a:latin typeface="宋体" pitchFamily="2" charset="-122"/>
                <a:ea typeface="宋体" pitchFamily="2" charset="-122"/>
                <a:cs typeface="Calibri" panose="020F0502020204030204" pitchFamily="34" charset="0"/>
                <a:sym typeface="+mn-ea"/>
              </a:rPr>
              <a:t>L1</a:t>
            </a:r>
            <a:r>
              <a:rPr dirty="0">
                <a:latin typeface="宋体" pitchFamily="2" charset="-122"/>
                <a:ea typeface="宋体" pitchFamily="2" charset="-122"/>
                <a:cs typeface="Calibri" panose="020F0502020204030204" pitchFamily="34" charset="0"/>
                <a:sym typeface="+mn-ea"/>
              </a:rPr>
              <a:t>:</a:t>
            </a:r>
            <a:r>
              <a:rPr dirty="0">
                <a:latin typeface="宋体" pitchFamily="2" charset="-122"/>
                <a:ea typeface="宋体" pitchFamily="2" charset="-122"/>
                <a:cs typeface="Calibri" panose="020F0502020204030204" pitchFamily="34" charset="0"/>
                <a:sym typeface="+mn-ea"/>
              </a:rPr>
              <a:t>使用加入由L1范数计算的TcEmbedding 的Transformer预测模型进行预测的结果；</a:t>
            </a:r>
            <a:endParaRPr dirty="0">
              <a:latin typeface="宋体" pitchFamily="2" charset="-122"/>
              <a:ea typeface="宋体" pitchFamily="2" charset="-122"/>
              <a:cs typeface="Calibri" panose="020F0502020204030204" pitchFamily="34" charset="0"/>
            </a:endParaRPr>
          </a:p>
          <a:p>
            <a:pPr marL="483870" lvl="1" indent="0" algn="just">
              <a:buNone/>
              <a:tabLst>
                <a:tab pos="457200" algn="l"/>
              </a:tabLst>
            </a:pPr>
            <a:r>
              <a:rPr dirty="0">
                <a:latin typeface="宋体" pitchFamily="2" charset="-122"/>
                <a:ea typeface="宋体" pitchFamily="2" charset="-122"/>
                <a:cs typeface="Calibri" panose="020F0502020204030204" pitchFamily="34" charset="0"/>
                <a:sym typeface="+mn-ea"/>
              </a:rPr>
              <a:t>•Transformer</a:t>
            </a:r>
            <a:r>
              <a:rPr lang="en-US" dirty="0">
                <a:latin typeface="宋体" pitchFamily="2" charset="-122"/>
                <a:ea typeface="宋体" pitchFamily="2" charset="-122"/>
                <a:cs typeface="Calibri" panose="020F0502020204030204" pitchFamily="34" charset="0"/>
                <a:sym typeface="+mn-ea"/>
              </a:rPr>
              <a:t>L2</a:t>
            </a:r>
            <a:r>
              <a:rPr dirty="0">
                <a:latin typeface="宋体" pitchFamily="2" charset="-122"/>
                <a:ea typeface="宋体" pitchFamily="2" charset="-122"/>
                <a:cs typeface="Calibri" panose="020F0502020204030204" pitchFamily="34" charset="0"/>
                <a:sym typeface="+mn-ea"/>
              </a:rPr>
              <a:t>:使用加入由L</a:t>
            </a:r>
            <a:r>
              <a:rPr lang="en-US" dirty="0">
                <a:latin typeface="宋体" pitchFamily="2" charset="-122"/>
                <a:ea typeface="宋体" pitchFamily="2" charset="-122"/>
                <a:cs typeface="Calibri" panose="020F0502020204030204" pitchFamily="34" charset="0"/>
                <a:sym typeface="+mn-ea"/>
              </a:rPr>
              <a:t>2</a:t>
            </a:r>
            <a:r>
              <a:rPr dirty="0">
                <a:latin typeface="宋体" pitchFamily="2" charset="-122"/>
                <a:ea typeface="宋体" pitchFamily="2" charset="-122"/>
                <a:cs typeface="Calibri" panose="020F0502020204030204" pitchFamily="34" charset="0"/>
                <a:sym typeface="+mn-ea"/>
              </a:rPr>
              <a:t>范数计算的TcEmbedding 的Transformer预测模型进行预测的结果；</a:t>
            </a:r>
            <a:endParaRPr dirty="0">
              <a:latin typeface="宋体" pitchFamily="2" charset="-122"/>
              <a:ea typeface="宋体" pitchFamily="2" charset="-122"/>
              <a:cs typeface="Calibri" panose="020F0502020204030204" pitchFamily="34" charset="0"/>
            </a:endParaRPr>
          </a:p>
          <a:p>
            <a:pPr marL="483870" lvl="1" indent="0" algn="just">
              <a:buNone/>
              <a:tabLst>
                <a:tab pos="457200" algn="l"/>
              </a:tabLst>
            </a:pPr>
            <a:r>
              <a:rPr dirty="0">
                <a:latin typeface="宋体" pitchFamily="2" charset="-122"/>
                <a:ea typeface="宋体" pitchFamily="2" charset="-122"/>
                <a:cs typeface="Calibri" panose="020F0502020204030204" pitchFamily="34" charset="0"/>
                <a:sym typeface="+mn-ea"/>
              </a:rPr>
              <a:t>•Informer:使用Informer预测模型进行预测的结果；</a:t>
            </a:r>
            <a:endParaRPr dirty="0">
              <a:latin typeface="宋体" pitchFamily="2" charset="-122"/>
              <a:ea typeface="宋体" pitchFamily="2" charset="-122"/>
              <a:cs typeface="Calibri" panose="020F0502020204030204" pitchFamily="34" charset="0"/>
            </a:endParaRPr>
          </a:p>
          <a:p>
            <a:pPr marL="483870" lvl="1" indent="0" algn="just">
              <a:buNone/>
              <a:tabLst>
                <a:tab pos="457200" algn="l"/>
              </a:tabLst>
            </a:pPr>
            <a:r>
              <a:rPr dirty="0">
                <a:latin typeface="宋体" pitchFamily="2" charset="-122"/>
                <a:ea typeface="宋体" pitchFamily="2" charset="-122"/>
                <a:cs typeface="Calibri" panose="020F0502020204030204" pitchFamily="34" charset="0"/>
              </a:rPr>
              <a:t>•Informer</a:t>
            </a:r>
            <a:r>
              <a:rPr lang="en-US" dirty="0">
                <a:latin typeface="宋体" pitchFamily="2" charset="-122"/>
                <a:ea typeface="宋体" pitchFamily="2" charset="-122"/>
                <a:cs typeface="Calibri" panose="020F0502020204030204" pitchFamily="34" charset="0"/>
              </a:rPr>
              <a:t>L1</a:t>
            </a:r>
            <a:r>
              <a:rPr dirty="0">
                <a:latin typeface="宋体" pitchFamily="2" charset="-122"/>
                <a:ea typeface="宋体" pitchFamily="2" charset="-122"/>
                <a:cs typeface="Calibri" panose="020F0502020204030204" pitchFamily="34" charset="0"/>
              </a:rPr>
              <a:t>:</a:t>
            </a:r>
            <a:r>
              <a:rPr dirty="0">
                <a:latin typeface="宋体" pitchFamily="2" charset="-122"/>
                <a:ea typeface="宋体" pitchFamily="2" charset="-122"/>
                <a:cs typeface="Calibri" panose="020F0502020204030204" pitchFamily="34" charset="0"/>
                <a:sym typeface="+mn-ea"/>
              </a:rPr>
              <a:t>使用加入由L1范数计算的TcEmbedding 的</a:t>
            </a:r>
            <a:r>
              <a:rPr dirty="0">
                <a:latin typeface="宋体" pitchFamily="2" charset="-122"/>
                <a:ea typeface="宋体" pitchFamily="2" charset="-122"/>
                <a:cs typeface="Calibri" panose="020F0502020204030204" pitchFamily="34" charset="0"/>
              </a:rPr>
              <a:t>Informer预测模型进行预测的结果；</a:t>
            </a:r>
            <a:endParaRPr dirty="0">
              <a:latin typeface="宋体" pitchFamily="2" charset="-122"/>
              <a:ea typeface="宋体" pitchFamily="2" charset="-122"/>
              <a:cs typeface="Calibri" panose="020F0502020204030204" pitchFamily="34" charset="0"/>
            </a:endParaRPr>
          </a:p>
          <a:p>
            <a:pPr marL="483870" lvl="1" indent="0" algn="just">
              <a:buNone/>
              <a:tabLst>
                <a:tab pos="457200" algn="l"/>
              </a:tabLst>
            </a:pPr>
            <a:r>
              <a:rPr dirty="0">
                <a:latin typeface="宋体" pitchFamily="2" charset="-122"/>
                <a:ea typeface="宋体" pitchFamily="2" charset="-122"/>
                <a:cs typeface="Calibri" panose="020F0502020204030204" pitchFamily="34" charset="0"/>
                <a:sym typeface="+mn-ea"/>
              </a:rPr>
              <a:t>•Informer</a:t>
            </a:r>
            <a:r>
              <a:rPr lang="en-US" dirty="0">
                <a:latin typeface="宋体" pitchFamily="2" charset="-122"/>
                <a:ea typeface="宋体" pitchFamily="2" charset="-122"/>
                <a:cs typeface="Calibri" panose="020F0502020204030204" pitchFamily="34" charset="0"/>
                <a:sym typeface="+mn-ea"/>
              </a:rPr>
              <a:t>L2</a:t>
            </a:r>
            <a:r>
              <a:rPr dirty="0">
                <a:latin typeface="宋体" pitchFamily="2" charset="-122"/>
                <a:ea typeface="宋体" pitchFamily="2" charset="-122"/>
                <a:cs typeface="Calibri" panose="020F0502020204030204" pitchFamily="34" charset="0"/>
                <a:sym typeface="+mn-ea"/>
              </a:rPr>
              <a:t>:使用加入由L</a:t>
            </a:r>
            <a:r>
              <a:rPr lang="en-US" dirty="0">
                <a:latin typeface="宋体" pitchFamily="2" charset="-122"/>
                <a:ea typeface="宋体" pitchFamily="2" charset="-122"/>
                <a:cs typeface="Calibri" panose="020F0502020204030204" pitchFamily="34" charset="0"/>
                <a:sym typeface="+mn-ea"/>
              </a:rPr>
              <a:t>2</a:t>
            </a:r>
            <a:r>
              <a:rPr dirty="0">
                <a:latin typeface="宋体" pitchFamily="2" charset="-122"/>
                <a:ea typeface="宋体" pitchFamily="2" charset="-122"/>
                <a:cs typeface="Calibri" panose="020F0502020204030204" pitchFamily="34" charset="0"/>
                <a:sym typeface="+mn-ea"/>
              </a:rPr>
              <a:t>范数计算的TcEmbedding 的Informer预测模型进行预测的结果；</a:t>
            </a:r>
            <a:endParaRPr dirty="0">
              <a:latin typeface="宋体" pitchFamily="2" charset="-122"/>
              <a:ea typeface="宋体" pitchFamily="2" charset="-122"/>
              <a:cs typeface="Calibri" panose="020F0502020204030204" pitchFamily="34" charset="0"/>
            </a:endParaRPr>
          </a:p>
          <a:p>
            <a:pPr marL="483870" lvl="1" indent="0" algn="just">
              <a:buNone/>
              <a:tabLst>
                <a:tab pos="457200" algn="l"/>
              </a:tabLst>
            </a:pPr>
            <a:endParaRPr dirty="0">
              <a:latin typeface="宋体" pitchFamily="2" charset="-122"/>
              <a:ea typeface="宋体" pitchFamily="2" charset="-122"/>
              <a:cs typeface="Calibri" panose="020F0502020204030204" pitchFamily="34" charset="0"/>
            </a:endParaRPr>
          </a:p>
          <a:p>
            <a:pPr marL="483870" lvl="1" indent="0" algn="just">
              <a:buNone/>
              <a:tabLst>
                <a:tab pos="457200" algn="l"/>
              </a:tabLst>
            </a:pPr>
            <a:endParaRPr dirty="0">
              <a:latin typeface="宋体" pitchFamily="2" charset="-122"/>
              <a:ea typeface="宋体" pitchFamily="2" charset="-122"/>
              <a:cs typeface="Calibri" panose="020F0502020204030204" pitchFamily="34" charset="0"/>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标题 22"/>
          <p:cNvSpPr>
            <a:spLocks noGrp="1"/>
          </p:cNvSpPr>
          <p:nvPr>
            <p:ph type="title"/>
          </p:nvPr>
        </p:nvSpPr>
        <p:spPr/>
        <p:txBody>
          <a:bodyPr/>
          <a:lstStyle/>
          <a:p>
            <a:r>
              <a:rPr lang="zh-CN" altLang="en-US" dirty="0"/>
              <a:t>四、实验结果</a:t>
            </a:r>
            <a:endParaRPr lang="zh-CN" altLang="en-US" dirty="0"/>
          </a:p>
        </p:txBody>
      </p:sp>
      <p:sp>
        <p:nvSpPr>
          <p:cNvPr id="24" name="内容占位符 23"/>
          <p:cNvSpPr>
            <a:spLocks noGrp="1"/>
          </p:cNvSpPr>
          <p:nvPr>
            <p:ph sz="quarter" idx="10"/>
          </p:nvPr>
        </p:nvSpPr>
        <p:spPr/>
        <p:txBody>
          <a:bodyPr>
            <a:normAutofit lnSpcReduction="20000"/>
          </a:bodyPr>
          <a:lstStyle/>
          <a:p>
            <a:pPr lvl="0" indent="0" algn="just">
              <a:spcAft>
                <a:spcPts val="1300"/>
              </a:spcAft>
              <a:buNone/>
            </a:pPr>
            <a:r>
              <a:rPr lang="en-US" altLang="zh-CN" b="1" dirty="0">
                <a:latin typeface="宋体" pitchFamily="2" charset="-122"/>
                <a:ea typeface="宋体" pitchFamily="2" charset="-122"/>
                <a:cs typeface="Calibri" panose="020F0502020204030204" pitchFamily="34" charset="0"/>
              </a:rPr>
              <a:t>(1)Case1</a:t>
            </a:r>
            <a:r>
              <a:rPr lang="zh-CN" altLang="zh-CN" b="1" dirty="0">
                <a:latin typeface="宋体" pitchFamily="2" charset="-122"/>
                <a:ea typeface="宋体" pitchFamily="2" charset="-122"/>
                <a:cs typeface="Calibri" panose="020F0502020204030204" pitchFamily="34" charset="0"/>
              </a:rPr>
              <a:t>数据集</a:t>
            </a:r>
            <a:endParaRPr lang="en-US" altLang="zh-CN" b="1" dirty="0">
              <a:latin typeface="宋体" pitchFamily="2" charset="-122"/>
              <a:ea typeface="宋体" pitchFamily="2" charset="-122"/>
              <a:cs typeface="Calibri" panose="020F0502020204030204" pitchFamily="34" charset="0"/>
            </a:endParaRPr>
          </a:p>
          <a:p>
            <a:pPr lvl="0" indent="0" algn="just">
              <a:spcAft>
                <a:spcPts val="1300"/>
              </a:spcAft>
              <a:buNone/>
            </a:pPr>
            <a:r>
              <a:rPr lang="en-US" altLang="zh-CN" sz="2000" dirty="0">
                <a:latin typeface="宋体" pitchFamily="2" charset="-122"/>
                <a:ea typeface="宋体" pitchFamily="2" charset="-122"/>
                <a:cs typeface="Calibri" panose="020F0502020204030204" pitchFamily="34" charset="0"/>
              </a:rPr>
              <a:t>(a)</a:t>
            </a:r>
            <a:r>
              <a:rPr lang="zh-CN" altLang="en-US" sz="2000" dirty="0">
                <a:latin typeface="宋体" pitchFamily="2" charset="-122"/>
                <a:ea typeface="宋体" pitchFamily="2" charset="-122"/>
                <a:cs typeface="Calibri" panose="020F0502020204030204" pitchFamily="34" charset="0"/>
              </a:rPr>
              <a:t>观察窗口大小</a:t>
            </a:r>
            <a:r>
              <a:rPr lang="zh-CN" altLang="en-US" sz="2000" dirty="0">
                <a:latin typeface="宋体" pitchFamily="2" charset="-122"/>
                <a:ea typeface="宋体" pitchFamily="2" charset="-122"/>
                <a:cs typeface="Calibri" panose="020F0502020204030204" pitchFamily="34" charset="0"/>
                <a:sym typeface="+mn-ea"/>
              </a:rPr>
              <a:t>设置</a:t>
            </a:r>
            <a:r>
              <a:rPr lang="zh-CN" altLang="en-US" sz="2000" dirty="0">
                <a:latin typeface="宋体" pitchFamily="2" charset="-122"/>
                <a:ea typeface="宋体" pitchFamily="2" charset="-122"/>
                <a:cs typeface="Calibri" panose="020F0502020204030204" pitchFamily="34" charset="0"/>
              </a:rPr>
              <a:t>为</a:t>
            </a:r>
            <a:r>
              <a:rPr lang="en-US" altLang="zh-CN" sz="2000" b="1" dirty="0">
                <a:latin typeface="宋体" pitchFamily="2" charset="-122"/>
                <a:ea typeface="宋体" pitchFamily="2" charset="-122"/>
                <a:cs typeface="Calibri" panose="020F0502020204030204" pitchFamily="34" charset="0"/>
              </a:rPr>
              <a:t>5</a:t>
            </a:r>
            <a:endParaRPr lang="en-US" altLang="zh-CN" sz="2000" dirty="0">
              <a:latin typeface="宋体" pitchFamily="2" charset="-122"/>
              <a:ea typeface="宋体" pitchFamily="2" charset="-122"/>
              <a:cs typeface="Calibri" panose="020F0502020204030204" pitchFamily="34" charset="0"/>
            </a:endParaRPr>
          </a:p>
          <a:p>
            <a:pPr lvl="0" indent="0" algn="just">
              <a:spcAft>
                <a:spcPts val="1300"/>
              </a:spcAft>
              <a:buNone/>
            </a:pPr>
            <a:r>
              <a:rPr lang="zh-CN" altLang="en-US" sz="2000" dirty="0">
                <a:latin typeface="宋体" pitchFamily="2" charset="-122"/>
                <a:ea typeface="宋体" pitchFamily="2" charset="-122"/>
                <a:cs typeface="Calibri" panose="020F0502020204030204" pitchFamily="34" charset="0"/>
              </a:rPr>
              <a:t>预测窗口大小分别设置为</a:t>
            </a:r>
            <a:r>
              <a:rPr lang="en-US" altLang="zh-CN" sz="2000" dirty="0">
                <a:latin typeface="宋体" pitchFamily="2" charset="-122"/>
                <a:ea typeface="宋体" pitchFamily="2" charset="-122"/>
                <a:cs typeface="Calibri" panose="020F0502020204030204" pitchFamily="34" charset="0"/>
              </a:rPr>
              <a:t>1</a:t>
            </a:r>
            <a:r>
              <a:rPr lang="zh-CN" altLang="en-US" sz="2000" dirty="0">
                <a:latin typeface="宋体" pitchFamily="2" charset="-122"/>
                <a:ea typeface="宋体" pitchFamily="2" charset="-122"/>
                <a:cs typeface="Calibri" panose="020F0502020204030204" pitchFamily="34" charset="0"/>
              </a:rPr>
              <a:t>、</a:t>
            </a:r>
            <a:r>
              <a:rPr lang="en-US" altLang="zh-CN" sz="2000" dirty="0">
                <a:latin typeface="宋体" pitchFamily="2" charset="-122"/>
                <a:ea typeface="宋体" pitchFamily="2" charset="-122"/>
                <a:cs typeface="Calibri" panose="020F0502020204030204" pitchFamily="34" charset="0"/>
              </a:rPr>
              <a:t>3</a:t>
            </a:r>
            <a:r>
              <a:rPr lang="zh-CN" altLang="en-US" sz="2000" dirty="0">
                <a:latin typeface="宋体" pitchFamily="2" charset="-122"/>
                <a:ea typeface="宋体" pitchFamily="2" charset="-122"/>
                <a:cs typeface="Calibri" panose="020F0502020204030204" pitchFamily="34" charset="0"/>
              </a:rPr>
              <a:t>、</a:t>
            </a:r>
            <a:r>
              <a:rPr lang="en-US" altLang="zh-CN" sz="2000" dirty="0">
                <a:latin typeface="宋体" pitchFamily="2" charset="-122"/>
                <a:ea typeface="宋体" pitchFamily="2" charset="-122"/>
                <a:cs typeface="Calibri" panose="020F0502020204030204" pitchFamily="34" charset="0"/>
              </a:rPr>
              <a:t>5</a:t>
            </a:r>
            <a:endParaRPr lang="en-US" altLang="zh-CN" sz="2000" dirty="0">
              <a:latin typeface="宋体" pitchFamily="2" charset="-122"/>
              <a:ea typeface="宋体" pitchFamily="2" charset="-122"/>
              <a:cs typeface="Calibri" panose="020F0502020204030204" pitchFamily="34" charset="0"/>
            </a:endParaRPr>
          </a:p>
          <a:p>
            <a:pPr lvl="0" indent="0" algn="just">
              <a:spcAft>
                <a:spcPts val="1300"/>
              </a:spcAft>
              <a:buNone/>
            </a:pPr>
            <a:r>
              <a:rPr lang="zh-CN" altLang="en-US" sz="2000" dirty="0">
                <a:latin typeface="宋体" pitchFamily="2" charset="-122"/>
                <a:ea typeface="宋体" pitchFamily="2" charset="-122"/>
                <a:cs typeface="Calibri" panose="020F0502020204030204" pitchFamily="34" charset="0"/>
              </a:rPr>
              <a:t>各评价指标如表所示</a:t>
            </a:r>
            <a:r>
              <a:rPr lang="en-US" altLang="zh-CN" sz="2000" dirty="0">
                <a:latin typeface="宋体" pitchFamily="2" charset="-122"/>
                <a:ea typeface="宋体" pitchFamily="2" charset="-122"/>
                <a:cs typeface="Calibri" panose="020F0502020204030204" pitchFamily="34" charset="0"/>
              </a:rPr>
              <a:t>；</a:t>
            </a:r>
            <a:endParaRPr lang="zh-CN" altLang="en-US" sz="2000" dirty="0">
              <a:latin typeface="宋体" pitchFamily="2" charset="-122"/>
              <a:ea typeface="宋体" pitchFamily="2" charset="-122"/>
              <a:cs typeface="Calibri" panose="020F0502020204030204" pitchFamily="34" charset="0"/>
            </a:endParaRPr>
          </a:p>
          <a:p>
            <a:pPr lvl="0" indent="0" algn="just">
              <a:spcAft>
                <a:spcPts val="1300"/>
              </a:spcAft>
              <a:buNone/>
            </a:pPr>
            <a:r>
              <a:rPr lang="en-US" altLang="zh-CN" sz="2000" dirty="0">
                <a:latin typeface="宋体" pitchFamily="2" charset="-122"/>
                <a:ea typeface="宋体" pitchFamily="2" charset="-122"/>
                <a:cs typeface="Calibri" panose="020F0502020204030204" pitchFamily="34" charset="0"/>
                <a:sym typeface="+mn-ea"/>
              </a:rPr>
              <a:t>CNN</a:t>
            </a:r>
            <a:r>
              <a:rPr lang="zh-CN" altLang="zh-CN" sz="2000" dirty="0">
                <a:latin typeface="宋体" pitchFamily="2" charset="-122"/>
                <a:ea typeface="宋体" pitchFamily="2" charset="-122"/>
                <a:cs typeface="Calibri" panose="020F0502020204030204" pitchFamily="34" charset="0"/>
                <a:sym typeface="+mn-ea"/>
              </a:rPr>
              <a:t>使用复数卷积和复数全连接后</a:t>
            </a:r>
            <a:endParaRPr lang="zh-CN" altLang="zh-CN" sz="2000" dirty="0">
              <a:latin typeface="宋体" pitchFamily="2" charset="-122"/>
              <a:ea typeface="宋体" pitchFamily="2" charset="-122"/>
              <a:cs typeface="Calibri" panose="020F0502020204030204" pitchFamily="34" charset="0"/>
            </a:endParaRPr>
          </a:p>
          <a:p>
            <a:pPr lvl="0" indent="0" algn="just">
              <a:spcAft>
                <a:spcPts val="1300"/>
              </a:spcAft>
              <a:buNone/>
            </a:pPr>
            <a:r>
              <a:rPr lang="zh-CN" altLang="en-US" sz="2000" dirty="0">
                <a:latin typeface="宋体" pitchFamily="2" charset="-122"/>
                <a:ea typeface="宋体" pitchFamily="2" charset="-122"/>
                <a:cs typeface="Calibri" panose="020F0502020204030204" pitchFamily="34" charset="0"/>
                <a:sym typeface="+mn-ea"/>
              </a:rPr>
              <a:t>显著提高了模型整体性能</a:t>
            </a:r>
            <a:endParaRPr lang="zh-CN" altLang="zh-CN" sz="2000" dirty="0">
              <a:latin typeface="宋体" pitchFamily="2" charset="-122"/>
              <a:ea typeface="宋体" pitchFamily="2" charset="-122"/>
              <a:cs typeface="Calibri" panose="020F0502020204030204" pitchFamily="34" charset="0"/>
            </a:endParaRPr>
          </a:p>
        </p:txBody>
      </p:sp>
      <p:graphicFrame>
        <p:nvGraphicFramePr>
          <p:cNvPr id="4" name="表格 3"/>
          <p:cNvGraphicFramePr/>
          <p:nvPr>
            <p:custDataLst>
              <p:tags r:id="rId1"/>
            </p:custDataLst>
          </p:nvPr>
        </p:nvGraphicFramePr>
        <p:xfrm>
          <a:off x="4426585" y="24765"/>
          <a:ext cx="5346700" cy="6697980"/>
        </p:xfrm>
        <a:graphic>
          <a:graphicData uri="http://schemas.openxmlformats.org/drawingml/2006/table">
            <a:tbl>
              <a:tblPr/>
              <a:tblGrid>
                <a:gridCol w="813435"/>
                <a:gridCol w="948690"/>
                <a:gridCol w="958215"/>
                <a:gridCol w="853440"/>
                <a:gridCol w="861695"/>
                <a:gridCol w="911225"/>
              </a:tblGrid>
              <a:tr h="240030">
                <a:tc>
                  <a:txBody>
                    <a:bodyPr/>
                    <a:p>
                      <a:pPr marL="68580" indent="0" algn="ctr">
                        <a:lnSpc>
                          <a:spcPct val="114000"/>
                        </a:lnSpc>
                        <a:spcBef>
                          <a:spcPct val="0"/>
                        </a:spcBef>
                        <a:spcAft>
                          <a:spcPct val="0"/>
                        </a:spcAft>
                      </a:pPr>
                      <a:r>
                        <a:rPr lang="en-US" altLang="zh-CN" sz="1000" b="1">
                          <a:latin typeface="Times New Roman" panose="02020503050405090304"/>
                          <a:ea typeface="Times New Roman" panose="02020503050405090304"/>
                        </a:rPr>
                        <a:t>window size</a:t>
                      </a:r>
                      <a:endParaRPr lang="en-US" altLang="zh-CN" sz="1000" b="1">
                        <a:latin typeface="Times New Roman" panose="02020503050405090304"/>
                        <a:ea typeface="Times New Roman" panose="02020503050405090304"/>
                      </a:endParaRPr>
                    </a:p>
                  </a:txBody>
                  <a:tcPr marL="0" marR="0" marT="0" marB="0" anchor="t" anchorCtr="0">
                    <a:lnL>
                      <a:noFill/>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12700">
                      <a:solidFill>
                        <a:schemeClr val="tx1"/>
                      </a:solidFill>
                      <a:prstDash val="solid"/>
                    </a:lnB>
                    <a:noFill/>
                  </a:tcPr>
                </a:tc>
                <a:tc>
                  <a:txBody>
                    <a:bodyPr/>
                    <a:p>
                      <a:pPr marL="68580" indent="0" algn="ctr">
                        <a:lnSpc>
                          <a:spcPct val="114000"/>
                        </a:lnSpc>
                        <a:spcBef>
                          <a:spcPct val="0"/>
                        </a:spcBef>
                        <a:spcAft>
                          <a:spcPct val="0"/>
                        </a:spcAft>
                      </a:pPr>
                      <a:r>
                        <a:rPr lang="en-US" altLang="zh-CN" sz="1000" b="1">
                          <a:latin typeface="Times New Roman" panose="02020503050405090304"/>
                          <a:ea typeface="Times New Roman" panose="02020503050405090304"/>
                        </a:rPr>
                        <a:t>Model</a:t>
                      </a:r>
                      <a:endParaRPr lang="en-US" altLang="zh-CN" sz="1000" b="1">
                        <a:latin typeface="Times New Roman" panose="02020503050405090304"/>
                        <a:ea typeface="Times New Roman" panose="02020503050405090304"/>
                      </a:endParaRPr>
                    </a:p>
                  </a:txBody>
                  <a:tcPr marL="0" marR="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12700">
                      <a:solidFill>
                        <a:schemeClr val="tx1"/>
                      </a:solidFill>
                      <a:prstDash val="solid"/>
                    </a:lnB>
                    <a:noFill/>
                  </a:tcPr>
                </a:tc>
                <a:tc>
                  <a:txBody>
                    <a:bodyPr/>
                    <a:p>
                      <a:pPr marL="68580" indent="0" algn="ctr">
                        <a:lnSpc>
                          <a:spcPct val="114000"/>
                        </a:lnSpc>
                        <a:spcBef>
                          <a:spcPct val="0"/>
                        </a:spcBef>
                        <a:spcAft>
                          <a:spcPct val="0"/>
                        </a:spcAft>
                      </a:pPr>
                      <a:r>
                        <a:rPr lang="en-US" altLang="zh-CN" sz="1000" b="1">
                          <a:latin typeface="Times New Roman" panose="02020503050405090304"/>
                          <a:ea typeface="等线" panose="020F0502020204030204"/>
                        </a:rPr>
                        <a:t>N</a:t>
                      </a:r>
                      <a:r>
                        <a:rPr lang="en-US" altLang="zh-CN" sz="1000" b="1">
                          <a:latin typeface="Times New Roman" panose="02020503050405090304"/>
                          <a:ea typeface="Times New Roman" panose="02020503050405090304"/>
                        </a:rPr>
                        <a:t>mse</a:t>
                      </a:r>
                      <a:endParaRPr lang="en-US" altLang="zh-CN" sz="1000" b="1">
                        <a:latin typeface="Times New Roman" panose="02020503050405090304"/>
                        <a:ea typeface="Times New Roman" panose="02020503050405090304"/>
                      </a:endParaRPr>
                    </a:p>
                  </a:txBody>
                  <a:tcPr marL="0" marR="0" marT="0" marB="0" anchor="t" anchorCtr="0">
                    <a:lnL w="6350" cap="flat" cmpd="sng">
                      <a:solidFill>
                        <a:srgbClr val="000008"/>
                      </a:solidFill>
                      <a:prstDash val="solid"/>
                      <a:headEnd type="none" w="med" len="med"/>
                      <a:tailEnd type="none" w="med" len="med"/>
                    </a:lnL>
                    <a:lnR>
                      <a:noFill/>
                    </a:lnR>
                    <a:lnT w="6350" cap="flat" cmpd="sng">
                      <a:solidFill>
                        <a:srgbClr val="000008"/>
                      </a:solidFill>
                      <a:prstDash val="solid"/>
                      <a:headEnd type="none" w="med" len="med"/>
                      <a:tailEnd type="none" w="med" len="med"/>
                    </a:lnT>
                    <a:lnB w="12700">
                      <a:solidFill>
                        <a:schemeClr val="tx1"/>
                      </a:solidFill>
                      <a:prstDash val="solid"/>
                    </a:lnB>
                    <a:noFill/>
                  </a:tcPr>
                </a:tc>
                <a:tc>
                  <a:txBody>
                    <a:bodyPr/>
                    <a:p>
                      <a:pPr marL="68580" indent="0" algn="ctr">
                        <a:lnSpc>
                          <a:spcPct val="114000"/>
                        </a:lnSpc>
                        <a:spcBef>
                          <a:spcPct val="0"/>
                        </a:spcBef>
                        <a:spcAft>
                          <a:spcPct val="0"/>
                        </a:spcAft>
                      </a:pPr>
                      <a:r>
                        <a:rPr lang="en-US" altLang="zh-CN" sz="1000" b="1">
                          <a:latin typeface="Times New Roman" panose="02020503050405090304"/>
                          <a:ea typeface="Times New Roman" panose="02020503050405090304"/>
                        </a:rPr>
                        <a:t>SGCS</a:t>
                      </a:r>
                      <a:endParaRPr lang="en-US" altLang="zh-CN" sz="1000" b="1">
                        <a:latin typeface="Times New Roman" panose="02020503050405090304"/>
                        <a:ea typeface="Times New Roman" panose="02020503050405090304"/>
                      </a:endParaRPr>
                    </a:p>
                  </a:txBody>
                  <a:tcPr marL="0" marR="0" marT="0" marB="0" anchor="t" anchorCtr="0">
                    <a:lnL>
                      <a:noFill/>
                    </a:lnL>
                    <a:lnR>
                      <a:noFill/>
                    </a:lnR>
                    <a:lnT w="6350" cap="flat" cmpd="sng">
                      <a:solidFill>
                        <a:srgbClr val="000008"/>
                      </a:solidFill>
                      <a:prstDash val="solid"/>
                      <a:headEnd type="none" w="med" len="med"/>
                      <a:tailEnd type="none" w="med" len="med"/>
                    </a:lnT>
                    <a:lnB w="12700">
                      <a:solidFill>
                        <a:schemeClr val="tx1"/>
                      </a:solidFill>
                      <a:prstDash val="solid"/>
                    </a:lnB>
                    <a:noFill/>
                  </a:tcPr>
                </a:tc>
                <a:tc>
                  <a:txBody>
                    <a:bodyPr/>
                    <a:p>
                      <a:pPr marL="68580" indent="0" algn="ctr">
                        <a:lnSpc>
                          <a:spcPct val="114000"/>
                        </a:lnSpc>
                        <a:spcBef>
                          <a:spcPct val="0"/>
                        </a:spcBef>
                        <a:spcAft>
                          <a:spcPct val="0"/>
                        </a:spcAft>
                      </a:pPr>
                      <a:r>
                        <a:rPr lang="en-US" altLang="zh-CN" sz="1000" b="1">
                          <a:latin typeface="Times New Roman" panose="02020503050405090304"/>
                          <a:ea typeface="Times New Roman" panose="02020503050405090304"/>
                        </a:rPr>
                        <a:t>Params(K)</a:t>
                      </a:r>
                      <a:endParaRPr lang="en-US" altLang="zh-CN" sz="1000" b="1">
                        <a:latin typeface="Times New Roman" panose="02020503050405090304"/>
                        <a:ea typeface="Times New Roman" panose="02020503050405090304"/>
                      </a:endParaRPr>
                    </a:p>
                  </a:txBody>
                  <a:tcPr marL="0" marR="0" marT="0" marB="0" anchor="t" anchorCtr="0">
                    <a:lnL>
                      <a:noFill/>
                    </a:lnL>
                    <a:lnR>
                      <a:noFill/>
                    </a:lnR>
                    <a:lnT w="6350" cap="flat" cmpd="sng">
                      <a:solidFill>
                        <a:srgbClr val="000008"/>
                      </a:solidFill>
                      <a:prstDash val="solid"/>
                      <a:headEnd type="none" w="med" len="med"/>
                      <a:tailEnd type="none" w="med" len="med"/>
                    </a:lnT>
                    <a:lnB w="12700">
                      <a:solidFill>
                        <a:schemeClr val="tx1"/>
                      </a:solidFill>
                      <a:prstDash val="solid"/>
                    </a:lnB>
                    <a:noFill/>
                  </a:tcPr>
                </a:tc>
                <a:tc>
                  <a:txBody>
                    <a:bodyPr/>
                    <a:p>
                      <a:pPr marL="68580" indent="0" algn="ctr">
                        <a:lnSpc>
                          <a:spcPct val="114000"/>
                        </a:lnSpc>
                        <a:spcBef>
                          <a:spcPct val="0"/>
                        </a:spcBef>
                        <a:spcAft>
                          <a:spcPct val="0"/>
                        </a:spcAft>
                      </a:pPr>
                      <a:r>
                        <a:rPr lang="en-US" altLang="zh-CN" sz="1000" b="1">
                          <a:latin typeface="Times New Roman" panose="02020503050405090304"/>
                          <a:ea typeface="Times New Roman" panose="02020503050405090304"/>
                        </a:rPr>
                        <a:t>FLOPs(M)</a:t>
                      </a:r>
                      <a:endParaRPr lang="en-US" altLang="zh-CN" sz="1000" b="1">
                        <a:latin typeface="Times New Roman" panose="02020503050405090304"/>
                        <a:ea typeface="Times New Roman" panose="02020503050405090304"/>
                      </a:endParaRPr>
                    </a:p>
                  </a:txBody>
                  <a:tcPr marL="0" marR="0" marT="0" marB="0" anchor="t" anchorCtr="0">
                    <a:lnL>
                      <a:noFill/>
                    </a:lnL>
                    <a:lnR>
                      <a:noFill/>
                    </a:lnR>
                    <a:lnT w="6350" cap="flat" cmpd="sng">
                      <a:solidFill>
                        <a:srgbClr val="000008"/>
                      </a:solidFill>
                      <a:prstDash val="solid"/>
                      <a:headEnd type="none" w="med" len="med"/>
                      <a:tailEnd type="none" w="med" len="med"/>
                    </a:lnT>
                    <a:lnB w="12700">
                      <a:solidFill>
                        <a:schemeClr val="tx1"/>
                      </a:solidFill>
                      <a:prstDash val="solid"/>
                    </a:lnB>
                    <a:noFill/>
                  </a:tcPr>
                </a:tc>
              </a:tr>
              <a:tr h="208280">
                <a:tc>
                  <a:txBody>
                    <a:bodyPr/>
                    <a:p>
                      <a:pPr marL="68580" indent="0" algn="ctr">
                        <a:lnSpc>
                          <a:spcPct val="114000"/>
                        </a:lnSpc>
                        <a:spcBef>
                          <a:spcPct val="0"/>
                        </a:spcBef>
                        <a:spcAft>
                          <a:spcPct val="0"/>
                        </a:spcAft>
                        <a:buNone/>
                      </a:pPr>
                      <a:endParaRPr lang="en-US" altLang="zh-CN" sz="1000">
                        <a:latin typeface="Times New Roman" panose="02020503050405090304"/>
                        <a:ea typeface="等线" panose="020F0502020204030204"/>
                      </a:endParaRPr>
                    </a:p>
                  </a:txBody>
                  <a:tcPr marL="0" marR="0" marT="0" marB="0" anchor="t" anchorCtr="0">
                    <a:lnL>
                      <a:noFill/>
                    </a:lnL>
                    <a:lnR w="6350" cap="flat" cmpd="sng">
                      <a:solidFill>
                        <a:srgbClr val="000008"/>
                      </a:solidFill>
                      <a:prstDash val="solid"/>
                      <a:headEnd type="none" w="med" len="med"/>
                      <a:tailEnd type="none" w="med" len="med"/>
                    </a:lnR>
                    <a:lnT w="12700">
                      <a:solidFill>
                        <a:schemeClr val="tx1"/>
                      </a:solidFill>
                      <a:prstDash val="solid"/>
                    </a:lnT>
                    <a:lnB>
                      <a:noFill/>
                    </a:lnB>
                    <a:noFill/>
                  </a:tcPr>
                </a:tc>
                <a:tc>
                  <a:txBody>
                    <a:bodyPr/>
                    <a:p>
                      <a:pPr marL="68580" indent="0" algn="ctr">
                        <a:lnSpc>
                          <a:spcPct val="114000"/>
                        </a:lnSpc>
                        <a:spcBef>
                          <a:spcPct val="0"/>
                        </a:spcBef>
                        <a:spcAft>
                          <a:spcPct val="0"/>
                        </a:spcAft>
                        <a:buNone/>
                      </a:pPr>
                      <a:r>
                        <a:rPr lang="en-US" altLang="zh-CN" sz="1000">
                          <a:latin typeface="Times New Roman" panose="02020503050405090304"/>
                          <a:ea typeface="Times New Roman" panose="02020503050405090304"/>
                        </a:rPr>
                        <a:t>AR</a:t>
                      </a:r>
                      <a:endParaRPr lang="en-US" altLang="zh-CN" sz="1000">
                        <a:latin typeface="Times New Roman" panose="02020503050405090304"/>
                        <a:ea typeface="Times New Roman" panose="02020503050405090304"/>
                      </a:endParaRPr>
                    </a:p>
                  </a:txBody>
                  <a:tcPr marL="0" marR="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12700">
                      <a:solidFill>
                        <a:schemeClr val="tx1"/>
                      </a:solidFill>
                      <a:prstDash val="solid"/>
                    </a:lnT>
                    <a:lnB>
                      <a:noFill/>
                    </a:lnB>
                    <a:noFill/>
                  </a:tcPr>
                </a:tc>
                <a:tc>
                  <a:txBody>
                    <a:bodyPr/>
                    <a:p>
                      <a:pPr algn="ctr" fontAlgn="ctr"/>
                      <a:r>
                        <a:rPr lang="en-US" altLang="zh-CN" sz="1200" b="0" i="0">
                          <a:solidFill>
                            <a:srgbClr val="000000"/>
                          </a:solidFill>
                          <a:uFillTx/>
                          <a:latin typeface="Times New Roman" panose="02020503050405090304" pitchFamily="18" charset="0"/>
                          <a:ea typeface="宋体"/>
                        </a:rPr>
                        <a:t>0.451054</a:t>
                      </a:r>
                      <a:endParaRPr lang="en-US" altLang="zh-CN" sz="1200" b="0" i="0">
                        <a:solidFill>
                          <a:srgbClr val="000000"/>
                        </a:solidFill>
                        <a:uFillTx/>
                        <a:latin typeface="Times New Roman" panose="02020503050405090304" pitchFamily="18" charset="0"/>
                        <a:ea typeface="宋体"/>
                      </a:endParaRPr>
                    </a:p>
                  </a:txBody>
                  <a:tcPr marL="13017" marR="13017" marT="13017" marB="0" anchor="ctr" anchorCtr="0">
                    <a:lnL w="6350" cap="flat" cmpd="sng">
                      <a:solidFill>
                        <a:srgbClr val="000008"/>
                      </a:solidFill>
                      <a:prstDash val="solid"/>
                      <a:headEnd type="none" w="med" len="med"/>
                      <a:tailEnd type="none" w="med" len="med"/>
                    </a:lnL>
                    <a:lnR>
                      <a:noFill/>
                    </a:lnR>
                    <a:lnT w="12700">
                      <a:solidFill>
                        <a:schemeClr val="tx1"/>
                      </a:solidFill>
                      <a:prstDash val="solid"/>
                    </a:lnT>
                    <a:lnB>
                      <a:noFill/>
                    </a:lnB>
                    <a:noFill/>
                  </a:tcPr>
                </a:tc>
                <a:tc>
                  <a:txBody>
                    <a:bodyPr/>
                    <a:p>
                      <a:pPr algn="ctr" fontAlgn="ctr"/>
                      <a:r>
                        <a:rPr lang="en-US" altLang="zh-CN" sz="1200" b="0" i="0">
                          <a:solidFill>
                            <a:srgbClr val="000000"/>
                          </a:solidFill>
                          <a:uFillTx/>
                          <a:latin typeface="Times New Roman" panose="02020503050405090304" pitchFamily="18" charset="0"/>
                          <a:ea typeface="宋体"/>
                        </a:rPr>
                        <a:t>0.779015</a:t>
                      </a:r>
                      <a:endParaRPr lang="en-US" altLang="zh-CN" sz="1200" b="0" i="0">
                        <a:solidFill>
                          <a:srgbClr val="000000"/>
                        </a:solidFill>
                        <a:uFillTx/>
                        <a:latin typeface="Times New Roman" panose="02020503050405090304" pitchFamily="18" charset="0"/>
                        <a:ea typeface="宋体"/>
                      </a:endParaRPr>
                    </a:p>
                  </a:txBody>
                  <a:tcPr marL="13017" marR="13017" marT="13017" marB="0" anchor="ctr" anchorCtr="0">
                    <a:lnL>
                      <a:noFill/>
                    </a:lnL>
                    <a:lnR>
                      <a:noFill/>
                    </a:lnR>
                    <a:lnT w="12700">
                      <a:solidFill>
                        <a:schemeClr val="tx1"/>
                      </a:solidFill>
                      <a:prstDash val="solid"/>
                    </a:lnT>
                    <a:lnB>
                      <a:noFill/>
                    </a:lnB>
                    <a:noFill/>
                  </a:tcPr>
                </a:tc>
                <a:tc>
                  <a:txBody>
                    <a:bodyPr/>
                    <a:p>
                      <a:pPr algn="ctr" fontAlgn="ctr"/>
                      <a:r>
                        <a:rPr lang="en-US" altLang="zh-CN" sz="1200" b="0" i="0">
                          <a:solidFill>
                            <a:srgbClr val="000000"/>
                          </a:solidFill>
                          <a:uFillTx/>
                          <a:latin typeface="Times New Roman" panose="02020503050405090304" pitchFamily="18" charset="0"/>
                          <a:ea typeface="宋体"/>
                        </a:rPr>
                        <a:t>1.296</a:t>
                      </a:r>
                      <a:endParaRPr lang="en-US" altLang="zh-CN" sz="1200" b="0" i="0">
                        <a:solidFill>
                          <a:srgbClr val="000000"/>
                        </a:solidFill>
                        <a:uFillTx/>
                        <a:latin typeface="Times New Roman" panose="02020503050405090304" pitchFamily="18" charset="0"/>
                        <a:ea typeface="宋体"/>
                      </a:endParaRPr>
                    </a:p>
                  </a:txBody>
                  <a:tcPr marL="13017" marR="13017" marT="13017" marB="0" anchor="ctr" anchorCtr="0">
                    <a:lnL>
                      <a:noFill/>
                    </a:lnL>
                    <a:lnR>
                      <a:noFill/>
                    </a:lnR>
                    <a:lnT w="12700">
                      <a:solidFill>
                        <a:schemeClr val="tx1"/>
                      </a:solidFill>
                      <a:prstDash val="solid"/>
                    </a:lnT>
                    <a:lnB>
                      <a:noFill/>
                    </a:lnB>
                    <a:noFill/>
                  </a:tcPr>
                </a:tc>
                <a:tc>
                  <a:txBody>
                    <a:bodyPr/>
                    <a:p>
                      <a:pPr algn="ctr" fontAlgn="ctr"/>
                      <a:r>
                        <a:rPr lang="en-US" altLang="zh-CN" sz="1200" b="0" i="0">
                          <a:solidFill>
                            <a:srgbClr val="000000"/>
                          </a:solidFill>
                          <a:uFillTx/>
                          <a:latin typeface="Times New Roman" panose="02020503050405090304" pitchFamily="18" charset="0"/>
                          <a:ea typeface="宋体"/>
                        </a:rPr>
                        <a:t>107.5136</a:t>
                      </a:r>
                      <a:endParaRPr lang="en-US" altLang="zh-CN" sz="1200" b="0" i="0">
                        <a:solidFill>
                          <a:srgbClr val="000000"/>
                        </a:solidFill>
                        <a:uFillTx/>
                        <a:latin typeface="Times New Roman" panose="02020503050405090304" pitchFamily="18" charset="0"/>
                        <a:ea typeface="宋体"/>
                      </a:endParaRPr>
                    </a:p>
                  </a:txBody>
                  <a:tcPr marL="13017" marR="13017" marT="13017" marB="0" anchor="ctr" anchorCtr="0">
                    <a:lnL>
                      <a:noFill/>
                    </a:lnL>
                    <a:lnR>
                      <a:noFill/>
                    </a:lnR>
                    <a:lnT w="12700">
                      <a:solidFill>
                        <a:schemeClr val="tx1"/>
                      </a:solidFill>
                      <a:prstDash val="solid"/>
                    </a:lnT>
                    <a:lnB>
                      <a:noFill/>
                    </a:lnB>
                    <a:noFill/>
                  </a:tcPr>
                </a:tc>
              </a:tr>
              <a:tr h="208280">
                <a:tc>
                  <a:txBody>
                    <a:bodyPr/>
                    <a:p>
                      <a:pPr marL="68580" indent="0" algn="ctr">
                        <a:lnSpc>
                          <a:spcPct val="114000"/>
                        </a:lnSpc>
                        <a:spcBef>
                          <a:spcPct val="0"/>
                        </a:spcBef>
                        <a:spcAft>
                          <a:spcPct val="0"/>
                        </a:spcAft>
                      </a:pPr>
                      <a:r>
                        <a:rPr lang="en-US" altLang="zh-CN" sz="1000">
                          <a:latin typeface="Times New Roman" panose="02020503050405090304"/>
                          <a:ea typeface="等线" panose="020F0502020204030204"/>
                        </a:rPr>
                        <a:t> </a:t>
                      </a:r>
                      <a:endParaRPr lang="en-US" altLang="zh-CN" sz="1000">
                        <a:latin typeface="Times New Roman" panose="02020503050405090304"/>
                        <a:ea typeface="等线" panose="020F0502020204030204"/>
                      </a:endParaRPr>
                    </a:p>
                  </a:txBody>
                  <a:tcPr marL="0" marR="0" marT="0" marB="0" anchor="t" anchorCtr="0">
                    <a:lnL>
                      <a:noFill/>
                    </a:lnL>
                    <a:lnR w="6350" cap="flat" cmpd="sng">
                      <a:solidFill>
                        <a:srgbClr val="000008"/>
                      </a:solidFill>
                      <a:prstDash val="solid"/>
                      <a:headEnd type="none" w="med" len="med"/>
                      <a:tailEnd type="none" w="med" len="med"/>
                    </a:lnR>
                    <a:lnT w="12700">
                      <a:solidFill>
                        <a:schemeClr val="tx1"/>
                      </a:solidFill>
                      <a:prstDash val="solid"/>
                    </a:lnT>
                    <a:lnB>
                      <a:noFill/>
                    </a:lnB>
                    <a:noFill/>
                  </a:tcPr>
                </a:tc>
                <a:tc>
                  <a:txBody>
                    <a:bodyPr/>
                    <a:p>
                      <a:pPr marL="68580" indent="0" algn="ctr">
                        <a:lnSpc>
                          <a:spcPct val="114000"/>
                        </a:lnSpc>
                        <a:spcBef>
                          <a:spcPct val="0"/>
                        </a:spcBef>
                        <a:spcAft>
                          <a:spcPct val="0"/>
                        </a:spcAft>
                      </a:pPr>
                      <a:r>
                        <a:rPr lang="en-US" altLang="zh-CN" sz="1000">
                          <a:latin typeface="Times New Roman" panose="02020503050405090304"/>
                          <a:ea typeface="Times New Roman" panose="02020503050405090304"/>
                        </a:rPr>
                        <a:t>MLP</a:t>
                      </a:r>
                      <a:endParaRPr lang="en-US" altLang="zh-CN" sz="1000">
                        <a:latin typeface="Times New Roman" panose="02020503050405090304"/>
                        <a:ea typeface="Times New Roman" panose="02020503050405090304"/>
                      </a:endParaRPr>
                    </a:p>
                  </a:txBody>
                  <a:tcPr marL="0" marR="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12700">
                      <a:solidFill>
                        <a:schemeClr val="tx1"/>
                      </a:solidFill>
                      <a:prstDash val="solid"/>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0.643773</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w="6350" cap="flat" cmpd="sng">
                      <a:solidFill>
                        <a:srgbClr val="000008"/>
                      </a:solidFill>
                      <a:prstDash val="solid"/>
                      <a:headEnd type="none" w="med" len="med"/>
                      <a:tailEnd type="none" w="med" len="med"/>
                    </a:lnL>
                    <a:lnR>
                      <a:noFill/>
                    </a:lnR>
                    <a:lnT w="12700">
                      <a:solidFill>
                        <a:schemeClr val="tx1"/>
                      </a:solidFill>
                      <a:prstDash val="solid"/>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0.537477</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w="12700">
                      <a:solidFill>
                        <a:schemeClr val="tx1"/>
                      </a:solidFill>
                      <a:prstDash val="solid"/>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1.3107</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w="12700">
                      <a:solidFill>
                        <a:schemeClr val="tx1"/>
                      </a:solidFill>
                      <a:prstDash val="solid"/>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1049.792</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w="12700">
                      <a:solidFill>
                        <a:schemeClr val="tx1"/>
                      </a:solidFill>
                      <a:prstDash val="solid"/>
                    </a:lnT>
                    <a:lnB>
                      <a:noFill/>
                    </a:lnB>
                    <a:noFill/>
                  </a:tcPr>
                </a:tc>
              </a:tr>
              <a:tr h="208280">
                <a:tc>
                  <a:txBody>
                    <a:bodyPr/>
                    <a:p>
                      <a:pPr marL="68580" indent="0" algn="ctr">
                        <a:lnSpc>
                          <a:spcPct val="114000"/>
                        </a:lnSpc>
                        <a:spcBef>
                          <a:spcPct val="0"/>
                        </a:spcBef>
                        <a:spcAft>
                          <a:spcPct val="0"/>
                        </a:spcAft>
                      </a:pPr>
                      <a:r>
                        <a:rPr lang="en-US" altLang="zh-CN" sz="1000">
                          <a:latin typeface="Times New Roman" panose="02020503050405090304"/>
                          <a:ea typeface="等线" panose="020F0502020204030204"/>
                        </a:rPr>
                        <a:t> </a:t>
                      </a:r>
                      <a:endParaRPr lang="en-US" altLang="zh-CN" sz="1000">
                        <a:latin typeface="Times New Roman" panose="02020503050405090304"/>
                        <a:ea typeface="等线" panose="020F0502020204030204"/>
                      </a:endParaRPr>
                    </a:p>
                  </a:txBody>
                  <a:tcPr marL="0" marR="0" marT="0" marB="0" anchor="t" anchorCtr="0">
                    <a:lnL>
                      <a:noFill/>
                    </a:lnL>
                    <a:lnR w="6350" cap="flat" cmpd="sng">
                      <a:solidFill>
                        <a:srgbClr val="000008"/>
                      </a:solidFill>
                      <a:prstDash val="solid"/>
                      <a:headEnd type="none" w="med" len="med"/>
                      <a:tailEnd type="none" w="med" len="med"/>
                    </a:lnR>
                    <a:lnT>
                      <a:noFill/>
                    </a:lnT>
                    <a:lnB>
                      <a:noFill/>
                    </a:lnB>
                    <a:noFill/>
                  </a:tcPr>
                </a:tc>
                <a:tc>
                  <a:txBody>
                    <a:bodyPr/>
                    <a:p>
                      <a:pPr marL="68580" indent="0" algn="ctr">
                        <a:lnSpc>
                          <a:spcPct val="114000"/>
                        </a:lnSpc>
                        <a:spcBef>
                          <a:spcPct val="0"/>
                        </a:spcBef>
                        <a:spcAft>
                          <a:spcPct val="0"/>
                        </a:spcAft>
                      </a:pPr>
                      <a:r>
                        <a:rPr lang="en-US" altLang="zh-CN" sz="1000">
                          <a:latin typeface="Times New Roman" panose="02020503050405090304"/>
                          <a:ea typeface="Times New Roman" panose="02020503050405090304"/>
                        </a:rPr>
                        <a:t>CNN</a:t>
                      </a:r>
                      <a:endParaRPr lang="en-US" altLang="zh-CN" sz="1000">
                        <a:latin typeface="Times New Roman" panose="02020503050405090304"/>
                        <a:ea typeface="Times New Roman" panose="02020503050405090304"/>
                      </a:endParaRPr>
                    </a:p>
                  </a:txBody>
                  <a:tcPr marL="0" marR="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latin typeface="Times New Roman" panose="02020503050405090304"/>
                          <a:ea typeface="Times New Roman" panose="02020503050405090304"/>
                        </a:rPr>
                        <a:t>0.219604</a:t>
                      </a:r>
                      <a:endParaRPr lang="en-US" altLang="zh-CN" sz="1200" i="0">
                        <a:solidFill>
                          <a:srgbClr val="000000"/>
                        </a:solidFill>
                        <a:latin typeface="Times New Roman" panose="02020503050405090304"/>
                        <a:ea typeface="Times New Roman" panose="02020503050405090304"/>
                      </a:endParaRPr>
                    </a:p>
                  </a:txBody>
                  <a:tcPr marL="0" marR="0" marT="0" marB="0" anchor="ctr" anchorCtr="0">
                    <a:lnL w="6350" cap="flat" cmpd="sng">
                      <a:solidFill>
                        <a:srgbClr val="000008"/>
                      </a:solidFill>
                      <a:prstDash val="solid"/>
                      <a:headEnd type="none" w="med" len="med"/>
                      <a:tailEnd type="none" w="med" len="med"/>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latin typeface="Times New Roman" panose="02020503050405090304"/>
                          <a:ea typeface="Times New Roman" panose="02020503050405090304"/>
                        </a:rPr>
                        <a:t>0.877867</a:t>
                      </a:r>
                      <a:endParaRPr lang="en-US" altLang="zh-CN" sz="1200" i="0">
                        <a:solidFill>
                          <a:srgbClr val="000000"/>
                        </a:solidFill>
                        <a:latin typeface="Times New Roman" panose="02020503050405090304"/>
                        <a:ea typeface="Times New Roman" panose="02020503050405090304"/>
                      </a:endParaRPr>
                    </a:p>
                  </a:txBody>
                  <a:tcPr marL="0" marR="0" marT="0" marB="0" anchor="ctr" anchorCtr="0">
                    <a:lnL>
                      <a:noFill/>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latin typeface="Times New Roman" panose="02020503050405090304"/>
                          <a:ea typeface="Times New Roman" panose="02020503050405090304"/>
                        </a:rPr>
                        <a:t>18.9174</a:t>
                      </a:r>
                      <a:endParaRPr lang="en-US" altLang="zh-CN" sz="1200" i="0">
                        <a:solidFill>
                          <a:srgbClr val="000000"/>
                        </a:solidFill>
                        <a:latin typeface="Times New Roman" panose="02020503050405090304"/>
                        <a:ea typeface="Times New Roman" panose="02020503050405090304"/>
                      </a:endParaRPr>
                    </a:p>
                  </a:txBody>
                  <a:tcPr marL="0" marR="0" marT="0" marB="0" anchor="ctr" anchorCtr="0">
                    <a:lnL>
                      <a:noFill/>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latin typeface="Times New Roman" panose="02020503050405090304"/>
                          <a:ea typeface="Times New Roman" panose="02020503050405090304"/>
                        </a:rPr>
                        <a:t>5512.256</a:t>
                      </a:r>
                      <a:endParaRPr lang="en-US" altLang="zh-CN" sz="1200" i="0">
                        <a:solidFill>
                          <a:srgbClr val="000000"/>
                        </a:solidFill>
                        <a:latin typeface="Times New Roman" panose="02020503050405090304"/>
                        <a:ea typeface="Times New Roman" panose="02020503050405090304"/>
                      </a:endParaRPr>
                    </a:p>
                  </a:txBody>
                  <a:tcPr marL="0" marR="0" marT="0" marB="0" anchor="ctr" anchorCtr="0">
                    <a:lnL>
                      <a:noFill/>
                    </a:lnL>
                    <a:lnR>
                      <a:noFill/>
                    </a:lnR>
                    <a:lnT>
                      <a:noFill/>
                    </a:lnT>
                    <a:lnB>
                      <a:noFill/>
                    </a:lnB>
                    <a:noFill/>
                  </a:tcPr>
                </a:tc>
              </a:tr>
              <a:tr h="208280">
                <a:tc>
                  <a:txBody>
                    <a:bodyPr/>
                    <a:p>
                      <a:pPr marL="68580" indent="0" algn="ctr">
                        <a:lnSpc>
                          <a:spcPct val="114000"/>
                        </a:lnSpc>
                        <a:spcBef>
                          <a:spcPct val="0"/>
                        </a:spcBef>
                        <a:spcAft>
                          <a:spcPct val="0"/>
                        </a:spcAft>
                      </a:pPr>
                      <a:r>
                        <a:rPr lang="en-US" altLang="zh-CN" sz="1000">
                          <a:latin typeface="Times New Roman" panose="02020503050405090304"/>
                          <a:ea typeface="Times New Roman" panose="02020503050405090304"/>
                        </a:rPr>
                        <a:t>5</a:t>
                      </a:r>
                      <a:r>
                        <a:rPr lang="en-US" altLang="zh-CN" sz="1000">
                          <a:latin typeface="Times New Roman" panose="02020503050405090304"/>
                          <a:ea typeface="等线" panose="020F0502020204030204"/>
                        </a:rPr>
                        <a:t>-&gt;1</a:t>
                      </a:r>
                      <a:endParaRPr lang="en-US" altLang="zh-CN" sz="1000">
                        <a:latin typeface="Times New Roman" panose="02020503050405090304"/>
                        <a:ea typeface="等线" panose="020F0502020204030204"/>
                      </a:endParaRPr>
                    </a:p>
                  </a:txBody>
                  <a:tcPr marL="0" marR="0" marT="0" marB="0" anchor="t" anchorCtr="0">
                    <a:lnL>
                      <a:noFill/>
                    </a:lnL>
                    <a:lnR w="6350" cap="flat" cmpd="sng">
                      <a:solidFill>
                        <a:srgbClr val="000008"/>
                      </a:solidFill>
                      <a:prstDash val="solid"/>
                      <a:headEnd type="none" w="med" len="med"/>
                      <a:tailEnd type="none" w="med" len="med"/>
                    </a:lnR>
                    <a:lnT>
                      <a:noFill/>
                    </a:lnT>
                    <a:lnB>
                      <a:noFill/>
                    </a:lnB>
                    <a:noFill/>
                  </a:tcPr>
                </a:tc>
                <a:tc>
                  <a:txBody>
                    <a:bodyPr/>
                    <a:p>
                      <a:pPr marL="68580" indent="0" algn="ctr">
                        <a:lnSpc>
                          <a:spcPct val="114000"/>
                        </a:lnSpc>
                        <a:spcBef>
                          <a:spcPct val="0"/>
                        </a:spcBef>
                        <a:spcAft>
                          <a:spcPct val="0"/>
                        </a:spcAft>
                      </a:pPr>
                      <a:r>
                        <a:rPr lang="en-US" altLang="zh-CN" sz="1000">
                          <a:latin typeface="Times New Roman" panose="02020503050405090304"/>
                          <a:ea typeface="等线" panose="020F0502020204030204"/>
                        </a:rPr>
                        <a:t>CNNL1</a:t>
                      </a:r>
                      <a:endParaRPr lang="en-US" altLang="zh-CN" sz="1000">
                        <a:latin typeface="Times New Roman" panose="02020503050405090304"/>
                        <a:ea typeface="等线" panose="020F0502020204030204"/>
                      </a:endParaRPr>
                    </a:p>
                  </a:txBody>
                  <a:tcPr marL="0" marR="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latin typeface="Times New Roman" panose="02020503050405090304"/>
                          <a:ea typeface="Times New Roman" panose="02020503050405090304"/>
                        </a:rPr>
                        <a:t>0.153353</a:t>
                      </a:r>
                      <a:endParaRPr lang="en-US" altLang="zh-CN" sz="1200" i="0">
                        <a:solidFill>
                          <a:srgbClr val="000000"/>
                        </a:solidFill>
                        <a:latin typeface="Times New Roman" panose="02020503050405090304"/>
                        <a:ea typeface="Times New Roman" panose="02020503050405090304"/>
                      </a:endParaRPr>
                    </a:p>
                  </a:txBody>
                  <a:tcPr marL="0" marR="0" marT="0" marB="0" anchor="ctr" anchorCtr="0">
                    <a:lnL w="6350" cap="flat" cmpd="sng">
                      <a:solidFill>
                        <a:srgbClr val="000008"/>
                      </a:solidFill>
                      <a:prstDash val="solid"/>
                      <a:headEnd type="none" w="med" len="med"/>
                      <a:tailEnd type="none" w="med" len="med"/>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latin typeface="Times New Roman" panose="02020503050405090304"/>
                          <a:ea typeface="Times New Roman" panose="02020503050405090304"/>
                        </a:rPr>
                        <a:t>0.828439</a:t>
                      </a:r>
                      <a:endParaRPr lang="en-US" altLang="zh-CN" sz="1200" i="0">
                        <a:solidFill>
                          <a:srgbClr val="000000"/>
                        </a:solidFill>
                        <a:latin typeface="Times New Roman" panose="02020503050405090304"/>
                        <a:ea typeface="Times New Roman" panose="02020503050405090304"/>
                      </a:endParaRPr>
                    </a:p>
                  </a:txBody>
                  <a:tcPr marL="0" marR="0" marT="0" marB="0" anchor="ctr" anchorCtr="0">
                    <a:lnL>
                      <a:noFill/>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latin typeface="Times New Roman" panose="02020503050405090304"/>
                          <a:ea typeface="Times New Roman" panose="02020503050405090304"/>
                        </a:rPr>
                        <a:t>19.9004</a:t>
                      </a:r>
                      <a:endParaRPr lang="en-US" altLang="zh-CN" sz="1200" i="0">
                        <a:solidFill>
                          <a:srgbClr val="000000"/>
                        </a:solidFill>
                        <a:latin typeface="Times New Roman" panose="02020503050405090304"/>
                        <a:ea typeface="Times New Roman" panose="02020503050405090304"/>
                      </a:endParaRPr>
                    </a:p>
                  </a:txBody>
                  <a:tcPr marL="0" marR="0" marT="0" marB="0" anchor="ctr" anchorCtr="0">
                    <a:lnL>
                      <a:noFill/>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latin typeface="Times New Roman" panose="02020503050405090304"/>
                          <a:ea typeface="Times New Roman" panose="02020503050405090304"/>
                        </a:rPr>
                        <a:t>5708.864</a:t>
                      </a:r>
                      <a:endParaRPr lang="en-US" altLang="zh-CN" sz="1200" i="0">
                        <a:solidFill>
                          <a:srgbClr val="000000"/>
                        </a:solidFill>
                        <a:latin typeface="Times New Roman" panose="02020503050405090304"/>
                        <a:ea typeface="Times New Roman" panose="02020503050405090304"/>
                      </a:endParaRPr>
                    </a:p>
                  </a:txBody>
                  <a:tcPr marL="0" marR="0" marT="0" marB="0" anchor="ctr" anchorCtr="0">
                    <a:lnL>
                      <a:noFill/>
                    </a:lnL>
                    <a:lnR>
                      <a:noFill/>
                    </a:lnR>
                    <a:lnT>
                      <a:noFill/>
                    </a:lnT>
                    <a:lnB>
                      <a:noFill/>
                    </a:lnB>
                    <a:noFill/>
                  </a:tcPr>
                </a:tc>
              </a:tr>
              <a:tr h="208280">
                <a:tc>
                  <a:txBody>
                    <a:bodyPr/>
                    <a:p>
                      <a:pPr marL="68580" indent="0" algn="ctr">
                        <a:lnSpc>
                          <a:spcPct val="114000"/>
                        </a:lnSpc>
                        <a:spcBef>
                          <a:spcPct val="0"/>
                        </a:spcBef>
                        <a:spcAft>
                          <a:spcPct val="0"/>
                        </a:spcAft>
                      </a:pPr>
                      <a:r>
                        <a:rPr lang="en-US" altLang="zh-CN" sz="1000">
                          <a:latin typeface="Times New Roman" panose="02020503050405090304"/>
                          <a:ea typeface="等线" panose="020F0502020204030204"/>
                        </a:rPr>
                        <a:t> </a:t>
                      </a:r>
                      <a:endParaRPr lang="en-US" altLang="zh-CN" sz="1000">
                        <a:latin typeface="Times New Roman" panose="02020503050405090304"/>
                        <a:ea typeface="等线" panose="020F0502020204030204"/>
                      </a:endParaRPr>
                    </a:p>
                  </a:txBody>
                  <a:tcPr marL="0" marR="0" marT="0" marB="0" anchor="t" anchorCtr="0">
                    <a:lnL>
                      <a:noFill/>
                    </a:lnL>
                    <a:lnR w="6350" cap="flat" cmpd="sng">
                      <a:solidFill>
                        <a:srgbClr val="000008"/>
                      </a:solidFill>
                      <a:prstDash val="solid"/>
                      <a:headEnd type="none" w="med" len="med"/>
                      <a:tailEnd type="none" w="med" len="med"/>
                    </a:lnR>
                    <a:lnT>
                      <a:noFill/>
                    </a:lnT>
                    <a:lnB>
                      <a:noFill/>
                    </a:lnB>
                    <a:noFill/>
                  </a:tcPr>
                </a:tc>
                <a:tc>
                  <a:txBody>
                    <a:bodyPr/>
                    <a:p>
                      <a:pPr marL="68580" indent="0" algn="ctr">
                        <a:lnSpc>
                          <a:spcPct val="114000"/>
                        </a:lnSpc>
                        <a:spcBef>
                          <a:spcPct val="0"/>
                        </a:spcBef>
                        <a:spcAft>
                          <a:spcPct val="0"/>
                        </a:spcAft>
                      </a:pPr>
                      <a:r>
                        <a:rPr lang="en-US" altLang="zh-CN" sz="1000">
                          <a:latin typeface="Times New Roman" panose="02020503050405090304"/>
                          <a:ea typeface="等线" panose="020F0502020204030204"/>
                        </a:rPr>
                        <a:t>CNNL2</a:t>
                      </a:r>
                      <a:endParaRPr lang="en-US" altLang="zh-CN" sz="1000">
                        <a:latin typeface="Times New Roman" panose="02020503050405090304"/>
                        <a:ea typeface="等线" panose="020F0502020204030204"/>
                      </a:endParaRPr>
                    </a:p>
                  </a:txBody>
                  <a:tcPr marL="0" marR="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latin typeface="Times New Roman" panose="02020503050405090304"/>
                          <a:ea typeface="Times New Roman" panose="02020503050405090304"/>
                        </a:rPr>
                        <a:t>0.153301</a:t>
                      </a:r>
                      <a:endParaRPr lang="en-US" altLang="zh-CN" sz="1200" i="0">
                        <a:solidFill>
                          <a:srgbClr val="000000"/>
                        </a:solidFill>
                        <a:latin typeface="Times New Roman" panose="02020503050405090304"/>
                        <a:ea typeface="Times New Roman" panose="02020503050405090304"/>
                      </a:endParaRPr>
                    </a:p>
                  </a:txBody>
                  <a:tcPr marL="0" marR="0" marT="0" marB="0" anchor="ctr" anchorCtr="0">
                    <a:lnL w="6350" cap="flat" cmpd="sng">
                      <a:solidFill>
                        <a:srgbClr val="000008"/>
                      </a:solidFill>
                      <a:prstDash val="solid"/>
                      <a:headEnd type="none" w="med" len="med"/>
                      <a:tailEnd type="none" w="med" len="med"/>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latin typeface="Times New Roman" panose="02020503050405090304"/>
                          <a:ea typeface="Times New Roman" panose="02020503050405090304"/>
                        </a:rPr>
                        <a:t>0.82848</a:t>
                      </a:r>
                      <a:endParaRPr lang="en-US" altLang="zh-CN" sz="1200" i="0">
                        <a:solidFill>
                          <a:srgbClr val="000000"/>
                        </a:solidFill>
                        <a:latin typeface="Times New Roman" panose="02020503050405090304"/>
                        <a:ea typeface="Times New Roman" panose="02020503050405090304"/>
                      </a:endParaRPr>
                    </a:p>
                  </a:txBody>
                  <a:tcPr marL="0" marR="0" marT="0" marB="0" anchor="ctr" anchorCtr="0">
                    <a:lnL>
                      <a:noFill/>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latin typeface="Times New Roman" panose="02020503050405090304"/>
                          <a:ea typeface="Times New Roman" panose="02020503050405090304"/>
                        </a:rPr>
                        <a:t>19.9004</a:t>
                      </a:r>
                      <a:endParaRPr lang="en-US" altLang="zh-CN" sz="1200" i="0">
                        <a:solidFill>
                          <a:srgbClr val="000000"/>
                        </a:solidFill>
                        <a:latin typeface="Times New Roman" panose="02020503050405090304"/>
                        <a:ea typeface="Times New Roman" panose="02020503050405090304"/>
                      </a:endParaRPr>
                    </a:p>
                  </a:txBody>
                  <a:tcPr marL="0" marR="0" marT="0" marB="0" anchor="ctr" anchorCtr="0">
                    <a:lnL>
                      <a:noFill/>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latin typeface="Times New Roman" panose="02020503050405090304"/>
                          <a:ea typeface="Times New Roman" panose="02020503050405090304"/>
                        </a:rPr>
                        <a:t>5708.864</a:t>
                      </a:r>
                      <a:endParaRPr lang="en-US" altLang="zh-CN" sz="1200" i="0">
                        <a:solidFill>
                          <a:srgbClr val="000000"/>
                        </a:solidFill>
                        <a:latin typeface="Times New Roman" panose="02020503050405090304"/>
                        <a:ea typeface="Times New Roman" panose="02020503050405090304"/>
                      </a:endParaRPr>
                    </a:p>
                  </a:txBody>
                  <a:tcPr marL="0" marR="0" marT="0" marB="0" anchor="ctr" anchorCtr="0">
                    <a:lnL>
                      <a:noFill/>
                    </a:lnL>
                    <a:lnR>
                      <a:noFill/>
                    </a:lnR>
                    <a:lnT>
                      <a:noFill/>
                    </a:lnT>
                    <a:lnB>
                      <a:noFill/>
                    </a:lnB>
                    <a:noFill/>
                  </a:tcPr>
                </a:tc>
              </a:tr>
              <a:tr h="208280">
                <a:tc>
                  <a:txBody>
                    <a:bodyPr/>
                    <a:p>
                      <a:pPr marL="68580" indent="0" algn="ctr">
                        <a:lnSpc>
                          <a:spcPct val="114000"/>
                        </a:lnSpc>
                        <a:spcBef>
                          <a:spcPct val="0"/>
                        </a:spcBef>
                        <a:spcAft>
                          <a:spcPct val="0"/>
                        </a:spcAft>
                      </a:pPr>
                      <a:r>
                        <a:rPr lang="en-US" altLang="zh-CN" sz="1000">
                          <a:latin typeface="Times New Roman" panose="02020503050405090304"/>
                          <a:ea typeface="等线" panose="020F0502020204030204"/>
                        </a:rPr>
                        <a:t> </a:t>
                      </a:r>
                      <a:endParaRPr lang="en-US" altLang="zh-CN" sz="1000">
                        <a:latin typeface="Times New Roman" panose="02020503050405090304"/>
                        <a:ea typeface="等线" panose="020F0502020204030204"/>
                      </a:endParaRPr>
                    </a:p>
                  </a:txBody>
                  <a:tcPr marL="0" marR="0" marT="0" marB="0" anchor="t" anchorCtr="0">
                    <a:lnL>
                      <a:noFill/>
                    </a:lnL>
                    <a:lnR w="6350" cap="flat" cmpd="sng">
                      <a:solidFill>
                        <a:srgbClr val="000008"/>
                      </a:solidFill>
                      <a:prstDash val="solid"/>
                      <a:headEnd type="none" w="med" len="med"/>
                      <a:tailEnd type="none" w="med" len="med"/>
                    </a:lnR>
                    <a:lnT>
                      <a:noFill/>
                    </a:lnT>
                    <a:lnB>
                      <a:noFill/>
                    </a:lnB>
                    <a:noFill/>
                  </a:tcPr>
                </a:tc>
                <a:tc>
                  <a:txBody>
                    <a:bodyPr/>
                    <a:p>
                      <a:pPr marL="68580" indent="0" algn="ctr">
                        <a:lnSpc>
                          <a:spcPct val="114000"/>
                        </a:lnSpc>
                        <a:spcBef>
                          <a:spcPct val="0"/>
                        </a:spcBef>
                        <a:spcAft>
                          <a:spcPct val="0"/>
                        </a:spcAft>
                      </a:pPr>
                      <a:r>
                        <a:rPr lang="en-US" altLang="zh-CN" sz="1000">
                          <a:latin typeface="Times New Roman" panose="02020503050405090304"/>
                          <a:ea typeface="Times New Roman" panose="02020503050405090304"/>
                        </a:rPr>
                        <a:t>ComplexCNN</a:t>
                      </a:r>
                      <a:endParaRPr lang="en-US" altLang="zh-CN" sz="1000">
                        <a:latin typeface="Times New Roman" panose="02020503050405090304"/>
                        <a:ea typeface="Times New Roman" panose="02020503050405090304"/>
                      </a:endParaRPr>
                    </a:p>
                  </a:txBody>
                  <a:tcPr marL="0" marR="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0.011157</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w="6350" cap="flat" cmpd="sng">
                      <a:solidFill>
                        <a:srgbClr val="000008"/>
                      </a:solidFill>
                      <a:prstDash val="solid"/>
                      <a:headEnd type="none" w="med" len="med"/>
                      <a:tailEnd type="none" w="med" len="med"/>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0.926941</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2.238</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686.096</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r>
              <a:tr h="208280">
                <a:tc>
                  <a:txBody>
                    <a:bodyPr/>
                    <a:p>
                      <a:pPr marL="68580" indent="0" algn="ctr">
                        <a:lnSpc>
                          <a:spcPct val="114000"/>
                        </a:lnSpc>
                        <a:spcBef>
                          <a:spcPct val="0"/>
                        </a:spcBef>
                        <a:spcAft>
                          <a:spcPct val="0"/>
                        </a:spcAft>
                      </a:pPr>
                      <a:r>
                        <a:rPr lang="en-US" altLang="zh-CN" sz="1000">
                          <a:latin typeface="Times New Roman" panose="02020503050405090304"/>
                          <a:ea typeface="等线" panose="020F0502020204030204"/>
                        </a:rPr>
                        <a:t> </a:t>
                      </a:r>
                      <a:endParaRPr lang="en-US" altLang="zh-CN" sz="1000">
                        <a:latin typeface="Times New Roman" panose="02020503050405090304"/>
                        <a:ea typeface="等线" panose="020F0502020204030204"/>
                      </a:endParaRPr>
                    </a:p>
                  </a:txBody>
                  <a:tcPr marL="0" marR="0" marT="0" marB="0" anchor="t" anchorCtr="0">
                    <a:lnL>
                      <a:noFill/>
                    </a:lnL>
                    <a:lnR w="6350" cap="flat" cmpd="sng">
                      <a:solidFill>
                        <a:srgbClr val="000008"/>
                      </a:solidFill>
                      <a:prstDash val="solid"/>
                      <a:headEnd type="none" w="med" len="med"/>
                      <a:tailEnd type="none" w="med" len="med"/>
                    </a:lnR>
                    <a:lnT>
                      <a:noFill/>
                    </a:lnT>
                    <a:lnB>
                      <a:noFill/>
                    </a:lnB>
                    <a:noFill/>
                  </a:tcPr>
                </a:tc>
                <a:tc>
                  <a:txBody>
                    <a:bodyPr/>
                    <a:p>
                      <a:pPr marL="68580" indent="0" algn="ctr">
                        <a:lnSpc>
                          <a:spcPct val="114000"/>
                        </a:lnSpc>
                        <a:spcBef>
                          <a:spcPct val="0"/>
                        </a:spcBef>
                        <a:spcAft>
                          <a:spcPct val="0"/>
                        </a:spcAft>
                      </a:pPr>
                      <a:r>
                        <a:rPr lang="en-US" altLang="zh-CN" sz="1000">
                          <a:latin typeface="Times New Roman" panose="02020503050405090304"/>
                          <a:ea typeface="Times New Roman" panose="02020503050405090304"/>
                        </a:rPr>
                        <a:t>RNN</a:t>
                      </a:r>
                      <a:endParaRPr lang="en-US" altLang="zh-CN" sz="1000">
                        <a:latin typeface="Times New Roman" panose="02020503050405090304"/>
                        <a:ea typeface="Times New Roman" panose="02020503050405090304"/>
                      </a:endParaRPr>
                    </a:p>
                  </a:txBody>
                  <a:tcPr marL="0" marR="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0.006567</a:t>
                      </a:r>
                      <a:endParaRPr lang="en-US" altLang="zh-CN" sz="1200" b="1" i="0">
                        <a:solidFill>
                          <a:srgbClr val="000000"/>
                        </a:solidFill>
                        <a:uFillTx/>
                        <a:latin typeface="Times New Roman" panose="02020503050405090304" pitchFamily="18" charset="0"/>
                        <a:ea typeface="Times New Roman" panose="02020503050405090304"/>
                      </a:endParaRPr>
                    </a:p>
                  </a:txBody>
                  <a:tcPr marL="0" marR="0" marT="0" marB="0" anchor="ctr" anchorCtr="0">
                    <a:lnL w="6350" cap="flat" cmpd="sng">
                      <a:solidFill>
                        <a:srgbClr val="000008"/>
                      </a:solidFill>
                      <a:prstDash val="solid"/>
                      <a:headEnd type="none" w="med" len="med"/>
                      <a:tailEnd type="none" w="med" len="med"/>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0.951181</a:t>
                      </a:r>
                      <a:endParaRPr lang="en-US" altLang="zh-CN" sz="1200" b="1"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16.9062</a:t>
                      </a:r>
                      <a:endParaRPr lang="en-US" altLang="zh-CN" sz="1200" b="1"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4232.208</a:t>
                      </a:r>
                      <a:endParaRPr lang="en-US" altLang="zh-CN" sz="1200" b="1"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r>
              <a:tr h="208280">
                <a:tc>
                  <a:txBody>
                    <a:bodyPr/>
                    <a:p>
                      <a:pPr marL="68580" indent="0" algn="ctr">
                        <a:lnSpc>
                          <a:spcPct val="114000"/>
                        </a:lnSpc>
                        <a:spcBef>
                          <a:spcPct val="0"/>
                        </a:spcBef>
                        <a:spcAft>
                          <a:spcPct val="0"/>
                        </a:spcAft>
                      </a:pPr>
                      <a:r>
                        <a:rPr lang="en-US" altLang="zh-CN" sz="1000">
                          <a:latin typeface="Times New Roman" panose="02020503050405090304"/>
                          <a:ea typeface="等线" panose="020F0502020204030204"/>
                        </a:rPr>
                        <a:t> </a:t>
                      </a:r>
                      <a:endParaRPr lang="en-US" altLang="zh-CN" sz="1000">
                        <a:latin typeface="Times New Roman" panose="02020503050405090304"/>
                        <a:ea typeface="等线" panose="020F0502020204030204"/>
                      </a:endParaRPr>
                    </a:p>
                  </a:txBody>
                  <a:tcPr marL="0" marR="0" marT="0" marB="0" anchor="t" anchorCtr="0">
                    <a:lnL>
                      <a:noFill/>
                    </a:lnL>
                    <a:lnR w="6350" cap="flat" cmpd="sng">
                      <a:solidFill>
                        <a:srgbClr val="000008"/>
                      </a:solidFill>
                      <a:prstDash val="solid"/>
                      <a:headEnd type="none" w="med" len="med"/>
                      <a:tailEnd type="none" w="med" len="med"/>
                    </a:lnR>
                    <a:lnT>
                      <a:noFill/>
                    </a:lnT>
                    <a:lnB>
                      <a:noFill/>
                    </a:lnB>
                    <a:noFill/>
                  </a:tcPr>
                </a:tc>
                <a:tc>
                  <a:txBody>
                    <a:bodyPr/>
                    <a:p>
                      <a:pPr marL="68580" indent="0" algn="ctr">
                        <a:lnSpc>
                          <a:spcPct val="114000"/>
                        </a:lnSpc>
                        <a:spcBef>
                          <a:spcPct val="0"/>
                        </a:spcBef>
                        <a:spcAft>
                          <a:spcPct val="0"/>
                        </a:spcAft>
                      </a:pPr>
                      <a:r>
                        <a:rPr lang="en-US" altLang="zh-CN" sz="1000">
                          <a:latin typeface="Times New Roman" panose="02020503050405090304"/>
                          <a:ea typeface="Times New Roman" panose="02020503050405090304"/>
                        </a:rPr>
                        <a:t>LSTM</a:t>
                      </a:r>
                      <a:endParaRPr lang="en-US" altLang="zh-CN" sz="1000">
                        <a:latin typeface="Times New Roman" panose="02020503050405090304"/>
                        <a:ea typeface="Times New Roman" panose="02020503050405090304"/>
                      </a:endParaRPr>
                    </a:p>
                  </a:txBody>
                  <a:tcPr marL="0" marR="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0.006406</a:t>
                      </a:r>
                      <a:endParaRPr lang="en-US" altLang="zh-CN" sz="1200" b="1" i="0">
                        <a:solidFill>
                          <a:srgbClr val="000000"/>
                        </a:solidFill>
                        <a:uFillTx/>
                        <a:latin typeface="Times New Roman" panose="02020503050405090304" pitchFamily="18" charset="0"/>
                        <a:ea typeface="Times New Roman" panose="02020503050405090304"/>
                      </a:endParaRPr>
                    </a:p>
                  </a:txBody>
                  <a:tcPr marL="0" marR="0" marT="0" marB="0" anchor="ctr" anchorCtr="0">
                    <a:lnL w="6350" cap="flat" cmpd="sng">
                      <a:solidFill>
                        <a:srgbClr val="000008"/>
                      </a:solidFill>
                      <a:prstDash val="solid"/>
                      <a:headEnd type="none" w="med" len="med"/>
                      <a:tailEnd type="none" w="med" len="med"/>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0.952662</a:t>
                      </a:r>
                      <a:endParaRPr lang="en-US" altLang="zh-CN" sz="1200" b="1"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64.471</a:t>
                      </a:r>
                      <a:endParaRPr lang="en-US" altLang="zh-CN" sz="1200" b="1"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13730.832</a:t>
                      </a:r>
                      <a:endParaRPr lang="en-US" altLang="zh-CN" sz="1200" b="1"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r>
              <a:tr h="208280">
                <a:tc>
                  <a:txBody>
                    <a:bodyPr/>
                    <a:p>
                      <a:pPr marL="68580" indent="0" algn="ctr">
                        <a:lnSpc>
                          <a:spcPct val="114000"/>
                        </a:lnSpc>
                        <a:spcBef>
                          <a:spcPct val="0"/>
                        </a:spcBef>
                        <a:spcAft>
                          <a:spcPct val="0"/>
                        </a:spcAft>
                      </a:pPr>
                      <a:r>
                        <a:rPr lang="en-US" altLang="zh-CN" sz="1000">
                          <a:latin typeface="Times New Roman" panose="02020503050405090304"/>
                          <a:ea typeface="等线" panose="020F0502020204030204"/>
                        </a:rPr>
                        <a:t> </a:t>
                      </a:r>
                      <a:endParaRPr lang="en-US" altLang="zh-CN" sz="1000">
                        <a:latin typeface="Times New Roman" panose="02020503050405090304"/>
                        <a:ea typeface="等线" panose="020F0502020204030204"/>
                      </a:endParaRPr>
                    </a:p>
                  </a:txBody>
                  <a:tcPr marL="0" marR="0" marT="0" marB="0" anchor="t" anchorCtr="0">
                    <a:lnL>
                      <a:noFill/>
                    </a:lnL>
                    <a:lnR w="6350" cap="flat" cmpd="sng">
                      <a:solidFill>
                        <a:srgbClr val="000008"/>
                      </a:solidFill>
                      <a:prstDash val="solid"/>
                      <a:headEnd type="none" w="med" len="med"/>
                      <a:tailEnd type="none" w="med" len="med"/>
                    </a:lnR>
                    <a:lnT>
                      <a:noFill/>
                    </a:lnT>
                    <a:lnB>
                      <a:noFill/>
                    </a:lnB>
                    <a:noFill/>
                  </a:tcPr>
                </a:tc>
                <a:tc>
                  <a:txBody>
                    <a:bodyPr/>
                    <a:p>
                      <a:pPr marL="68580" indent="0" algn="ctr">
                        <a:lnSpc>
                          <a:spcPct val="114000"/>
                        </a:lnSpc>
                        <a:spcBef>
                          <a:spcPct val="0"/>
                        </a:spcBef>
                        <a:spcAft>
                          <a:spcPct val="0"/>
                        </a:spcAft>
                      </a:pPr>
                      <a:r>
                        <a:rPr lang="en-US" altLang="zh-CN" sz="1000">
                          <a:latin typeface="Times New Roman" panose="02020503050405090304"/>
                          <a:ea typeface="Times New Roman" panose="02020503050405090304"/>
                        </a:rPr>
                        <a:t>Transformer</a:t>
                      </a:r>
                      <a:endParaRPr lang="en-US" altLang="zh-CN" sz="1000">
                        <a:latin typeface="Times New Roman" panose="02020503050405090304"/>
                        <a:ea typeface="Times New Roman" panose="02020503050405090304"/>
                      </a:endParaRPr>
                    </a:p>
                  </a:txBody>
                  <a:tcPr marL="0" marR="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a:noFill/>
                    </a:lnT>
                    <a:lnB>
                      <a:noFill/>
                    </a:lnB>
                    <a:noFill/>
                  </a:tcPr>
                </a:tc>
                <a:tc>
                  <a:txBody>
                    <a:bodyPr/>
                    <a:p>
                      <a:pPr marL="68580" indent="0" algn="ctr" fontAlgn="ctr">
                        <a:lnSpc>
                          <a:spcPct val="114000"/>
                        </a:lnSpc>
                        <a:spcBef>
                          <a:spcPct val="0"/>
                        </a:spcBef>
                        <a:spcAft>
                          <a:spcPts val="1000"/>
                        </a:spcAft>
                      </a:pPr>
                      <a:r>
                        <a:rPr lang="en-US" altLang="zh-CN" sz="1200" b="1" i="0">
                          <a:solidFill>
                            <a:srgbClr val="000000"/>
                          </a:solidFill>
                          <a:uFillTx/>
                          <a:latin typeface="Times New Roman" panose="02020503050405090304" pitchFamily="18" charset="0"/>
                          <a:ea typeface="Times New Roman" panose="02020503050405090304"/>
                          <a:cs typeface="Times New Roman Bold" panose="02020503050405090304" charset="0"/>
                        </a:rPr>
                        <a:t>0.008813</a:t>
                      </a:r>
                      <a:endParaRPr lang="en-US" altLang="zh-CN" sz="1200" b="1" i="0">
                        <a:solidFill>
                          <a:srgbClr val="000000"/>
                        </a:solidFill>
                        <a:uFillTx/>
                        <a:latin typeface="Times New Roman" panose="02020503050405090304" pitchFamily="18" charset="0"/>
                        <a:ea typeface="Times New Roman" panose="02020503050405090304"/>
                        <a:cs typeface="Times New Roman Bold" panose="02020503050405090304" charset="0"/>
                      </a:endParaRPr>
                    </a:p>
                  </a:txBody>
                  <a:tcPr marL="0" marR="0" marT="0" marB="0" anchor="ctr" anchorCtr="0">
                    <a:lnL w="6350" cap="flat" cmpd="sng">
                      <a:solidFill>
                        <a:srgbClr val="000008"/>
                      </a:solidFill>
                      <a:prstDash val="solid"/>
                      <a:headEnd type="none" w="med" len="med"/>
                      <a:tailEnd type="none" w="med" len="med"/>
                    </a:lnL>
                    <a:lnR>
                      <a:noFill/>
                    </a:lnR>
                    <a:lnT>
                      <a:noFill/>
                    </a:lnT>
                    <a:lnB>
                      <a:noFill/>
                    </a:lnB>
                    <a:noFill/>
                  </a:tcPr>
                </a:tc>
                <a:tc>
                  <a:txBody>
                    <a:bodyPr/>
                    <a:p>
                      <a:pPr marL="68580" indent="0" algn="ctr" fontAlgn="ctr">
                        <a:lnSpc>
                          <a:spcPct val="114000"/>
                        </a:lnSpc>
                        <a:spcBef>
                          <a:spcPct val="0"/>
                        </a:spcBef>
                        <a:spcAft>
                          <a:spcPts val="1000"/>
                        </a:spcAft>
                      </a:pPr>
                      <a:r>
                        <a:rPr lang="en-US" altLang="zh-CN" sz="1200" b="1" i="0">
                          <a:solidFill>
                            <a:srgbClr val="000000"/>
                          </a:solidFill>
                          <a:uFillTx/>
                          <a:latin typeface="Times New Roman" panose="02020503050405090304" pitchFamily="18" charset="0"/>
                          <a:ea typeface="Times New Roman" panose="02020503050405090304"/>
                          <a:cs typeface="Times New Roman Bold" panose="02020503050405090304" charset="0"/>
                        </a:rPr>
                        <a:t>0.951337</a:t>
                      </a:r>
                      <a:endParaRPr lang="en-US" altLang="zh-CN" sz="1200" b="1" i="0">
                        <a:solidFill>
                          <a:srgbClr val="000000"/>
                        </a:solidFill>
                        <a:uFillTx/>
                        <a:latin typeface="Times New Roman" panose="02020503050405090304" pitchFamily="18" charset="0"/>
                        <a:ea typeface="Times New Roman" panose="02020503050405090304"/>
                        <a:cs typeface="Times New Roman Bold" panose="02020503050405090304" charset="0"/>
                      </a:endParaRPr>
                    </a:p>
                  </a:txBody>
                  <a:tcPr marL="0" marR="0" marT="0" marB="0" anchor="ctr" anchorCtr="0">
                    <a:lnL>
                      <a:noFill/>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313.6635</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80688.192</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r>
              <a:tr h="208280">
                <a:tc>
                  <a:txBody>
                    <a:bodyPr/>
                    <a:p>
                      <a:pPr marL="68580" indent="0" algn="ctr">
                        <a:lnSpc>
                          <a:spcPct val="114000"/>
                        </a:lnSpc>
                        <a:spcBef>
                          <a:spcPct val="0"/>
                        </a:spcBef>
                        <a:spcAft>
                          <a:spcPct val="0"/>
                        </a:spcAft>
                      </a:pPr>
                      <a:r>
                        <a:rPr lang="en-US" altLang="zh-CN" sz="1000">
                          <a:latin typeface="Times New Roman" panose="02020503050405090304"/>
                          <a:ea typeface="等线" panose="020F0502020204030204"/>
                        </a:rPr>
                        <a:t> </a:t>
                      </a:r>
                      <a:endParaRPr lang="en-US" altLang="zh-CN" sz="1000">
                        <a:latin typeface="Times New Roman" panose="02020503050405090304"/>
                        <a:ea typeface="等线" panose="020F0502020204030204"/>
                      </a:endParaRPr>
                    </a:p>
                  </a:txBody>
                  <a:tcPr marL="0" marR="0" marT="0" marB="0" anchor="t" anchorCtr="0">
                    <a:lnL>
                      <a:noFill/>
                    </a:lnL>
                    <a:lnR w="6350" cap="flat" cmpd="sng">
                      <a:solidFill>
                        <a:srgbClr val="000008"/>
                      </a:solidFill>
                      <a:prstDash val="solid"/>
                      <a:headEnd type="none" w="med" len="med"/>
                      <a:tailEnd type="none" w="med" len="med"/>
                    </a:lnR>
                    <a:lnT>
                      <a:noFill/>
                    </a:lnT>
                    <a:lnB w="6350" cap="flat" cmpd="sng">
                      <a:solidFill>
                        <a:srgbClr val="000008"/>
                      </a:solidFill>
                      <a:prstDash val="solid"/>
                      <a:headEnd type="none" w="med" len="med"/>
                      <a:tailEnd type="none" w="med" len="med"/>
                    </a:lnB>
                    <a:noFill/>
                  </a:tcPr>
                </a:tc>
                <a:tc>
                  <a:txBody>
                    <a:bodyPr/>
                    <a:p>
                      <a:pPr marL="68580" indent="0" algn="ctr">
                        <a:lnSpc>
                          <a:spcPct val="114000"/>
                        </a:lnSpc>
                        <a:spcBef>
                          <a:spcPct val="0"/>
                        </a:spcBef>
                        <a:spcAft>
                          <a:spcPct val="0"/>
                        </a:spcAft>
                      </a:pPr>
                      <a:r>
                        <a:rPr lang="en-US" altLang="zh-CN" sz="1000">
                          <a:latin typeface="Times New Roman" panose="02020503050405090304"/>
                          <a:ea typeface="Times New Roman" panose="02020503050405090304"/>
                        </a:rPr>
                        <a:t>Informer</a:t>
                      </a:r>
                      <a:endParaRPr lang="en-US" altLang="zh-CN" sz="1000">
                        <a:latin typeface="Times New Roman" panose="02020503050405090304"/>
                        <a:ea typeface="Times New Roman" panose="02020503050405090304"/>
                      </a:endParaRPr>
                    </a:p>
                  </a:txBody>
                  <a:tcPr marL="0" marR="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a:noFill/>
                    </a:lnT>
                    <a:lnB w="6350" cap="flat" cmpd="sng">
                      <a:solidFill>
                        <a:srgbClr val="000008"/>
                      </a:solidFill>
                      <a:prstDash val="solid"/>
                      <a:headEnd type="none" w="med" len="med"/>
                      <a:tailEnd type="none" w="med" len="med"/>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0.013442</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w="6350" cap="flat" cmpd="sng">
                      <a:solidFill>
                        <a:srgbClr val="000008"/>
                      </a:solidFill>
                      <a:prstDash val="solid"/>
                      <a:headEnd type="none" w="med" len="med"/>
                      <a:tailEnd type="none" w="med" len="med"/>
                    </a:lnL>
                    <a:lnR>
                      <a:noFill/>
                    </a:lnR>
                    <a:lnT>
                      <a:noFill/>
                    </a:lnT>
                    <a:lnB w="6350" cap="flat" cmpd="sng">
                      <a:solidFill>
                        <a:srgbClr val="000008"/>
                      </a:solidFill>
                      <a:prstDash val="solid"/>
                      <a:headEnd type="none" w="med" len="med"/>
                      <a:tailEnd type="none" w="med" len="med"/>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0.952518</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w="6350" cap="flat" cmpd="sng">
                      <a:solidFill>
                        <a:srgbClr val="000008"/>
                      </a:solidFill>
                      <a:prstDash val="solid"/>
                      <a:headEnd type="none" w="med" len="med"/>
                      <a:tailEnd type="none" w="med" len="med"/>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372.4165</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w="6350" cap="flat" cmpd="sng">
                      <a:solidFill>
                        <a:srgbClr val="000008"/>
                      </a:solidFill>
                      <a:prstDash val="solid"/>
                      <a:headEnd type="none" w="med" len="med"/>
                      <a:tailEnd type="none" w="med" len="med"/>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93277.248</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w="6350" cap="flat" cmpd="sng">
                      <a:solidFill>
                        <a:srgbClr val="000008"/>
                      </a:solidFill>
                      <a:prstDash val="solid"/>
                      <a:headEnd type="none" w="med" len="med"/>
                      <a:tailEnd type="none" w="med" len="med"/>
                    </a:lnB>
                    <a:noFill/>
                  </a:tcPr>
                </a:tc>
              </a:tr>
              <a:tr h="208280">
                <a:tc>
                  <a:txBody>
                    <a:bodyPr/>
                    <a:p>
                      <a:pPr marL="68580" indent="0" algn="ctr">
                        <a:lnSpc>
                          <a:spcPct val="114000"/>
                        </a:lnSpc>
                        <a:spcBef>
                          <a:spcPct val="0"/>
                        </a:spcBef>
                        <a:spcAft>
                          <a:spcPct val="0"/>
                        </a:spcAft>
                        <a:buNone/>
                      </a:pPr>
                      <a:endParaRPr lang="en-US" altLang="zh-CN" sz="1000">
                        <a:latin typeface="Times New Roman" panose="02020503050405090304"/>
                        <a:ea typeface="等线" panose="020F0502020204030204"/>
                      </a:endParaRPr>
                    </a:p>
                  </a:txBody>
                  <a:tcPr marL="0" marR="0" marT="0" marB="0" anchor="t" anchorCtr="0">
                    <a:lnL>
                      <a:noFill/>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a:noFill/>
                    </a:lnB>
                    <a:noFill/>
                  </a:tcPr>
                </a:tc>
                <a:tc>
                  <a:txBody>
                    <a:bodyPr/>
                    <a:p>
                      <a:pPr marL="68580" indent="0" algn="ctr">
                        <a:lnSpc>
                          <a:spcPct val="114000"/>
                        </a:lnSpc>
                        <a:spcBef>
                          <a:spcPct val="0"/>
                        </a:spcBef>
                        <a:spcAft>
                          <a:spcPct val="0"/>
                        </a:spcAft>
                        <a:buNone/>
                      </a:pPr>
                      <a:r>
                        <a:rPr lang="en-US" altLang="zh-CN" sz="1000">
                          <a:latin typeface="Times New Roman" panose="02020503050405090304"/>
                          <a:ea typeface="Times New Roman" panose="02020503050405090304"/>
                        </a:rPr>
                        <a:t>AR</a:t>
                      </a:r>
                      <a:endParaRPr lang="en-US" altLang="zh-CN" sz="1000">
                        <a:latin typeface="Times New Roman" panose="02020503050405090304"/>
                        <a:ea typeface="Times New Roman" panose="02020503050405090304"/>
                      </a:endParaRPr>
                    </a:p>
                  </a:txBody>
                  <a:tcPr marL="0" marR="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a:noFill/>
                    </a:lnB>
                    <a:noFill/>
                  </a:tcPr>
                </a:tc>
                <a:tc>
                  <a:txBody>
                    <a:bodyPr/>
                    <a:p>
                      <a:pPr algn="ctr" fontAlgn="ctr"/>
                      <a:r>
                        <a:rPr lang="en-US" altLang="zh-CN" sz="1200" b="0" i="0">
                          <a:solidFill>
                            <a:srgbClr val="000000"/>
                          </a:solidFill>
                          <a:uFillTx/>
                          <a:latin typeface="Times New Roman" panose="02020503050405090304" pitchFamily="18" charset="0"/>
                          <a:ea typeface="宋体"/>
                        </a:rPr>
                        <a:t>0.716202</a:t>
                      </a:r>
                      <a:endParaRPr lang="en-US" altLang="zh-CN" sz="1200" b="0" i="0">
                        <a:solidFill>
                          <a:srgbClr val="000000"/>
                        </a:solidFill>
                        <a:uFillTx/>
                        <a:latin typeface="Times New Roman" panose="02020503050405090304" pitchFamily="18" charset="0"/>
                        <a:ea typeface="宋体"/>
                      </a:endParaRPr>
                    </a:p>
                  </a:txBody>
                  <a:tcPr marL="13017" marR="13017" marT="13017" marB="0" anchor="ctr" anchorCtr="0">
                    <a:lnL w="6350" cap="flat" cmpd="sng">
                      <a:solidFill>
                        <a:srgbClr val="000008"/>
                      </a:solidFill>
                      <a:prstDash val="solid"/>
                      <a:headEnd type="none" w="med" len="med"/>
                      <a:tailEnd type="none" w="med" len="med"/>
                    </a:lnL>
                    <a:lnR>
                      <a:noFill/>
                    </a:lnR>
                    <a:lnT w="6350" cap="flat" cmpd="sng">
                      <a:solidFill>
                        <a:srgbClr val="000008"/>
                      </a:solidFill>
                      <a:prstDash val="solid"/>
                      <a:headEnd type="none" w="med" len="med"/>
                      <a:tailEnd type="none" w="med" len="med"/>
                    </a:lnT>
                    <a:lnB>
                      <a:noFill/>
                    </a:lnB>
                    <a:noFill/>
                  </a:tcPr>
                </a:tc>
                <a:tc>
                  <a:txBody>
                    <a:bodyPr/>
                    <a:p>
                      <a:pPr algn="ctr" fontAlgn="ctr"/>
                      <a:r>
                        <a:rPr lang="en-US" altLang="zh-CN" sz="1200" b="0" i="0">
                          <a:solidFill>
                            <a:srgbClr val="000000"/>
                          </a:solidFill>
                          <a:uFillTx/>
                          <a:latin typeface="Times New Roman" panose="02020503050405090304" pitchFamily="18" charset="0"/>
                          <a:ea typeface="宋体"/>
                        </a:rPr>
                        <a:t>0.430263</a:t>
                      </a:r>
                      <a:endParaRPr lang="en-US" altLang="zh-CN" sz="1200" b="0" i="0">
                        <a:solidFill>
                          <a:srgbClr val="000000"/>
                        </a:solidFill>
                        <a:uFillTx/>
                        <a:latin typeface="Times New Roman" panose="02020503050405090304" pitchFamily="18" charset="0"/>
                        <a:ea typeface="宋体"/>
                      </a:endParaRPr>
                    </a:p>
                  </a:txBody>
                  <a:tcPr marL="13017" marR="13017" marT="13017" marB="0" anchor="ctr" anchorCtr="0">
                    <a:lnL>
                      <a:noFill/>
                    </a:lnL>
                    <a:lnR>
                      <a:noFill/>
                    </a:lnR>
                    <a:lnT w="6350" cap="flat" cmpd="sng">
                      <a:solidFill>
                        <a:srgbClr val="000008"/>
                      </a:solidFill>
                      <a:prstDash val="solid"/>
                      <a:headEnd type="none" w="med" len="med"/>
                      <a:tailEnd type="none" w="med" len="med"/>
                    </a:lnT>
                    <a:lnB>
                      <a:noFill/>
                    </a:lnB>
                    <a:noFill/>
                  </a:tcPr>
                </a:tc>
                <a:tc>
                  <a:txBody>
                    <a:bodyPr/>
                    <a:p>
                      <a:pPr algn="ctr" fontAlgn="ctr"/>
                      <a:r>
                        <a:rPr lang="en-US" altLang="zh-CN" sz="1200" b="0" i="0">
                          <a:solidFill>
                            <a:srgbClr val="000000"/>
                          </a:solidFill>
                          <a:uFillTx/>
                          <a:latin typeface="Times New Roman" panose="02020503050405090304" pitchFamily="18" charset="0"/>
                          <a:ea typeface="宋体"/>
                        </a:rPr>
                        <a:t>3.888</a:t>
                      </a:r>
                      <a:endParaRPr lang="en-US" altLang="zh-CN" sz="1200" b="0" i="0">
                        <a:solidFill>
                          <a:srgbClr val="000000"/>
                        </a:solidFill>
                        <a:uFillTx/>
                        <a:latin typeface="Times New Roman" panose="02020503050405090304" pitchFamily="18" charset="0"/>
                        <a:ea typeface="宋体"/>
                      </a:endParaRPr>
                    </a:p>
                  </a:txBody>
                  <a:tcPr marL="13017" marR="13017" marT="13017" marB="0" anchor="ctr" anchorCtr="0">
                    <a:lnL>
                      <a:noFill/>
                    </a:lnL>
                    <a:lnR>
                      <a:noFill/>
                    </a:lnR>
                    <a:lnT w="6350" cap="flat" cmpd="sng">
                      <a:solidFill>
                        <a:srgbClr val="000008"/>
                      </a:solidFill>
                      <a:prstDash val="solid"/>
                      <a:headEnd type="none" w="med" len="med"/>
                      <a:tailEnd type="none" w="med" len="med"/>
                    </a:lnT>
                    <a:lnB>
                      <a:noFill/>
                    </a:lnB>
                    <a:noFill/>
                  </a:tcPr>
                </a:tc>
                <a:tc>
                  <a:txBody>
                    <a:bodyPr/>
                    <a:p>
                      <a:pPr algn="ctr" fontAlgn="ctr"/>
                      <a:r>
                        <a:rPr lang="en-US" altLang="zh-CN" sz="1200" b="0" i="0">
                          <a:solidFill>
                            <a:srgbClr val="000000"/>
                          </a:solidFill>
                          <a:uFillTx/>
                          <a:latin typeface="Times New Roman" panose="02020503050405090304" pitchFamily="18" charset="0"/>
                          <a:ea typeface="宋体"/>
                        </a:rPr>
                        <a:t>322.5331</a:t>
                      </a:r>
                      <a:endParaRPr lang="en-US" altLang="zh-CN" sz="1200" b="0" i="0">
                        <a:solidFill>
                          <a:srgbClr val="000000"/>
                        </a:solidFill>
                        <a:uFillTx/>
                        <a:latin typeface="Times New Roman" panose="02020503050405090304" pitchFamily="18" charset="0"/>
                        <a:ea typeface="宋体"/>
                      </a:endParaRPr>
                    </a:p>
                  </a:txBody>
                  <a:tcPr marL="13017" marR="13017" marT="13017" marB="0" anchor="ctr" anchorCtr="0">
                    <a:lnL>
                      <a:noFill/>
                    </a:lnL>
                    <a:lnR>
                      <a:noFill/>
                    </a:lnR>
                    <a:lnT w="6350" cap="flat" cmpd="sng">
                      <a:solidFill>
                        <a:srgbClr val="000008"/>
                      </a:solidFill>
                      <a:prstDash val="solid"/>
                      <a:headEnd type="none" w="med" len="med"/>
                      <a:tailEnd type="none" w="med" len="med"/>
                    </a:lnT>
                    <a:lnB>
                      <a:noFill/>
                    </a:lnB>
                    <a:noFill/>
                  </a:tcPr>
                </a:tc>
              </a:tr>
              <a:tr h="208280">
                <a:tc>
                  <a:txBody>
                    <a:bodyPr/>
                    <a:p>
                      <a:pPr marL="68580" indent="0" algn="ctr">
                        <a:lnSpc>
                          <a:spcPct val="114000"/>
                        </a:lnSpc>
                        <a:spcBef>
                          <a:spcPct val="0"/>
                        </a:spcBef>
                        <a:spcAft>
                          <a:spcPct val="0"/>
                        </a:spcAft>
                      </a:pPr>
                      <a:r>
                        <a:rPr lang="en-US" altLang="zh-CN" sz="1000">
                          <a:latin typeface="Times New Roman" panose="02020503050405090304"/>
                          <a:ea typeface="等线" panose="020F0502020204030204"/>
                        </a:rPr>
                        <a:t> </a:t>
                      </a:r>
                      <a:endParaRPr lang="en-US" altLang="zh-CN" sz="1000">
                        <a:latin typeface="Times New Roman" panose="02020503050405090304"/>
                        <a:ea typeface="等线" panose="020F0502020204030204"/>
                      </a:endParaRPr>
                    </a:p>
                  </a:txBody>
                  <a:tcPr marL="0" marR="0" marT="0" marB="0" anchor="t" anchorCtr="0">
                    <a:lnL>
                      <a:noFill/>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a:noFill/>
                    </a:lnB>
                    <a:noFill/>
                  </a:tcPr>
                </a:tc>
                <a:tc>
                  <a:txBody>
                    <a:bodyPr/>
                    <a:p>
                      <a:pPr marL="68580" indent="0" algn="ctr">
                        <a:lnSpc>
                          <a:spcPct val="114000"/>
                        </a:lnSpc>
                        <a:spcBef>
                          <a:spcPct val="0"/>
                        </a:spcBef>
                        <a:spcAft>
                          <a:spcPct val="0"/>
                        </a:spcAft>
                      </a:pPr>
                      <a:r>
                        <a:rPr lang="en-US" altLang="zh-CN" sz="1000">
                          <a:latin typeface="Times New Roman" panose="02020503050405090304"/>
                          <a:ea typeface="Times New Roman" panose="02020503050405090304"/>
                        </a:rPr>
                        <a:t>MLP</a:t>
                      </a:r>
                      <a:endParaRPr lang="en-US" altLang="zh-CN" sz="1000">
                        <a:latin typeface="Times New Roman" panose="02020503050405090304"/>
                        <a:ea typeface="Times New Roman" panose="02020503050405090304"/>
                      </a:endParaRPr>
                    </a:p>
                  </a:txBody>
                  <a:tcPr marL="0" marR="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0.643773</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w="6350" cap="flat" cmpd="sng">
                      <a:solidFill>
                        <a:srgbClr val="000008"/>
                      </a:solidFill>
                      <a:prstDash val="solid"/>
                      <a:headEnd type="none" w="med" len="med"/>
                      <a:tailEnd type="none" w="med" len="med"/>
                    </a:lnL>
                    <a:lnR>
                      <a:noFill/>
                    </a:lnR>
                    <a:lnT w="6350" cap="flat" cmpd="sng">
                      <a:solidFill>
                        <a:srgbClr val="000008"/>
                      </a:solidFill>
                      <a:prstDash val="solid"/>
                      <a:headEnd type="none" w="med" len="med"/>
                      <a:tailEnd type="none" w="med" len="med"/>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0.537477</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w="6350" cap="flat" cmpd="sng">
                      <a:solidFill>
                        <a:srgbClr val="000008"/>
                      </a:solidFill>
                      <a:prstDash val="solid"/>
                      <a:headEnd type="none" w="med" len="med"/>
                      <a:tailEnd type="none" w="med" len="med"/>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1.3107</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w="6350" cap="flat" cmpd="sng">
                      <a:solidFill>
                        <a:srgbClr val="000008"/>
                      </a:solidFill>
                      <a:prstDash val="solid"/>
                      <a:headEnd type="none" w="med" len="med"/>
                      <a:tailEnd type="none" w="med" len="med"/>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1049.792</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w="6350" cap="flat" cmpd="sng">
                      <a:solidFill>
                        <a:srgbClr val="000008"/>
                      </a:solidFill>
                      <a:prstDash val="solid"/>
                      <a:headEnd type="none" w="med" len="med"/>
                      <a:tailEnd type="none" w="med" len="med"/>
                    </a:lnT>
                    <a:lnB>
                      <a:noFill/>
                    </a:lnB>
                    <a:noFill/>
                  </a:tcPr>
                </a:tc>
              </a:tr>
              <a:tr h="208280">
                <a:tc>
                  <a:txBody>
                    <a:bodyPr/>
                    <a:p>
                      <a:pPr marL="68580" indent="0" algn="ctr">
                        <a:lnSpc>
                          <a:spcPct val="114000"/>
                        </a:lnSpc>
                        <a:spcBef>
                          <a:spcPct val="0"/>
                        </a:spcBef>
                        <a:spcAft>
                          <a:spcPct val="0"/>
                        </a:spcAft>
                      </a:pPr>
                      <a:r>
                        <a:rPr lang="en-US" altLang="zh-CN" sz="1000">
                          <a:latin typeface="Times New Roman" panose="02020503050405090304"/>
                          <a:ea typeface="等线" panose="020F0502020204030204"/>
                        </a:rPr>
                        <a:t> </a:t>
                      </a:r>
                      <a:endParaRPr lang="en-US" altLang="zh-CN" sz="1000">
                        <a:latin typeface="Times New Roman" panose="02020503050405090304"/>
                        <a:ea typeface="等线" panose="020F0502020204030204"/>
                      </a:endParaRPr>
                    </a:p>
                  </a:txBody>
                  <a:tcPr marL="0" marR="0" marT="0" marB="0" anchor="t" anchorCtr="0">
                    <a:lnL>
                      <a:noFill/>
                    </a:lnL>
                    <a:lnR w="6350" cap="flat" cmpd="sng">
                      <a:solidFill>
                        <a:srgbClr val="000008"/>
                      </a:solidFill>
                      <a:prstDash val="solid"/>
                      <a:headEnd type="none" w="med" len="med"/>
                      <a:tailEnd type="none" w="med" len="med"/>
                    </a:lnR>
                    <a:lnT>
                      <a:noFill/>
                    </a:lnT>
                    <a:lnB>
                      <a:noFill/>
                    </a:lnB>
                    <a:noFill/>
                  </a:tcPr>
                </a:tc>
                <a:tc>
                  <a:txBody>
                    <a:bodyPr/>
                    <a:p>
                      <a:pPr marL="68580" indent="0" algn="ctr">
                        <a:lnSpc>
                          <a:spcPct val="114000"/>
                        </a:lnSpc>
                        <a:spcBef>
                          <a:spcPct val="0"/>
                        </a:spcBef>
                        <a:spcAft>
                          <a:spcPct val="0"/>
                        </a:spcAft>
                      </a:pPr>
                      <a:r>
                        <a:rPr lang="en-US" altLang="zh-CN" sz="1000">
                          <a:latin typeface="Times New Roman" panose="02020503050405090304"/>
                          <a:ea typeface="Times New Roman" panose="02020503050405090304"/>
                        </a:rPr>
                        <a:t>CNN</a:t>
                      </a:r>
                      <a:endParaRPr lang="en-US" altLang="zh-CN" sz="1000">
                        <a:latin typeface="Times New Roman" panose="02020503050405090304"/>
                        <a:ea typeface="Times New Roman" panose="02020503050405090304"/>
                      </a:endParaRPr>
                    </a:p>
                  </a:txBody>
                  <a:tcPr marL="0" marR="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0.312251</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w="6350" cap="flat" cmpd="sng">
                      <a:solidFill>
                        <a:srgbClr val="000008"/>
                      </a:solidFill>
                      <a:prstDash val="solid"/>
                      <a:headEnd type="none" w="med" len="med"/>
                      <a:tailEnd type="none" w="med" len="med"/>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0.773059</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19.0484</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5643.456</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r>
              <a:tr h="208280">
                <a:tc>
                  <a:txBody>
                    <a:bodyPr/>
                    <a:p>
                      <a:pPr marL="68580" indent="0" algn="ctr">
                        <a:lnSpc>
                          <a:spcPct val="114000"/>
                        </a:lnSpc>
                        <a:spcBef>
                          <a:spcPct val="0"/>
                        </a:spcBef>
                        <a:spcAft>
                          <a:spcPct val="0"/>
                        </a:spcAft>
                      </a:pPr>
                      <a:r>
                        <a:rPr lang="en-US" altLang="zh-CN" sz="1000">
                          <a:latin typeface="Times New Roman" panose="02020503050405090304"/>
                          <a:ea typeface="Times New Roman" panose="02020503050405090304"/>
                        </a:rPr>
                        <a:t>5</a:t>
                      </a:r>
                      <a:r>
                        <a:rPr lang="en-US" altLang="zh-CN" sz="1000">
                          <a:latin typeface="Times New Roman" panose="02020503050405090304"/>
                          <a:ea typeface="等线" panose="020F0502020204030204"/>
                        </a:rPr>
                        <a:t>-&gt;3</a:t>
                      </a:r>
                      <a:endParaRPr lang="en-US" altLang="zh-CN" sz="1000">
                        <a:latin typeface="Times New Roman" panose="02020503050405090304"/>
                        <a:ea typeface="等线" panose="020F0502020204030204"/>
                      </a:endParaRPr>
                    </a:p>
                  </a:txBody>
                  <a:tcPr marL="0" marR="0" marT="0" marB="0" anchor="t" anchorCtr="0">
                    <a:lnL>
                      <a:noFill/>
                    </a:lnL>
                    <a:lnR w="6350" cap="flat" cmpd="sng">
                      <a:solidFill>
                        <a:srgbClr val="000008"/>
                      </a:solidFill>
                      <a:prstDash val="solid"/>
                      <a:headEnd type="none" w="med" len="med"/>
                      <a:tailEnd type="none" w="med" len="med"/>
                    </a:lnR>
                    <a:lnT>
                      <a:noFill/>
                    </a:lnT>
                    <a:lnB>
                      <a:noFill/>
                    </a:lnB>
                    <a:noFill/>
                  </a:tcPr>
                </a:tc>
                <a:tc>
                  <a:txBody>
                    <a:bodyPr/>
                    <a:p>
                      <a:pPr marL="68580" indent="0" algn="ctr">
                        <a:lnSpc>
                          <a:spcPct val="114000"/>
                        </a:lnSpc>
                        <a:spcBef>
                          <a:spcPct val="0"/>
                        </a:spcBef>
                        <a:spcAft>
                          <a:spcPct val="0"/>
                        </a:spcAft>
                      </a:pPr>
                      <a:r>
                        <a:rPr lang="en-US" altLang="zh-CN" sz="1000">
                          <a:latin typeface="Times New Roman" panose="02020503050405090304"/>
                          <a:ea typeface="等线" panose="020F0502020204030204"/>
                        </a:rPr>
                        <a:t>CNNL1</a:t>
                      </a:r>
                      <a:endParaRPr lang="en-US" altLang="zh-CN" sz="1000">
                        <a:latin typeface="Times New Roman" panose="02020503050405090304"/>
                        <a:ea typeface="等线" panose="020F0502020204030204"/>
                      </a:endParaRPr>
                    </a:p>
                  </a:txBody>
                  <a:tcPr marL="0" marR="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0.291854</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w="6350" cap="flat" cmpd="sng">
                      <a:solidFill>
                        <a:srgbClr val="000008"/>
                      </a:solidFill>
                      <a:prstDash val="solid"/>
                      <a:headEnd type="none" w="med" len="med"/>
                      <a:tailEnd type="none" w="med" len="med"/>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0.742412</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20.0315</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5840.064</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r>
              <a:tr h="312420">
                <a:tc>
                  <a:txBody>
                    <a:bodyPr/>
                    <a:p>
                      <a:pPr marL="68580" indent="0" algn="ctr">
                        <a:lnSpc>
                          <a:spcPct val="114000"/>
                        </a:lnSpc>
                        <a:spcBef>
                          <a:spcPct val="0"/>
                        </a:spcBef>
                        <a:spcAft>
                          <a:spcPct val="0"/>
                        </a:spcAft>
                      </a:pPr>
                      <a:r>
                        <a:rPr lang="en-US" altLang="zh-CN" sz="1000">
                          <a:latin typeface="Times New Roman" panose="02020503050405090304"/>
                          <a:ea typeface="等线" panose="020F0502020204030204"/>
                        </a:rPr>
                        <a:t> </a:t>
                      </a:r>
                      <a:endParaRPr lang="en-US" altLang="zh-CN" sz="1000">
                        <a:latin typeface="Times New Roman" panose="02020503050405090304"/>
                        <a:ea typeface="等线" panose="020F0502020204030204"/>
                      </a:endParaRPr>
                    </a:p>
                  </a:txBody>
                  <a:tcPr marL="0" marR="0" marT="0" marB="0" anchor="t" anchorCtr="0">
                    <a:lnL>
                      <a:noFill/>
                    </a:lnL>
                    <a:lnR w="6350" cap="flat" cmpd="sng">
                      <a:solidFill>
                        <a:srgbClr val="000008"/>
                      </a:solidFill>
                      <a:prstDash val="solid"/>
                      <a:headEnd type="none" w="med" len="med"/>
                      <a:tailEnd type="none" w="med" len="med"/>
                    </a:lnR>
                    <a:lnT>
                      <a:noFill/>
                    </a:lnT>
                    <a:lnB>
                      <a:noFill/>
                    </a:lnB>
                    <a:noFill/>
                  </a:tcPr>
                </a:tc>
                <a:tc>
                  <a:txBody>
                    <a:bodyPr/>
                    <a:p>
                      <a:pPr marL="68580" indent="0" algn="ctr">
                        <a:lnSpc>
                          <a:spcPct val="114000"/>
                        </a:lnSpc>
                        <a:spcBef>
                          <a:spcPct val="0"/>
                        </a:spcBef>
                        <a:spcAft>
                          <a:spcPct val="0"/>
                        </a:spcAft>
                      </a:pPr>
                      <a:r>
                        <a:rPr lang="en-US" altLang="zh-CN" sz="1000">
                          <a:latin typeface="Times New Roman" panose="02020503050405090304"/>
                          <a:ea typeface="等线" panose="020F0502020204030204"/>
                        </a:rPr>
                        <a:t>CNNL2</a:t>
                      </a:r>
                      <a:endParaRPr lang="en-US" altLang="zh-CN" sz="1000">
                        <a:latin typeface="Times New Roman" panose="02020503050405090304"/>
                        <a:ea typeface="等线" panose="020F0502020204030204"/>
                      </a:endParaRPr>
                    </a:p>
                  </a:txBody>
                  <a:tcPr marL="0" marR="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0.292315</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w="6350" cap="flat" cmpd="sng">
                      <a:solidFill>
                        <a:srgbClr val="000008"/>
                      </a:solidFill>
                      <a:prstDash val="solid"/>
                      <a:headEnd type="none" w="med" len="med"/>
                      <a:tailEnd type="none" w="med" len="med"/>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0.740479</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20.0315</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5840.064</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r>
              <a:tr h="313690">
                <a:tc>
                  <a:txBody>
                    <a:bodyPr/>
                    <a:p>
                      <a:pPr marL="68580" indent="0" algn="ctr">
                        <a:lnSpc>
                          <a:spcPct val="114000"/>
                        </a:lnSpc>
                        <a:spcBef>
                          <a:spcPct val="0"/>
                        </a:spcBef>
                        <a:spcAft>
                          <a:spcPct val="0"/>
                        </a:spcAft>
                      </a:pPr>
                      <a:r>
                        <a:rPr lang="en-US" altLang="zh-CN" sz="1000">
                          <a:latin typeface="Times New Roman" panose="02020503050405090304"/>
                          <a:ea typeface="等线" panose="020F0502020204030204"/>
                        </a:rPr>
                        <a:t> </a:t>
                      </a:r>
                      <a:endParaRPr lang="en-US" altLang="zh-CN" sz="1000">
                        <a:latin typeface="Times New Roman" panose="02020503050405090304"/>
                        <a:ea typeface="等线" panose="020F0502020204030204"/>
                      </a:endParaRPr>
                    </a:p>
                  </a:txBody>
                  <a:tcPr marL="0" marR="0" marT="0" marB="0" anchor="t" anchorCtr="0">
                    <a:lnL>
                      <a:noFill/>
                    </a:lnL>
                    <a:lnR w="6350" cap="flat" cmpd="sng">
                      <a:solidFill>
                        <a:srgbClr val="000008"/>
                      </a:solidFill>
                      <a:prstDash val="solid"/>
                      <a:headEnd type="none" w="med" len="med"/>
                      <a:tailEnd type="none" w="med" len="med"/>
                    </a:lnR>
                    <a:lnT>
                      <a:noFill/>
                    </a:lnT>
                    <a:lnB>
                      <a:noFill/>
                    </a:lnB>
                    <a:noFill/>
                  </a:tcPr>
                </a:tc>
                <a:tc>
                  <a:txBody>
                    <a:bodyPr/>
                    <a:p>
                      <a:pPr marL="68580" indent="0" algn="ctr">
                        <a:lnSpc>
                          <a:spcPct val="114000"/>
                        </a:lnSpc>
                        <a:spcBef>
                          <a:spcPct val="0"/>
                        </a:spcBef>
                        <a:spcAft>
                          <a:spcPct val="0"/>
                        </a:spcAft>
                      </a:pPr>
                      <a:r>
                        <a:rPr lang="en-US" altLang="zh-CN" sz="1000">
                          <a:latin typeface="Times New Roman" panose="02020503050405090304"/>
                          <a:ea typeface="Times New Roman" panose="02020503050405090304"/>
                        </a:rPr>
                        <a:t>ComplexCNN</a:t>
                      </a:r>
                      <a:endParaRPr lang="en-US" altLang="zh-CN" sz="1000">
                        <a:latin typeface="Times New Roman" panose="02020503050405090304"/>
                        <a:ea typeface="Times New Roman" panose="02020503050405090304"/>
                      </a:endParaRPr>
                    </a:p>
                  </a:txBody>
                  <a:tcPr marL="0" marR="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0.04652</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w="6350" cap="flat" cmpd="sng">
                      <a:solidFill>
                        <a:srgbClr val="000008"/>
                      </a:solidFill>
                      <a:prstDash val="solid"/>
                      <a:headEnd type="none" w="med" len="med"/>
                      <a:tailEnd type="none" w="med" len="med"/>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0.845053</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2.2707</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718.896</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r>
              <a:tr h="208280">
                <a:tc>
                  <a:txBody>
                    <a:bodyPr/>
                    <a:p>
                      <a:pPr marL="68580" indent="0" algn="ctr">
                        <a:lnSpc>
                          <a:spcPct val="114000"/>
                        </a:lnSpc>
                        <a:spcBef>
                          <a:spcPct val="0"/>
                        </a:spcBef>
                        <a:spcAft>
                          <a:spcPct val="0"/>
                        </a:spcAft>
                      </a:pPr>
                      <a:r>
                        <a:rPr lang="en-US" altLang="zh-CN" sz="1000">
                          <a:latin typeface="Times New Roman" panose="02020503050405090304"/>
                          <a:ea typeface="等线" panose="020F0502020204030204"/>
                        </a:rPr>
                        <a:t> </a:t>
                      </a:r>
                      <a:endParaRPr lang="en-US" altLang="zh-CN" sz="1000">
                        <a:latin typeface="Times New Roman" panose="02020503050405090304"/>
                        <a:ea typeface="等线" panose="020F0502020204030204"/>
                      </a:endParaRPr>
                    </a:p>
                  </a:txBody>
                  <a:tcPr marL="0" marR="0" marT="0" marB="0" anchor="t" anchorCtr="0">
                    <a:lnL>
                      <a:noFill/>
                    </a:lnL>
                    <a:lnR w="6350" cap="flat" cmpd="sng">
                      <a:solidFill>
                        <a:srgbClr val="000008"/>
                      </a:solidFill>
                      <a:prstDash val="solid"/>
                      <a:headEnd type="none" w="med" len="med"/>
                      <a:tailEnd type="none" w="med" len="med"/>
                    </a:lnR>
                    <a:lnT>
                      <a:noFill/>
                    </a:lnT>
                    <a:lnB>
                      <a:noFill/>
                    </a:lnB>
                    <a:noFill/>
                  </a:tcPr>
                </a:tc>
                <a:tc>
                  <a:txBody>
                    <a:bodyPr/>
                    <a:p>
                      <a:pPr marL="68580" indent="0" algn="ctr">
                        <a:lnSpc>
                          <a:spcPct val="114000"/>
                        </a:lnSpc>
                        <a:spcBef>
                          <a:spcPct val="0"/>
                        </a:spcBef>
                        <a:spcAft>
                          <a:spcPct val="0"/>
                        </a:spcAft>
                      </a:pPr>
                      <a:r>
                        <a:rPr lang="en-US" altLang="zh-CN" sz="1000">
                          <a:latin typeface="Times New Roman" panose="02020503050405090304"/>
                          <a:ea typeface="Times New Roman" panose="02020503050405090304"/>
                        </a:rPr>
                        <a:t>RNN</a:t>
                      </a:r>
                      <a:endParaRPr lang="en-US" altLang="zh-CN" sz="1000">
                        <a:latin typeface="Times New Roman" panose="02020503050405090304"/>
                        <a:ea typeface="Times New Roman" panose="02020503050405090304"/>
                      </a:endParaRPr>
                    </a:p>
                  </a:txBody>
                  <a:tcPr marL="0" marR="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0.041298</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w="6350" cap="flat" cmpd="sng">
                      <a:solidFill>
                        <a:srgbClr val="000008"/>
                      </a:solidFill>
                      <a:prstDash val="solid"/>
                      <a:headEnd type="none" w="med" len="med"/>
                      <a:tailEnd type="none" w="med" len="med"/>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0.868819</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16.939</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4265.008</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r>
              <a:tr h="208280">
                <a:tc>
                  <a:txBody>
                    <a:bodyPr/>
                    <a:p>
                      <a:pPr marL="68580" indent="0" algn="ctr">
                        <a:lnSpc>
                          <a:spcPct val="114000"/>
                        </a:lnSpc>
                        <a:spcBef>
                          <a:spcPct val="0"/>
                        </a:spcBef>
                        <a:spcAft>
                          <a:spcPct val="0"/>
                        </a:spcAft>
                      </a:pPr>
                      <a:r>
                        <a:rPr lang="en-US" altLang="zh-CN" sz="1000">
                          <a:latin typeface="Times New Roman" panose="02020503050405090304"/>
                          <a:ea typeface="等线" panose="020F0502020204030204"/>
                        </a:rPr>
                        <a:t> </a:t>
                      </a:r>
                      <a:endParaRPr lang="en-US" altLang="zh-CN" sz="1000">
                        <a:latin typeface="Times New Roman" panose="02020503050405090304"/>
                        <a:ea typeface="等线" panose="020F0502020204030204"/>
                      </a:endParaRPr>
                    </a:p>
                  </a:txBody>
                  <a:tcPr marL="0" marR="0" marT="0" marB="0" anchor="t" anchorCtr="0">
                    <a:lnL>
                      <a:noFill/>
                    </a:lnL>
                    <a:lnR w="6350" cap="flat" cmpd="sng">
                      <a:solidFill>
                        <a:srgbClr val="000008"/>
                      </a:solidFill>
                      <a:prstDash val="solid"/>
                      <a:headEnd type="none" w="med" len="med"/>
                      <a:tailEnd type="none" w="med" len="med"/>
                    </a:lnR>
                    <a:lnT>
                      <a:noFill/>
                    </a:lnT>
                    <a:lnB>
                      <a:noFill/>
                    </a:lnB>
                    <a:noFill/>
                  </a:tcPr>
                </a:tc>
                <a:tc>
                  <a:txBody>
                    <a:bodyPr/>
                    <a:p>
                      <a:pPr marL="68580" indent="0" algn="ctr">
                        <a:lnSpc>
                          <a:spcPct val="114000"/>
                        </a:lnSpc>
                        <a:spcBef>
                          <a:spcPct val="0"/>
                        </a:spcBef>
                        <a:spcAft>
                          <a:spcPct val="0"/>
                        </a:spcAft>
                      </a:pPr>
                      <a:r>
                        <a:rPr lang="en-US" altLang="zh-CN" sz="1000">
                          <a:latin typeface="Times New Roman" panose="02020503050405090304"/>
                          <a:ea typeface="Times New Roman" panose="02020503050405090304"/>
                        </a:rPr>
                        <a:t>LSTM</a:t>
                      </a:r>
                      <a:endParaRPr lang="en-US" altLang="zh-CN" sz="1000">
                        <a:latin typeface="Times New Roman" panose="02020503050405090304"/>
                        <a:ea typeface="Times New Roman" panose="02020503050405090304"/>
                      </a:endParaRPr>
                    </a:p>
                  </a:txBody>
                  <a:tcPr marL="0" marR="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0.039764</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w="6350" cap="flat" cmpd="sng">
                      <a:solidFill>
                        <a:srgbClr val="000008"/>
                      </a:solidFill>
                      <a:prstDash val="solid"/>
                      <a:headEnd type="none" w="med" len="med"/>
                      <a:tailEnd type="none" w="med" len="med"/>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0.874012</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64.5038</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13763.632</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r>
              <a:tr h="208280">
                <a:tc>
                  <a:txBody>
                    <a:bodyPr/>
                    <a:p>
                      <a:pPr marL="68580" indent="0" algn="ctr">
                        <a:lnSpc>
                          <a:spcPct val="114000"/>
                        </a:lnSpc>
                        <a:spcBef>
                          <a:spcPct val="0"/>
                        </a:spcBef>
                        <a:spcAft>
                          <a:spcPct val="0"/>
                        </a:spcAft>
                      </a:pPr>
                      <a:r>
                        <a:rPr lang="en-US" altLang="zh-CN" sz="1000">
                          <a:latin typeface="Times New Roman" panose="02020503050405090304"/>
                          <a:ea typeface="等线" panose="020F0502020204030204"/>
                        </a:rPr>
                        <a:t> </a:t>
                      </a:r>
                      <a:endParaRPr lang="en-US" altLang="zh-CN" sz="1000">
                        <a:latin typeface="Times New Roman" panose="02020503050405090304"/>
                        <a:ea typeface="等线" panose="020F0502020204030204"/>
                      </a:endParaRPr>
                    </a:p>
                  </a:txBody>
                  <a:tcPr marL="0" marR="0" marT="0" marB="0" anchor="t" anchorCtr="0">
                    <a:lnL>
                      <a:noFill/>
                    </a:lnL>
                    <a:lnR w="6350" cap="flat" cmpd="sng">
                      <a:solidFill>
                        <a:srgbClr val="000008"/>
                      </a:solidFill>
                      <a:prstDash val="solid"/>
                      <a:headEnd type="none" w="med" len="med"/>
                      <a:tailEnd type="none" w="med" len="med"/>
                    </a:lnR>
                    <a:lnT>
                      <a:noFill/>
                    </a:lnT>
                    <a:lnB>
                      <a:noFill/>
                    </a:lnB>
                    <a:noFill/>
                  </a:tcPr>
                </a:tc>
                <a:tc>
                  <a:txBody>
                    <a:bodyPr/>
                    <a:p>
                      <a:pPr marL="68580" indent="0" algn="ctr">
                        <a:lnSpc>
                          <a:spcPct val="114000"/>
                        </a:lnSpc>
                        <a:spcBef>
                          <a:spcPct val="0"/>
                        </a:spcBef>
                        <a:spcAft>
                          <a:spcPct val="0"/>
                        </a:spcAft>
                      </a:pPr>
                      <a:r>
                        <a:rPr lang="en-US" altLang="zh-CN" sz="1000">
                          <a:latin typeface="Times New Roman" panose="02020503050405090304"/>
                          <a:ea typeface="Times New Roman" panose="02020503050405090304"/>
                        </a:rPr>
                        <a:t>Transformer</a:t>
                      </a:r>
                      <a:endParaRPr lang="en-US" altLang="zh-CN" sz="1000">
                        <a:latin typeface="Times New Roman" panose="02020503050405090304"/>
                        <a:ea typeface="Times New Roman" panose="02020503050405090304"/>
                      </a:endParaRPr>
                    </a:p>
                  </a:txBody>
                  <a:tcPr marL="0" marR="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a:noFill/>
                    </a:lnT>
                    <a:lnB>
                      <a:noFill/>
                    </a:lnB>
                    <a:noFill/>
                  </a:tcPr>
                </a:tc>
                <a:tc>
                  <a:txBody>
                    <a:bodyPr/>
                    <a:p>
                      <a:pPr marL="68580" indent="0" algn="ctr" fontAlgn="ctr">
                        <a:lnSpc>
                          <a:spcPct val="114000"/>
                        </a:lnSpc>
                        <a:spcBef>
                          <a:spcPct val="0"/>
                        </a:spcBef>
                        <a:spcAft>
                          <a:spcPts val="1000"/>
                        </a:spcAft>
                      </a:pPr>
                      <a:r>
                        <a:rPr lang="en-US" altLang="zh-CN" sz="1200" b="1" i="0">
                          <a:solidFill>
                            <a:srgbClr val="000000"/>
                          </a:solidFill>
                          <a:uFillTx/>
                          <a:latin typeface="Times New Roman" panose="02020503050405090304" pitchFamily="18" charset="0"/>
                          <a:ea typeface="Times New Roman" panose="02020503050405090304"/>
                          <a:cs typeface="Times New Roman Bold" panose="02020503050405090304" charset="0"/>
                        </a:rPr>
                        <a:t>0.008813</a:t>
                      </a:r>
                      <a:endParaRPr lang="en-US" altLang="zh-CN" sz="1200" b="1" i="0">
                        <a:solidFill>
                          <a:srgbClr val="000000"/>
                        </a:solidFill>
                        <a:uFillTx/>
                        <a:latin typeface="Times New Roman" panose="02020503050405090304" pitchFamily="18" charset="0"/>
                        <a:ea typeface="Times New Roman" panose="02020503050405090304"/>
                        <a:cs typeface="Times New Roman Bold" panose="02020503050405090304" charset="0"/>
                      </a:endParaRPr>
                    </a:p>
                  </a:txBody>
                  <a:tcPr marL="0" marR="0" marT="0" marB="0" anchor="ctr" anchorCtr="0">
                    <a:lnL w="6350" cap="flat" cmpd="sng">
                      <a:solidFill>
                        <a:srgbClr val="000008"/>
                      </a:solidFill>
                      <a:prstDash val="solid"/>
                      <a:headEnd type="none" w="med" len="med"/>
                      <a:tailEnd type="none" w="med" len="med"/>
                    </a:lnL>
                    <a:lnR>
                      <a:noFill/>
                    </a:lnR>
                    <a:lnT>
                      <a:noFill/>
                    </a:lnT>
                    <a:lnB>
                      <a:noFill/>
                    </a:lnB>
                    <a:noFill/>
                  </a:tcPr>
                </a:tc>
                <a:tc>
                  <a:txBody>
                    <a:bodyPr/>
                    <a:p>
                      <a:pPr marL="68580" indent="0" algn="ctr" fontAlgn="ctr">
                        <a:lnSpc>
                          <a:spcPct val="114000"/>
                        </a:lnSpc>
                        <a:spcBef>
                          <a:spcPct val="0"/>
                        </a:spcBef>
                        <a:spcAft>
                          <a:spcPts val="1000"/>
                        </a:spcAft>
                      </a:pPr>
                      <a:r>
                        <a:rPr lang="en-US" altLang="zh-CN" sz="1200" b="1" i="0">
                          <a:solidFill>
                            <a:srgbClr val="000000"/>
                          </a:solidFill>
                          <a:uFillTx/>
                          <a:latin typeface="Times New Roman" panose="02020503050405090304" pitchFamily="18" charset="0"/>
                          <a:ea typeface="Times New Roman" panose="02020503050405090304"/>
                          <a:cs typeface="Times New Roman Bold" panose="02020503050405090304" charset="0"/>
                        </a:rPr>
                        <a:t>0.951337</a:t>
                      </a:r>
                      <a:endParaRPr lang="en-US" altLang="zh-CN" sz="1200" b="1" i="0">
                        <a:solidFill>
                          <a:srgbClr val="000000"/>
                        </a:solidFill>
                        <a:uFillTx/>
                        <a:latin typeface="Times New Roman" panose="02020503050405090304" pitchFamily="18" charset="0"/>
                        <a:ea typeface="Times New Roman" panose="02020503050405090304"/>
                        <a:cs typeface="Times New Roman Bold" panose="02020503050405090304" charset="0"/>
                      </a:endParaRPr>
                    </a:p>
                  </a:txBody>
                  <a:tcPr marL="0" marR="0" marT="0" marB="0" anchor="ctr" anchorCtr="0">
                    <a:lnL>
                      <a:noFill/>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313.6635</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80688.192</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r>
              <a:tr h="208280">
                <a:tc>
                  <a:txBody>
                    <a:bodyPr/>
                    <a:p>
                      <a:pPr marL="68580" indent="0" algn="ctr">
                        <a:lnSpc>
                          <a:spcPct val="114000"/>
                        </a:lnSpc>
                        <a:spcBef>
                          <a:spcPct val="0"/>
                        </a:spcBef>
                        <a:spcAft>
                          <a:spcPct val="0"/>
                        </a:spcAft>
                      </a:pPr>
                      <a:r>
                        <a:rPr lang="en-US" altLang="zh-CN" sz="1000">
                          <a:latin typeface="Times New Roman" panose="02020503050405090304"/>
                          <a:ea typeface="等线" panose="020F0502020204030204"/>
                        </a:rPr>
                        <a:t> </a:t>
                      </a:r>
                      <a:endParaRPr lang="en-US" altLang="zh-CN" sz="1000">
                        <a:latin typeface="Times New Roman" panose="02020503050405090304"/>
                        <a:ea typeface="等线" panose="020F0502020204030204"/>
                      </a:endParaRPr>
                    </a:p>
                  </a:txBody>
                  <a:tcPr marL="0" marR="0" marT="0" marB="0" anchor="t" anchorCtr="0">
                    <a:lnL>
                      <a:noFill/>
                    </a:lnL>
                    <a:lnR w="6350" cap="flat" cmpd="sng">
                      <a:solidFill>
                        <a:srgbClr val="000008"/>
                      </a:solidFill>
                      <a:prstDash val="solid"/>
                      <a:headEnd type="none" w="med" len="med"/>
                      <a:tailEnd type="none" w="med" len="med"/>
                    </a:lnR>
                    <a:lnT>
                      <a:noFill/>
                    </a:lnT>
                    <a:lnB w="6350" cap="flat" cmpd="sng">
                      <a:solidFill>
                        <a:srgbClr val="000008"/>
                      </a:solidFill>
                      <a:prstDash val="solid"/>
                      <a:headEnd type="none" w="med" len="med"/>
                      <a:tailEnd type="none" w="med" len="med"/>
                    </a:lnB>
                    <a:noFill/>
                  </a:tcPr>
                </a:tc>
                <a:tc>
                  <a:txBody>
                    <a:bodyPr/>
                    <a:p>
                      <a:pPr marL="68580" indent="0" algn="ctr">
                        <a:lnSpc>
                          <a:spcPct val="114000"/>
                        </a:lnSpc>
                        <a:spcBef>
                          <a:spcPct val="0"/>
                        </a:spcBef>
                        <a:spcAft>
                          <a:spcPct val="0"/>
                        </a:spcAft>
                      </a:pPr>
                      <a:r>
                        <a:rPr lang="en-US" altLang="zh-CN" sz="1000">
                          <a:latin typeface="Times New Roman" panose="02020503050405090304"/>
                          <a:ea typeface="Times New Roman" panose="02020503050405090304"/>
                        </a:rPr>
                        <a:t>Informer</a:t>
                      </a:r>
                      <a:endParaRPr lang="en-US" altLang="zh-CN" sz="1000">
                        <a:latin typeface="Times New Roman" panose="02020503050405090304"/>
                        <a:ea typeface="Times New Roman" panose="02020503050405090304"/>
                      </a:endParaRPr>
                    </a:p>
                  </a:txBody>
                  <a:tcPr marL="0" marR="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a:noFill/>
                    </a:lnT>
                    <a:lnB w="6350" cap="flat" cmpd="sng">
                      <a:solidFill>
                        <a:srgbClr val="000008"/>
                      </a:solidFill>
                      <a:prstDash val="solid"/>
                      <a:headEnd type="none" w="med" len="med"/>
                      <a:tailEnd type="none" w="med" len="med"/>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0.013442</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w="6350" cap="flat" cmpd="sng">
                      <a:solidFill>
                        <a:srgbClr val="000008"/>
                      </a:solidFill>
                      <a:prstDash val="solid"/>
                      <a:headEnd type="none" w="med" len="med"/>
                      <a:tailEnd type="none" w="med" len="med"/>
                    </a:lnL>
                    <a:lnR>
                      <a:noFill/>
                    </a:lnR>
                    <a:lnT>
                      <a:noFill/>
                    </a:lnT>
                    <a:lnB w="6350" cap="flat" cmpd="sng">
                      <a:solidFill>
                        <a:srgbClr val="000008"/>
                      </a:solidFill>
                      <a:prstDash val="solid"/>
                      <a:headEnd type="none" w="med" len="med"/>
                      <a:tailEnd type="none" w="med" len="med"/>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0.952518</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w="6350" cap="flat" cmpd="sng">
                      <a:solidFill>
                        <a:srgbClr val="000008"/>
                      </a:solidFill>
                      <a:prstDash val="solid"/>
                      <a:headEnd type="none" w="med" len="med"/>
                      <a:tailEnd type="none" w="med" len="med"/>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372.4165</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w="6350" cap="flat" cmpd="sng">
                      <a:solidFill>
                        <a:srgbClr val="000008"/>
                      </a:solidFill>
                      <a:prstDash val="solid"/>
                      <a:headEnd type="none" w="med" len="med"/>
                      <a:tailEnd type="none" w="med" len="med"/>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93277.248</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w="6350" cap="flat" cmpd="sng">
                      <a:solidFill>
                        <a:srgbClr val="000008"/>
                      </a:solidFill>
                      <a:prstDash val="solid"/>
                      <a:headEnd type="none" w="med" len="med"/>
                      <a:tailEnd type="none" w="med" len="med"/>
                    </a:lnB>
                    <a:noFill/>
                  </a:tcPr>
                </a:tc>
              </a:tr>
              <a:tr h="208280">
                <a:tc>
                  <a:txBody>
                    <a:bodyPr/>
                    <a:p>
                      <a:pPr marL="68580" indent="0" algn="ctr">
                        <a:lnSpc>
                          <a:spcPct val="114000"/>
                        </a:lnSpc>
                        <a:spcBef>
                          <a:spcPct val="0"/>
                        </a:spcBef>
                        <a:spcAft>
                          <a:spcPct val="0"/>
                        </a:spcAft>
                        <a:buNone/>
                      </a:pPr>
                      <a:endParaRPr lang="en-US" altLang="zh-CN" sz="1000">
                        <a:latin typeface="Times New Roman" panose="02020503050405090304"/>
                        <a:ea typeface="等线" panose="020F0502020204030204"/>
                      </a:endParaRPr>
                    </a:p>
                  </a:txBody>
                  <a:tcPr marL="0" marR="0" marT="0" marB="0" anchor="t" anchorCtr="0">
                    <a:lnL>
                      <a:noFill/>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a:noFill/>
                    </a:lnB>
                    <a:noFill/>
                  </a:tcPr>
                </a:tc>
                <a:tc>
                  <a:txBody>
                    <a:bodyPr/>
                    <a:p>
                      <a:pPr marL="68580" indent="0" algn="ctr">
                        <a:lnSpc>
                          <a:spcPct val="114000"/>
                        </a:lnSpc>
                        <a:spcBef>
                          <a:spcPct val="0"/>
                        </a:spcBef>
                        <a:spcAft>
                          <a:spcPct val="0"/>
                        </a:spcAft>
                        <a:buNone/>
                      </a:pPr>
                      <a:r>
                        <a:rPr lang="en-US" altLang="zh-CN" sz="1000">
                          <a:latin typeface="Times New Roman" panose="02020503050405090304"/>
                          <a:ea typeface="Times New Roman" panose="02020503050405090304"/>
                        </a:rPr>
                        <a:t>AR</a:t>
                      </a:r>
                      <a:endParaRPr lang="en-US" altLang="zh-CN" sz="1000">
                        <a:latin typeface="Times New Roman" panose="02020503050405090304"/>
                        <a:ea typeface="Times New Roman" panose="02020503050405090304"/>
                      </a:endParaRPr>
                    </a:p>
                  </a:txBody>
                  <a:tcPr marL="0" marR="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a:noFill/>
                    </a:lnB>
                    <a:noFill/>
                  </a:tcPr>
                </a:tc>
                <a:tc>
                  <a:txBody>
                    <a:bodyPr/>
                    <a:p>
                      <a:pPr algn="ctr" fontAlgn="ctr"/>
                      <a:r>
                        <a:rPr lang="en-US" altLang="zh-CN" sz="1200" b="0" i="0">
                          <a:solidFill>
                            <a:srgbClr val="000000"/>
                          </a:solidFill>
                          <a:uFillTx/>
                          <a:latin typeface="Times New Roman" panose="02020503050405090304" pitchFamily="18" charset="0"/>
                          <a:ea typeface="宋体"/>
                        </a:rPr>
                        <a:t>0.802201</a:t>
                      </a:r>
                      <a:endParaRPr lang="en-US" altLang="zh-CN" sz="1200" b="0" i="0">
                        <a:solidFill>
                          <a:srgbClr val="000000"/>
                        </a:solidFill>
                        <a:uFillTx/>
                        <a:latin typeface="Times New Roman" panose="02020503050405090304" pitchFamily="18" charset="0"/>
                        <a:ea typeface="宋体"/>
                      </a:endParaRPr>
                    </a:p>
                  </a:txBody>
                  <a:tcPr marL="13017" marR="13017" marT="13017" marB="0" anchor="ctr" anchorCtr="0">
                    <a:lnL w="6350" cap="flat" cmpd="sng">
                      <a:solidFill>
                        <a:srgbClr val="000008"/>
                      </a:solidFill>
                      <a:prstDash val="solid"/>
                      <a:headEnd type="none" w="med" len="med"/>
                      <a:tailEnd type="none" w="med" len="med"/>
                    </a:lnL>
                    <a:lnR>
                      <a:noFill/>
                    </a:lnR>
                    <a:lnT w="6350" cap="flat" cmpd="sng">
                      <a:solidFill>
                        <a:srgbClr val="000008"/>
                      </a:solidFill>
                      <a:prstDash val="solid"/>
                      <a:headEnd type="none" w="med" len="med"/>
                      <a:tailEnd type="none" w="med" len="med"/>
                    </a:lnT>
                    <a:lnB>
                      <a:noFill/>
                    </a:lnB>
                    <a:noFill/>
                  </a:tcPr>
                </a:tc>
                <a:tc>
                  <a:txBody>
                    <a:bodyPr/>
                    <a:p>
                      <a:pPr algn="ctr" fontAlgn="ctr"/>
                      <a:r>
                        <a:rPr lang="en-US" altLang="zh-CN" sz="1200" b="0" i="0">
                          <a:solidFill>
                            <a:srgbClr val="000000"/>
                          </a:solidFill>
                          <a:uFillTx/>
                          <a:latin typeface="Times New Roman" panose="02020503050405090304" pitchFamily="18" charset="0"/>
                          <a:ea typeface="宋体"/>
                        </a:rPr>
                        <a:t>0.325971</a:t>
                      </a:r>
                      <a:endParaRPr lang="en-US" altLang="zh-CN" sz="1200" b="0" i="0">
                        <a:solidFill>
                          <a:srgbClr val="000000"/>
                        </a:solidFill>
                        <a:uFillTx/>
                        <a:latin typeface="Times New Roman" panose="02020503050405090304" pitchFamily="18" charset="0"/>
                        <a:ea typeface="宋体"/>
                      </a:endParaRPr>
                    </a:p>
                  </a:txBody>
                  <a:tcPr marL="13017" marR="13017" marT="13017" marB="0" anchor="ctr" anchorCtr="0">
                    <a:lnL>
                      <a:noFill/>
                    </a:lnL>
                    <a:lnR>
                      <a:noFill/>
                    </a:lnR>
                    <a:lnT w="6350" cap="flat" cmpd="sng">
                      <a:solidFill>
                        <a:srgbClr val="000008"/>
                      </a:solidFill>
                      <a:prstDash val="solid"/>
                      <a:headEnd type="none" w="med" len="med"/>
                      <a:tailEnd type="none" w="med" len="med"/>
                    </a:lnT>
                    <a:lnB>
                      <a:noFill/>
                    </a:lnB>
                    <a:noFill/>
                  </a:tcPr>
                </a:tc>
                <a:tc>
                  <a:txBody>
                    <a:bodyPr/>
                    <a:p>
                      <a:pPr algn="ctr" fontAlgn="ctr"/>
                      <a:r>
                        <a:rPr lang="en-US" altLang="zh-CN" sz="1200" b="0" i="0">
                          <a:solidFill>
                            <a:srgbClr val="000000"/>
                          </a:solidFill>
                          <a:uFillTx/>
                          <a:latin typeface="Times New Roman" panose="02020503050405090304" pitchFamily="18" charset="0"/>
                          <a:ea typeface="宋体"/>
                        </a:rPr>
                        <a:t>6.48</a:t>
                      </a:r>
                      <a:endParaRPr lang="en-US" altLang="zh-CN" sz="1200" b="0" i="0">
                        <a:solidFill>
                          <a:srgbClr val="000000"/>
                        </a:solidFill>
                        <a:uFillTx/>
                        <a:latin typeface="Times New Roman" panose="02020503050405090304" pitchFamily="18" charset="0"/>
                        <a:ea typeface="宋体"/>
                      </a:endParaRPr>
                    </a:p>
                  </a:txBody>
                  <a:tcPr marL="13017" marR="13017" marT="13017" marB="0" anchor="ctr" anchorCtr="0">
                    <a:lnL>
                      <a:noFill/>
                    </a:lnL>
                    <a:lnR>
                      <a:noFill/>
                    </a:lnR>
                    <a:lnT w="6350" cap="flat" cmpd="sng">
                      <a:solidFill>
                        <a:srgbClr val="000008"/>
                      </a:solidFill>
                      <a:prstDash val="solid"/>
                      <a:headEnd type="none" w="med" len="med"/>
                      <a:tailEnd type="none" w="med" len="med"/>
                    </a:lnT>
                    <a:lnB>
                      <a:noFill/>
                    </a:lnB>
                    <a:noFill/>
                  </a:tcPr>
                </a:tc>
                <a:tc>
                  <a:txBody>
                    <a:bodyPr/>
                    <a:p>
                      <a:pPr algn="ctr" fontAlgn="ctr"/>
                      <a:r>
                        <a:rPr lang="en-US" altLang="zh-CN" sz="1200" b="0" i="0">
                          <a:solidFill>
                            <a:srgbClr val="000000"/>
                          </a:solidFill>
                          <a:uFillTx/>
                          <a:latin typeface="Times New Roman" panose="02020503050405090304" pitchFamily="18" charset="0"/>
                          <a:ea typeface="宋体"/>
                        </a:rPr>
                        <a:t>537.5424</a:t>
                      </a:r>
                      <a:endParaRPr lang="en-US" altLang="zh-CN" sz="1200" b="0" i="0">
                        <a:solidFill>
                          <a:srgbClr val="000000"/>
                        </a:solidFill>
                        <a:uFillTx/>
                        <a:latin typeface="Times New Roman" panose="02020503050405090304" pitchFamily="18" charset="0"/>
                        <a:ea typeface="宋体"/>
                      </a:endParaRPr>
                    </a:p>
                  </a:txBody>
                  <a:tcPr marL="13017" marR="13017" marT="13017" marB="0" anchor="ctr" anchorCtr="0">
                    <a:lnL>
                      <a:noFill/>
                    </a:lnL>
                    <a:lnR>
                      <a:noFill/>
                    </a:lnR>
                    <a:lnT w="6350" cap="flat" cmpd="sng">
                      <a:solidFill>
                        <a:srgbClr val="000008"/>
                      </a:solidFill>
                      <a:prstDash val="solid"/>
                      <a:headEnd type="none" w="med" len="med"/>
                      <a:tailEnd type="none" w="med" len="med"/>
                    </a:lnT>
                    <a:lnB>
                      <a:noFill/>
                    </a:lnB>
                    <a:noFill/>
                  </a:tcPr>
                </a:tc>
              </a:tr>
              <a:tr h="208280">
                <a:tc>
                  <a:txBody>
                    <a:bodyPr/>
                    <a:p>
                      <a:pPr marL="68580" indent="0" algn="ctr">
                        <a:lnSpc>
                          <a:spcPct val="114000"/>
                        </a:lnSpc>
                        <a:spcBef>
                          <a:spcPct val="0"/>
                        </a:spcBef>
                        <a:spcAft>
                          <a:spcPct val="0"/>
                        </a:spcAft>
                      </a:pPr>
                      <a:r>
                        <a:rPr lang="en-US" altLang="zh-CN" sz="1000">
                          <a:latin typeface="Times New Roman" panose="02020503050405090304"/>
                          <a:ea typeface="等线" panose="020F0502020204030204"/>
                        </a:rPr>
                        <a:t> </a:t>
                      </a:r>
                      <a:endParaRPr lang="en-US" altLang="zh-CN" sz="1000">
                        <a:latin typeface="Times New Roman" panose="02020503050405090304"/>
                        <a:ea typeface="等线" panose="020F0502020204030204"/>
                      </a:endParaRPr>
                    </a:p>
                  </a:txBody>
                  <a:tcPr marL="0" marR="0" marT="0" marB="0" anchor="t" anchorCtr="0">
                    <a:lnL>
                      <a:noFill/>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a:noFill/>
                    </a:lnB>
                    <a:noFill/>
                  </a:tcPr>
                </a:tc>
                <a:tc>
                  <a:txBody>
                    <a:bodyPr/>
                    <a:p>
                      <a:pPr marL="68580" indent="0" algn="ctr">
                        <a:lnSpc>
                          <a:spcPct val="114000"/>
                        </a:lnSpc>
                        <a:spcBef>
                          <a:spcPct val="0"/>
                        </a:spcBef>
                        <a:spcAft>
                          <a:spcPct val="0"/>
                        </a:spcAft>
                      </a:pPr>
                      <a:r>
                        <a:rPr lang="en-US" altLang="zh-CN" sz="1000">
                          <a:latin typeface="Times New Roman" panose="02020503050405090304"/>
                          <a:ea typeface="Times New Roman" panose="02020503050405090304"/>
                        </a:rPr>
                        <a:t>MLP</a:t>
                      </a:r>
                      <a:endParaRPr lang="en-US" altLang="zh-CN" sz="1000">
                        <a:latin typeface="Times New Roman" panose="02020503050405090304"/>
                        <a:ea typeface="Times New Roman" panose="02020503050405090304"/>
                      </a:endParaRPr>
                    </a:p>
                  </a:txBody>
                  <a:tcPr marL="0" marR="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0.844967</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w="6350" cap="flat" cmpd="sng">
                      <a:solidFill>
                        <a:srgbClr val="000008"/>
                      </a:solidFill>
                      <a:prstDash val="solid"/>
                      <a:headEnd type="none" w="med" len="med"/>
                      <a:tailEnd type="none" w="med" len="med"/>
                    </a:lnL>
                    <a:lnR>
                      <a:noFill/>
                    </a:lnR>
                    <a:lnT w="6350" cap="flat" cmpd="sng">
                      <a:solidFill>
                        <a:srgbClr val="000008"/>
                      </a:solidFill>
                      <a:prstDash val="solid"/>
                      <a:headEnd type="none" w="med" len="med"/>
                      <a:tailEnd type="none" w="med" len="med"/>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0.335428</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w="6350" cap="flat" cmpd="sng">
                      <a:solidFill>
                        <a:srgbClr val="000008"/>
                      </a:solidFill>
                      <a:prstDash val="solid"/>
                      <a:headEnd type="none" w="med" len="med"/>
                      <a:tailEnd type="none" w="med" len="med"/>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1.9661</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w="6350" cap="flat" cmpd="sng">
                      <a:solidFill>
                        <a:srgbClr val="000008"/>
                      </a:solidFill>
                      <a:prstDash val="solid"/>
                      <a:headEnd type="none" w="med" len="med"/>
                      <a:tailEnd type="none" w="med" len="med"/>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1705.28</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w="6350" cap="flat" cmpd="sng">
                      <a:solidFill>
                        <a:srgbClr val="000008"/>
                      </a:solidFill>
                      <a:prstDash val="solid"/>
                      <a:headEnd type="none" w="med" len="med"/>
                      <a:tailEnd type="none" w="med" len="med"/>
                    </a:lnT>
                    <a:lnB>
                      <a:noFill/>
                    </a:lnB>
                    <a:noFill/>
                  </a:tcPr>
                </a:tc>
              </a:tr>
              <a:tr h="208280">
                <a:tc>
                  <a:txBody>
                    <a:bodyPr/>
                    <a:p>
                      <a:pPr marL="68580" indent="0" algn="ctr">
                        <a:lnSpc>
                          <a:spcPct val="114000"/>
                        </a:lnSpc>
                        <a:spcBef>
                          <a:spcPct val="0"/>
                        </a:spcBef>
                        <a:spcAft>
                          <a:spcPct val="0"/>
                        </a:spcAft>
                      </a:pPr>
                      <a:r>
                        <a:rPr lang="en-US" altLang="zh-CN" sz="1000">
                          <a:latin typeface="Times New Roman" panose="02020503050405090304"/>
                          <a:ea typeface="等线" panose="020F0502020204030204"/>
                        </a:rPr>
                        <a:t> </a:t>
                      </a:r>
                      <a:endParaRPr lang="en-US" altLang="zh-CN" sz="1000">
                        <a:latin typeface="Times New Roman" panose="02020503050405090304"/>
                        <a:ea typeface="等线" panose="020F0502020204030204"/>
                      </a:endParaRPr>
                    </a:p>
                  </a:txBody>
                  <a:tcPr marL="0" marR="0" marT="0" marB="0" anchor="t" anchorCtr="0">
                    <a:lnL>
                      <a:noFill/>
                    </a:lnL>
                    <a:lnR w="6350" cap="flat" cmpd="sng">
                      <a:solidFill>
                        <a:srgbClr val="000008"/>
                      </a:solidFill>
                      <a:prstDash val="solid"/>
                      <a:headEnd type="none" w="med" len="med"/>
                      <a:tailEnd type="none" w="med" len="med"/>
                    </a:lnR>
                    <a:lnT>
                      <a:noFill/>
                    </a:lnT>
                    <a:lnB>
                      <a:noFill/>
                    </a:lnB>
                    <a:noFill/>
                  </a:tcPr>
                </a:tc>
                <a:tc>
                  <a:txBody>
                    <a:bodyPr/>
                    <a:p>
                      <a:pPr marL="68580" indent="0" algn="ctr">
                        <a:lnSpc>
                          <a:spcPct val="114000"/>
                        </a:lnSpc>
                        <a:spcBef>
                          <a:spcPct val="0"/>
                        </a:spcBef>
                        <a:spcAft>
                          <a:spcPct val="0"/>
                        </a:spcAft>
                      </a:pPr>
                      <a:r>
                        <a:rPr lang="en-US" altLang="zh-CN" sz="1000">
                          <a:latin typeface="Times New Roman" panose="02020503050405090304"/>
                          <a:ea typeface="Times New Roman" panose="02020503050405090304"/>
                        </a:rPr>
                        <a:t>CNN</a:t>
                      </a:r>
                      <a:endParaRPr lang="en-US" altLang="zh-CN" sz="1000">
                        <a:latin typeface="Times New Roman" panose="02020503050405090304"/>
                        <a:ea typeface="Times New Roman" panose="02020503050405090304"/>
                      </a:endParaRPr>
                    </a:p>
                  </a:txBody>
                  <a:tcPr marL="0" marR="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0.398083</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w="6350" cap="flat" cmpd="sng">
                      <a:solidFill>
                        <a:srgbClr val="000008"/>
                      </a:solidFill>
                      <a:prstDash val="solid"/>
                      <a:headEnd type="none" w="med" len="med"/>
                      <a:tailEnd type="none" w="med" len="med"/>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0.721821</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19.1795</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5774.656</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r>
              <a:tr h="208280">
                <a:tc>
                  <a:txBody>
                    <a:bodyPr/>
                    <a:p>
                      <a:pPr marL="68580" indent="0" algn="ctr">
                        <a:lnSpc>
                          <a:spcPct val="114000"/>
                        </a:lnSpc>
                        <a:spcBef>
                          <a:spcPct val="0"/>
                        </a:spcBef>
                        <a:spcAft>
                          <a:spcPct val="0"/>
                        </a:spcAft>
                      </a:pPr>
                      <a:r>
                        <a:rPr lang="en-US" altLang="zh-CN" sz="1000">
                          <a:latin typeface="Times New Roman" panose="02020503050405090304"/>
                          <a:ea typeface="Times New Roman" panose="02020503050405090304"/>
                        </a:rPr>
                        <a:t>5</a:t>
                      </a:r>
                      <a:r>
                        <a:rPr lang="en-US" altLang="zh-CN" sz="1000">
                          <a:latin typeface="Times New Roman" panose="02020503050405090304"/>
                          <a:ea typeface="等线" panose="020F0502020204030204"/>
                        </a:rPr>
                        <a:t>-&gt;5</a:t>
                      </a:r>
                      <a:endParaRPr lang="en-US" altLang="zh-CN" sz="1000">
                        <a:latin typeface="Times New Roman" panose="02020503050405090304"/>
                        <a:ea typeface="等线" panose="020F0502020204030204"/>
                      </a:endParaRPr>
                    </a:p>
                  </a:txBody>
                  <a:tcPr marL="0" marR="0" marT="0" marB="0" anchor="t" anchorCtr="0">
                    <a:lnL>
                      <a:noFill/>
                    </a:lnL>
                    <a:lnR w="6350" cap="flat" cmpd="sng">
                      <a:solidFill>
                        <a:srgbClr val="000008"/>
                      </a:solidFill>
                      <a:prstDash val="solid"/>
                      <a:headEnd type="none" w="med" len="med"/>
                      <a:tailEnd type="none" w="med" len="med"/>
                    </a:lnR>
                    <a:lnT>
                      <a:noFill/>
                    </a:lnT>
                    <a:lnB>
                      <a:noFill/>
                    </a:lnB>
                    <a:noFill/>
                  </a:tcPr>
                </a:tc>
                <a:tc>
                  <a:txBody>
                    <a:bodyPr/>
                    <a:p>
                      <a:pPr marL="68580" indent="0" algn="ctr">
                        <a:lnSpc>
                          <a:spcPct val="114000"/>
                        </a:lnSpc>
                        <a:spcBef>
                          <a:spcPct val="0"/>
                        </a:spcBef>
                        <a:spcAft>
                          <a:spcPct val="0"/>
                        </a:spcAft>
                      </a:pPr>
                      <a:r>
                        <a:rPr lang="en-US" altLang="zh-CN" sz="1000">
                          <a:latin typeface="Times New Roman" panose="02020503050405090304"/>
                          <a:ea typeface="等线" panose="020F0502020204030204"/>
                        </a:rPr>
                        <a:t>CNNL1</a:t>
                      </a:r>
                      <a:endParaRPr lang="en-US" altLang="zh-CN" sz="1000">
                        <a:latin typeface="Times New Roman" panose="02020503050405090304"/>
                        <a:ea typeface="等线" panose="020F0502020204030204"/>
                      </a:endParaRPr>
                    </a:p>
                  </a:txBody>
                  <a:tcPr marL="0" marR="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0.347392</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w="6350" cap="flat" cmpd="sng">
                      <a:solidFill>
                        <a:srgbClr val="000008"/>
                      </a:solidFill>
                      <a:prstDash val="solid"/>
                      <a:headEnd type="none" w="med" len="med"/>
                      <a:tailEnd type="none" w="med" len="med"/>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0.680966</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20.1626</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5971.264</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r>
              <a:tr h="208280">
                <a:tc>
                  <a:txBody>
                    <a:bodyPr/>
                    <a:p>
                      <a:pPr marL="68580" indent="0" algn="ctr">
                        <a:lnSpc>
                          <a:spcPct val="114000"/>
                        </a:lnSpc>
                        <a:spcBef>
                          <a:spcPct val="0"/>
                        </a:spcBef>
                        <a:spcAft>
                          <a:spcPct val="0"/>
                        </a:spcAft>
                      </a:pPr>
                      <a:r>
                        <a:rPr lang="en-US" altLang="zh-CN" sz="1000">
                          <a:latin typeface="Times New Roman" panose="02020503050405090304"/>
                          <a:ea typeface="等线" panose="020F0502020204030204"/>
                        </a:rPr>
                        <a:t> </a:t>
                      </a:r>
                      <a:endParaRPr lang="en-US" altLang="zh-CN" sz="1000">
                        <a:latin typeface="Times New Roman" panose="02020503050405090304"/>
                        <a:ea typeface="等线" panose="020F0502020204030204"/>
                      </a:endParaRPr>
                    </a:p>
                  </a:txBody>
                  <a:tcPr marL="0" marR="0" marT="0" marB="0" anchor="t" anchorCtr="0">
                    <a:lnL>
                      <a:noFill/>
                    </a:lnL>
                    <a:lnR w="6350" cap="flat" cmpd="sng">
                      <a:solidFill>
                        <a:srgbClr val="000008"/>
                      </a:solidFill>
                      <a:prstDash val="solid"/>
                      <a:headEnd type="none" w="med" len="med"/>
                      <a:tailEnd type="none" w="med" len="med"/>
                    </a:lnR>
                    <a:lnT>
                      <a:noFill/>
                    </a:lnT>
                    <a:lnB>
                      <a:noFill/>
                    </a:lnB>
                    <a:noFill/>
                  </a:tcPr>
                </a:tc>
                <a:tc>
                  <a:txBody>
                    <a:bodyPr/>
                    <a:p>
                      <a:pPr marL="68580" indent="0" algn="ctr">
                        <a:lnSpc>
                          <a:spcPct val="114000"/>
                        </a:lnSpc>
                        <a:spcBef>
                          <a:spcPct val="0"/>
                        </a:spcBef>
                        <a:spcAft>
                          <a:spcPct val="0"/>
                        </a:spcAft>
                      </a:pPr>
                      <a:r>
                        <a:rPr lang="en-US" altLang="zh-CN" sz="1000">
                          <a:latin typeface="Times New Roman" panose="02020503050405090304"/>
                          <a:ea typeface="等线" panose="020F0502020204030204"/>
                        </a:rPr>
                        <a:t>CNNL2</a:t>
                      </a:r>
                      <a:endParaRPr lang="en-US" altLang="zh-CN" sz="1000">
                        <a:latin typeface="Times New Roman" panose="02020503050405090304"/>
                        <a:ea typeface="等线" panose="020F0502020204030204"/>
                      </a:endParaRPr>
                    </a:p>
                  </a:txBody>
                  <a:tcPr marL="0" marR="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0.347349</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w="6350" cap="flat" cmpd="sng">
                      <a:solidFill>
                        <a:srgbClr val="000008"/>
                      </a:solidFill>
                      <a:prstDash val="solid"/>
                      <a:headEnd type="none" w="med" len="med"/>
                      <a:tailEnd type="none" w="med" len="med"/>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0.680373</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20.1626</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5971.264</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r>
              <a:tr h="208280">
                <a:tc>
                  <a:txBody>
                    <a:bodyPr/>
                    <a:p>
                      <a:pPr marL="68580" indent="0" algn="ctr">
                        <a:lnSpc>
                          <a:spcPct val="114000"/>
                        </a:lnSpc>
                        <a:spcBef>
                          <a:spcPct val="0"/>
                        </a:spcBef>
                        <a:spcAft>
                          <a:spcPct val="0"/>
                        </a:spcAft>
                      </a:pPr>
                      <a:r>
                        <a:rPr lang="en-US" altLang="zh-CN" sz="1000">
                          <a:latin typeface="Times New Roman" panose="02020503050405090304"/>
                          <a:ea typeface="等线" panose="020F0502020204030204"/>
                        </a:rPr>
                        <a:t> </a:t>
                      </a:r>
                      <a:endParaRPr lang="en-US" altLang="zh-CN" sz="1000">
                        <a:latin typeface="Times New Roman" panose="02020503050405090304"/>
                        <a:ea typeface="等线" panose="020F0502020204030204"/>
                      </a:endParaRPr>
                    </a:p>
                  </a:txBody>
                  <a:tcPr marL="0" marR="0" marT="0" marB="0" anchor="t" anchorCtr="0">
                    <a:lnL>
                      <a:noFill/>
                    </a:lnL>
                    <a:lnR w="6350" cap="flat" cmpd="sng">
                      <a:solidFill>
                        <a:srgbClr val="000008"/>
                      </a:solidFill>
                      <a:prstDash val="solid"/>
                      <a:headEnd type="none" w="med" len="med"/>
                      <a:tailEnd type="none" w="med" len="med"/>
                    </a:lnR>
                    <a:lnT>
                      <a:noFill/>
                    </a:lnT>
                    <a:lnB>
                      <a:noFill/>
                    </a:lnB>
                    <a:noFill/>
                  </a:tcPr>
                </a:tc>
                <a:tc>
                  <a:txBody>
                    <a:bodyPr/>
                    <a:p>
                      <a:pPr marL="68580" indent="0" algn="ctr">
                        <a:lnSpc>
                          <a:spcPct val="114000"/>
                        </a:lnSpc>
                        <a:spcBef>
                          <a:spcPct val="0"/>
                        </a:spcBef>
                        <a:spcAft>
                          <a:spcPct val="0"/>
                        </a:spcAft>
                      </a:pPr>
                      <a:r>
                        <a:rPr lang="en-US" altLang="zh-CN" sz="1000">
                          <a:latin typeface="Times New Roman" panose="02020503050405090304"/>
                          <a:ea typeface="Times New Roman" panose="02020503050405090304"/>
                        </a:rPr>
                        <a:t>ComplexCNN</a:t>
                      </a:r>
                      <a:endParaRPr lang="en-US" altLang="zh-CN" sz="1000">
                        <a:latin typeface="Times New Roman" panose="02020503050405090304"/>
                        <a:ea typeface="Times New Roman" panose="02020503050405090304"/>
                      </a:endParaRPr>
                    </a:p>
                  </a:txBody>
                  <a:tcPr marL="0" marR="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0.157428</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w="6350" cap="flat" cmpd="sng">
                      <a:solidFill>
                        <a:srgbClr val="000008"/>
                      </a:solidFill>
                      <a:prstDash val="solid"/>
                      <a:headEnd type="none" w="med" len="med"/>
                      <a:tailEnd type="none" w="med" len="med"/>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0.777511</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2.3035</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751.696</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r>
              <a:tr h="208280">
                <a:tc>
                  <a:txBody>
                    <a:bodyPr/>
                    <a:p>
                      <a:pPr marL="68580" indent="0" algn="ctr">
                        <a:lnSpc>
                          <a:spcPct val="114000"/>
                        </a:lnSpc>
                        <a:spcBef>
                          <a:spcPct val="0"/>
                        </a:spcBef>
                        <a:spcAft>
                          <a:spcPct val="0"/>
                        </a:spcAft>
                      </a:pPr>
                      <a:r>
                        <a:rPr lang="en-US" altLang="zh-CN" sz="1000">
                          <a:latin typeface="Times New Roman" panose="02020503050405090304"/>
                          <a:ea typeface="等线" panose="020F0502020204030204"/>
                        </a:rPr>
                        <a:t> </a:t>
                      </a:r>
                      <a:endParaRPr lang="en-US" altLang="zh-CN" sz="1000">
                        <a:latin typeface="Times New Roman" panose="02020503050405090304"/>
                        <a:ea typeface="等线" panose="020F0502020204030204"/>
                      </a:endParaRPr>
                    </a:p>
                  </a:txBody>
                  <a:tcPr marL="0" marR="0" marT="0" marB="0" anchor="t" anchorCtr="0">
                    <a:lnL>
                      <a:noFill/>
                    </a:lnL>
                    <a:lnR w="6350" cap="flat" cmpd="sng">
                      <a:solidFill>
                        <a:srgbClr val="000008"/>
                      </a:solidFill>
                      <a:prstDash val="solid"/>
                      <a:headEnd type="none" w="med" len="med"/>
                      <a:tailEnd type="none" w="med" len="med"/>
                    </a:lnR>
                    <a:lnT>
                      <a:noFill/>
                    </a:lnT>
                    <a:lnB>
                      <a:noFill/>
                    </a:lnB>
                    <a:noFill/>
                  </a:tcPr>
                </a:tc>
                <a:tc>
                  <a:txBody>
                    <a:bodyPr/>
                    <a:p>
                      <a:pPr marL="68580" indent="0" algn="ctr">
                        <a:lnSpc>
                          <a:spcPct val="114000"/>
                        </a:lnSpc>
                        <a:spcBef>
                          <a:spcPct val="0"/>
                        </a:spcBef>
                        <a:spcAft>
                          <a:spcPct val="0"/>
                        </a:spcAft>
                      </a:pPr>
                      <a:r>
                        <a:rPr lang="en-US" altLang="zh-CN" sz="1000">
                          <a:latin typeface="Times New Roman" panose="02020503050405090304"/>
                          <a:ea typeface="Times New Roman" panose="02020503050405090304"/>
                        </a:rPr>
                        <a:t>RNN</a:t>
                      </a:r>
                      <a:endParaRPr lang="en-US" altLang="zh-CN" sz="1000">
                        <a:latin typeface="Times New Roman" panose="02020503050405090304"/>
                        <a:ea typeface="Times New Roman" panose="02020503050405090304"/>
                      </a:endParaRPr>
                    </a:p>
                  </a:txBody>
                  <a:tcPr marL="0" marR="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0.130967</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w="6350" cap="flat" cmpd="sng">
                      <a:solidFill>
                        <a:srgbClr val="000008"/>
                      </a:solidFill>
                      <a:prstDash val="solid"/>
                      <a:headEnd type="none" w="med" len="med"/>
                      <a:tailEnd type="none" w="med" len="med"/>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0.804003</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16.9718</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4297.808</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r>
              <a:tr h="208280">
                <a:tc>
                  <a:txBody>
                    <a:bodyPr/>
                    <a:p>
                      <a:pPr marL="68580" indent="0" algn="ctr">
                        <a:lnSpc>
                          <a:spcPct val="114000"/>
                        </a:lnSpc>
                        <a:spcBef>
                          <a:spcPct val="0"/>
                        </a:spcBef>
                        <a:spcAft>
                          <a:spcPct val="0"/>
                        </a:spcAft>
                      </a:pPr>
                      <a:r>
                        <a:rPr lang="en-US" altLang="zh-CN" sz="1000">
                          <a:latin typeface="Times New Roman" panose="02020503050405090304"/>
                          <a:ea typeface="等线" panose="020F0502020204030204"/>
                        </a:rPr>
                        <a:t> </a:t>
                      </a:r>
                      <a:endParaRPr lang="en-US" altLang="zh-CN" sz="1000">
                        <a:latin typeface="Times New Roman" panose="02020503050405090304"/>
                        <a:ea typeface="等线" panose="020F0502020204030204"/>
                      </a:endParaRPr>
                    </a:p>
                  </a:txBody>
                  <a:tcPr marL="0" marR="0" marT="0" marB="0" anchor="t" anchorCtr="0">
                    <a:lnL>
                      <a:noFill/>
                    </a:lnL>
                    <a:lnR w="6350" cap="flat" cmpd="sng">
                      <a:solidFill>
                        <a:srgbClr val="000008"/>
                      </a:solidFill>
                      <a:prstDash val="solid"/>
                      <a:headEnd type="none" w="med" len="med"/>
                      <a:tailEnd type="none" w="med" len="med"/>
                    </a:lnR>
                    <a:lnT>
                      <a:noFill/>
                    </a:lnT>
                    <a:lnB>
                      <a:noFill/>
                    </a:lnB>
                    <a:noFill/>
                  </a:tcPr>
                </a:tc>
                <a:tc>
                  <a:txBody>
                    <a:bodyPr/>
                    <a:p>
                      <a:pPr marL="68580" indent="0" algn="ctr">
                        <a:lnSpc>
                          <a:spcPct val="114000"/>
                        </a:lnSpc>
                        <a:spcBef>
                          <a:spcPct val="0"/>
                        </a:spcBef>
                        <a:spcAft>
                          <a:spcPct val="0"/>
                        </a:spcAft>
                      </a:pPr>
                      <a:r>
                        <a:rPr lang="en-US" altLang="zh-CN" sz="1000">
                          <a:latin typeface="Times New Roman" panose="02020503050405090304"/>
                          <a:ea typeface="Times New Roman" panose="02020503050405090304"/>
                        </a:rPr>
                        <a:t>LSTM</a:t>
                      </a:r>
                      <a:endParaRPr lang="en-US" altLang="zh-CN" sz="1000">
                        <a:latin typeface="Times New Roman" panose="02020503050405090304"/>
                        <a:ea typeface="Times New Roman" panose="02020503050405090304"/>
                      </a:endParaRPr>
                    </a:p>
                  </a:txBody>
                  <a:tcPr marL="0" marR="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0.137258</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w="6350" cap="flat" cmpd="sng">
                      <a:solidFill>
                        <a:srgbClr val="000008"/>
                      </a:solidFill>
                      <a:prstDash val="solid"/>
                      <a:headEnd type="none" w="med" len="med"/>
                      <a:tailEnd type="none" w="med" len="med"/>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0.802565</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64.5366</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13796.432</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r>
              <a:tr h="208280">
                <a:tc>
                  <a:txBody>
                    <a:bodyPr/>
                    <a:p>
                      <a:pPr marL="68580" indent="0" algn="ctr">
                        <a:lnSpc>
                          <a:spcPct val="114000"/>
                        </a:lnSpc>
                        <a:spcBef>
                          <a:spcPct val="0"/>
                        </a:spcBef>
                        <a:spcAft>
                          <a:spcPct val="0"/>
                        </a:spcAft>
                      </a:pPr>
                      <a:r>
                        <a:rPr lang="en-US" altLang="zh-CN" sz="1000">
                          <a:latin typeface="Times New Roman" panose="02020503050405090304"/>
                          <a:ea typeface="等线" panose="020F0502020204030204"/>
                        </a:rPr>
                        <a:t> </a:t>
                      </a:r>
                      <a:endParaRPr lang="en-US" altLang="zh-CN" sz="1000">
                        <a:latin typeface="Times New Roman" panose="02020503050405090304"/>
                        <a:ea typeface="等线" panose="020F0502020204030204"/>
                      </a:endParaRPr>
                    </a:p>
                  </a:txBody>
                  <a:tcPr marL="0" marR="0" marT="0" marB="0" anchor="t" anchorCtr="0">
                    <a:lnL>
                      <a:noFill/>
                    </a:lnL>
                    <a:lnR w="6350" cap="flat" cmpd="sng">
                      <a:solidFill>
                        <a:srgbClr val="000008"/>
                      </a:solidFill>
                      <a:prstDash val="solid"/>
                      <a:headEnd type="none" w="med" len="med"/>
                      <a:tailEnd type="none" w="med" len="med"/>
                    </a:lnR>
                    <a:lnT>
                      <a:noFill/>
                    </a:lnT>
                    <a:lnB>
                      <a:noFill/>
                    </a:lnB>
                    <a:noFill/>
                  </a:tcPr>
                </a:tc>
                <a:tc>
                  <a:txBody>
                    <a:bodyPr/>
                    <a:p>
                      <a:pPr marL="68580" indent="0" algn="ctr">
                        <a:lnSpc>
                          <a:spcPct val="114000"/>
                        </a:lnSpc>
                        <a:spcBef>
                          <a:spcPct val="0"/>
                        </a:spcBef>
                        <a:spcAft>
                          <a:spcPct val="0"/>
                        </a:spcAft>
                      </a:pPr>
                      <a:r>
                        <a:rPr lang="en-US" altLang="zh-CN" sz="1000">
                          <a:latin typeface="Times New Roman" panose="02020503050405090304"/>
                          <a:ea typeface="Times New Roman" panose="02020503050405090304"/>
                        </a:rPr>
                        <a:t>Transformer</a:t>
                      </a:r>
                      <a:endParaRPr lang="en-US" altLang="zh-CN" sz="1000">
                        <a:latin typeface="Times New Roman" panose="02020503050405090304"/>
                        <a:ea typeface="Times New Roman" panose="02020503050405090304"/>
                      </a:endParaRPr>
                    </a:p>
                  </a:txBody>
                  <a:tcPr marL="0" marR="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a:noFill/>
                    </a:lnT>
                    <a:lnB>
                      <a:noFill/>
                    </a:lnB>
                    <a:noFill/>
                  </a:tcPr>
                </a:tc>
                <a:tc>
                  <a:txBody>
                    <a:bodyPr/>
                    <a:p>
                      <a:pPr marL="68580" indent="0" algn="ctr" fontAlgn="ctr">
                        <a:lnSpc>
                          <a:spcPct val="114000"/>
                        </a:lnSpc>
                        <a:spcBef>
                          <a:spcPct val="0"/>
                        </a:spcBef>
                        <a:spcAft>
                          <a:spcPts val="1000"/>
                        </a:spcAft>
                      </a:pPr>
                      <a:r>
                        <a:rPr lang="en-US" altLang="zh-CN" sz="1200" b="1" i="0">
                          <a:solidFill>
                            <a:srgbClr val="000000"/>
                          </a:solidFill>
                          <a:uFillTx/>
                          <a:latin typeface="Times New Roman" panose="02020503050405090304" pitchFamily="18" charset="0"/>
                          <a:ea typeface="Times New Roman" panose="02020503050405090304"/>
                          <a:cs typeface="Times New Roman Bold" panose="02020503050405090304" charset="0"/>
                        </a:rPr>
                        <a:t>0.133752</a:t>
                      </a:r>
                      <a:endParaRPr lang="en-US" altLang="zh-CN" sz="1200" b="1" i="0">
                        <a:solidFill>
                          <a:srgbClr val="000000"/>
                        </a:solidFill>
                        <a:uFillTx/>
                        <a:latin typeface="Times New Roman" panose="02020503050405090304" pitchFamily="18" charset="0"/>
                        <a:ea typeface="Times New Roman" panose="02020503050405090304"/>
                        <a:cs typeface="Times New Roman Bold" panose="02020503050405090304" charset="0"/>
                      </a:endParaRPr>
                    </a:p>
                  </a:txBody>
                  <a:tcPr marL="0" marR="0" marT="0" marB="0" anchor="ctr" anchorCtr="0">
                    <a:lnL w="6350" cap="flat" cmpd="sng">
                      <a:solidFill>
                        <a:srgbClr val="000008"/>
                      </a:solidFill>
                      <a:prstDash val="solid"/>
                      <a:headEnd type="none" w="med" len="med"/>
                      <a:tailEnd type="none" w="med" len="med"/>
                    </a:lnL>
                    <a:lnR>
                      <a:noFill/>
                    </a:lnR>
                    <a:lnT>
                      <a:noFill/>
                    </a:lnT>
                    <a:lnB>
                      <a:noFill/>
                    </a:lnB>
                    <a:noFill/>
                  </a:tcPr>
                </a:tc>
                <a:tc>
                  <a:txBody>
                    <a:bodyPr/>
                    <a:p>
                      <a:pPr marL="68580" indent="0" algn="ctr" fontAlgn="ctr">
                        <a:lnSpc>
                          <a:spcPct val="114000"/>
                        </a:lnSpc>
                        <a:spcBef>
                          <a:spcPct val="0"/>
                        </a:spcBef>
                        <a:spcAft>
                          <a:spcPts val="1000"/>
                        </a:spcAft>
                      </a:pPr>
                      <a:r>
                        <a:rPr lang="en-US" altLang="zh-CN" sz="1200" b="1" i="0">
                          <a:solidFill>
                            <a:srgbClr val="000000"/>
                          </a:solidFill>
                          <a:uFillTx/>
                          <a:latin typeface="Times New Roman" panose="02020503050405090304" pitchFamily="18" charset="0"/>
                          <a:ea typeface="Times New Roman" panose="02020503050405090304"/>
                          <a:cs typeface="Times New Roman Bold" panose="02020503050405090304" charset="0"/>
                        </a:rPr>
                        <a:t>0.833722</a:t>
                      </a:r>
                      <a:endParaRPr lang="en-US" altLang="zh-CN" sz="1200" b="1" i="0">
                        <a:solidFill>
                          <a:srgbClr val="000000"/>
                        </a:solidFill>
                        <a:uFillTx/>
                        <a:latin typeface="Times New Roman" panose="02020503050405090304" pitchFamily="18" charset="0"/>
                        <a:ea typeface="Times New Roman" panose="02020503050405090304"/>
                        <a:cs typeface="Times New Roman Bold" panose="02020503050405090304" charset="0"/>
                      </a:endParaRPr>
                    </a:p>
                  </a:txBody>
                  <a:tcPr marL="0" marR="0" marT="0" marB="0" anchor="ctr" anchorCtr="0">
                    <a:lnL>
                      <a:noFill/>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553.001</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80688.192</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r>
              <a:tr h="208280">
                <a:tc>
                  <a:txBody>
                    <a:bodyPr/>
                    <a:p>
                      <a:pPr marL="68580" indent="0" algn="ctr">
                        <a:lnSpc>
                          <a:spcPct val="114000"/>
                        </a:lnSpc>
                        <a:spcBef>
                          <a:spcPct val="0"/>
                        </a:spcBef>
                        <a:spcAft>
                          <a:spcPct val="0"/>
                        </a:spcAft>
                      </a:pPr>
                      <a:r>
                        <a:rPr lang="en-US" altLang="zh-CN" sz="1000">
                          <a:latin typeface="Times New Roman" panose="02020503050405090304"/>
                          <a:ea typeface="等线" panose="020F0502020204030204"/>
                        </a:rPr>
                        <a:t> </a:t>
                      </a:r>
                      <a:endParaRPr lang="en-US" altLang="zh-CN" sz="1000">
                        <a:latin typeface="Times New Roman" panose="02020503050405090304"/>
                        <a:ea typeface="等线" panose="020F0502020204030204"/>
                      </a:endParaRPr>
                    </a:p>
                  </a:txBody>
                  <a:tcPr marL="0" marR="0" marT="0" marB="0" anchor="t" anchorCtr="0">
                    <a:lnL>
                      <a:noFill/>
                    </a:lnL>
                    <a:lnR w="6350" cap="flat" cmpd="sng">
                      <a:solidFill>
                        <a:srgbClr val="000008"/>
                      </a:solidFill>
                      <a:prstDash val="solid"/>
                      <a:headEnd type="none" w="med" len="med"/>
                      <a:tailEnd type="none" w="med" len="med"/>
                    </a:lnR>
                    <a:lnT>
                      <a:noFill/>
                    </a:lnT>
                    <a:lnB w="6350" cap="flat" cmpd="sng">
                      <a:solidFill>
                        <a:srgbClr val="000008"/>
                      </a:solidFill>
                      <a:prstDash val="solid"/>
                      <a:headEnd type="none" w="med" len="med"/>
                      <a:tailEnd type="none" w="med" len="med"/>
                    </a:lnB>
                    <a:noFill/>
                  </a:tcPr>
                </a:tc>
                <a:tc>
                  <a:txBody>
                    <a:bodyPr/>
                    <a:p>
                      <a:pPr marL="68580" indent="0" algn="ctr">
                        <a:lnSpc>
                          <a:spcPct val="114000"/>
                        </a:lnSpc>
                        <a:spcBef>
                          <a:spcPct val="0"/>
                        </a:spcBef>
                        <a:spcAft>
                          <a:spcPct val="0"/>
                        </a:spcAft>
                      </a:pPr>
                      <a:r>
                        <a:rPr lang="en-US" altLang="zh-CN" sz="1000">
                          <a:latin typeface="Times New Roman" panose="02020503050405090304"/>
                          <a:ea typeface="Times New Roman" panose="02020503050405090304"/>
                        </a:rPr>
                        <a:t>Informer</a:t>
                      </a:r>
                      <a:endParaRPr lang="en-US" altLang="zh-CN" sz="1000">
                        <a:latin typeface="Times New Roman" panose="02020503050405090304"/>
                        <a:ea typeface="Times New Roman" panose="02020503050405090304"/>
                      </a:endParaRPr>
                    </a:p>
                  </a:txBody>
                  <a:tcPr marL="0" marR="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a:noFill/>
                    </a:lnT>
                    <a:lnB w="6350" cap="flat" cmpd="sng">
                      <a:solidFill>
                        <a:srgbClr val="000008"/>
                      </a:solidFill>
                      <a:prstDash val="solid"/>
                      <a:headEnd type="none" w="med" len="med"/>
                      <a:tailEnd type="none" w="med" len="med"/>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0.148499</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w="6350" cap="flat" cmpd="sng">
                      <a:solidFill>
                        <a:srgbClr val="000008"/>
                      </a:solidFill>
                      <a:prstDash val="solid"/>
                      <a:headEnd type="none" w="med" len="med"/>
                      <a:tailEnd type="none" w="med" len="med"/>
                    </a:lnL>
                    <a:lnR>
                      <a:noFill/>
                    </a:lnR>
                    <a:lnT>
                      <a:noFill/>
                    </a:lnT>
                    <a:lnB w="6350" cap="flat" cmpd="sng">
                      <a:solidFill>
                        <a:srgbClr val="000008"/>
                      </a:solidFill>
                      <a:prstDash val="solid"/>
                      <a:headEnd type="none" w="med" len="med"/>
                      <a:tailEnd type="none" w="med" len="med"/>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0.801675</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w="6350" cap="flat" cmpd="sng">
                      <a:solidFill>
                        <a:srgbClr val="000008"/>
                      </a:solidFill>
                      <a:prstDash val="solid"/>
                      <a:headEnd type="none" w="med" len="med"/>
                      <a:tailEnd type="none" w="med" len="med"/>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611.754</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w="6350" cap="flat" cmpd="sng">
                      <a:solidFill>
                        <a:srgbClr val="000008"/>
                      </a:solidFill>
                      <a:prstDash val="solid"/>
                      <a:headEnd type="none" w="med" len="med"/>
                      <a:tailEnd type="none" w="med" len="med"/>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93277.248</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w="6350" cap="flat" cmpd="sng">
                      <a:solidFill>
                        <a:srgbClr val="000008"/>
                      </a:solidFill>
                      <a:prstDash val="solid"/>
                      <a:headEnd type="none" w="med" len="med"/>
                      <a:tailEnd type="none" w="med" len="med"/>
                    </a:lnB>
                    <a:no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标题 22"/>
          <p:cNvSpPr>
            <a:spLocks noGrp="1"/>
          </p:cNvSpPr>
          <p:nvPr>
            <p:ph type="title"/>
          </p:nvPr>
        </p:nvSpPr>
        <p:spPr/>
        <p:txBody>
          <a:bodyPr/>
          <a:lstStyle/>
          <a:p>
            <a:r>
              <a:rPr lang="zh-CN" altLang="en-US" dirty="0"/>
              <a:t>四、实验结果</a:t>
            </a:r>
            <a:endParaRPr lang="zh-CN" altLang="en-US" dirty="0"/>
          </a:p>
        </p:txBody>
      </p:sp>
      <p:sp>
        <p:nvSpPr>
          <p:cNvPr id="24" name="内容占位符 23"/>
          <p:cNvSpPr>
            <a:spLocks noGrp="1"/>
          </p:cNvSpPr>
          <p:nvPr>
            <p:ph sz="quarter" idx="10"/>
          </p:nvPr>
        </p:nvSpPr>
        <p:spPr/>
        <p:txBody>
          <a:bodyPr/>
          <a:lstStyle/>
          <a:p>
            <a:pPr lvl="0" indent="0" algn="just">
              <a:spcAft>
                <a:spcPts val="1300"/>
              </a:spcAft>
              <a:buNone/>
            </a:pPr>
            <a:r>
              <a:rPr lang="en-US" altLang="zh-CN" b="1" dirty="0">
                <a:latin typeface="宋体" pitchFamily="2" charset="-122"/>
                <a:ea typeface="宋体" pitchFamily="2" charset="-122"/>
                <a:cs typeface="Calibri" panose="020F0502020204030204" pitchFamily="34" charset="0"/>
              </a:rPr>
              <a:t>(1)Case1</a:t>
            </a:r>
            <a:r>
              <a:rPr lang="zh-CN" altLang="zh-CN" b="1" dirty="0">
                <a:latin typeface="宋体" pitchFamily="2" charset="-122"/>
                <a:ea typeface="宋体" pitchFamily="2" charset="-122"/>
                <a:cs typeface="Calibri" panose="020F0502020204030204" pitchFamily="34" charset="0"/>
              </a:rPr>
              <a:t>数据集</a:t>
            </a:r>
            <a:endParaRPr lang="en-US" altLang="zh-CN" b="1" dirty="0">
              <a:latin typeface="宋体" pitchFamily="2" charset="-122"/>
              <a:ea typeface="宋体" pitchFamily="2" charset="-122"/>
              <a:cs typeface="Calibri" panose="020F0502020204030204" pitchFamily="34" charset="0"/>
            </a:endParaRPr>
          </a:p>
          <a:p>
            <a:pPr lvl="0" indent="0" algn="just">
              <a:spcAft>
                <a:spcPts val="1300"/>
              </a:spcAft>
              <a:buNone/>
            </a:pPr>
            <a:r>
              <a:rPr lang="en-US" altLang="zh-CN" sz="2000" dirty="0">
                <a:latin typeface="宋体" pitchFamily="2" charset="-122"/>
                <a:ea typeface="宋体" pitchFamily="2" charset="-122"/>
                <a:cs typeface="Calibri" panose="020F0502020204030204" pitchFamily="34" charset="0"/>
              </a:rPr>
              <a:t>(b)</a:t>
            </a:r>
            <a:r>
              <a:rPr lang="zh-CN" altLang="en-US" sz="2000" dirty="0">
                <a:latin typeface="宋体" pitchFamily="2" charset="-122"/>
                <a:ea typeface="宋体" pitchFamily="2" charset="-122"/>
                <a:cs typeface="Calibri" panose="020F0502020204030204" pitchFamily="34" charset="0"/>
              </a:rPr>
              <a:t>观察窗口大小</a:t>
            </a:r>
            <a:r>
              <a:rPr lang="zh-CN" altLang="en-US" sz="2000" dirty="0">
                <a:latin typeface="宋体" pitchFamily="2" charset="-122"/>
                <a:ea typeface="宋体" pitchFamily="2" charset="-122"/>
                <a:cs typeface="Calibri" panose="020F0502020204030204" pitchFamily="34" charset="0"/>
                <a:sym typeface="+mn-ea"/>
              </a:rPr>
              <a:t>设置</a:t>
            </a:r>
            <a:r>
              <a:rPr lang="zh-CN" altLang="en-US" sz="2000" dirty="0">
                <a:latin typeface="宋体" pitchFamily="2" charset="-122"/>
                <a:ea typeface="宋体" pitchFamily="2" charset="-122"/>
                <a:cs typeface="Calibri" panose="020F0502020204030204" pitchFamily="34" charset="0"/>
              </a:rPr>
              <a:t>为</a:t>
            </a:r>
            <a:r>
              <a:rPr lang="en-US" altLang="zh-CN" sz="2000" dirty="0">
                <a:latin typeface="宋体" pitchFamily="2" charset="-122"/>
                <a:ea typeface="宋体" pitchFamily="2" charset="-122"/>
                <a:cs typeface="Calibri" panose="020F0502020204030204" pitchFamily="34" charset="0"/>
              </a:rPr>
              <a:t>10</a:t>
            </a:r>
            <a:endParaRPr lang="en-US" altLang="zh-CN" sz="2000" dirty="0">
              <a:latin typeface="宋体" pitchFamily="2" charset="-122"/>
              <a:ea typeface="宋体" pitchFamily="2" charset="-122"/>
              <a:cs typeface="Calibri" panose="020F0502020204030204" pitchFamily="34" charset="0"/>
            </a:endParaRPr>
          </a:p>
          <a:p>
            <a:pPr lvl="0" indent="0" algn="just">
              <a:spcAft>
                <a:spcPts val="1300"/>
              </a:spcAft>
              <a:buNone/>
            </a:pPr>
            <a:r>
              <a:rPr lang="zh-CN" altLang="en-US" sz="2000" dirty="0">
                <a:latin typeface="宋体" pitchFamily="2" charset="-122"/>
                <a:ea typeface="宋体" pitchFamily="2" charset="-122"/>
                <a:cs typeface="Calibri" panose="020F0502020204030204" pitchFamily="34" charset="0"/>
              </a:rPr>
              <a:t>预测窗口大小分别设置为</a:t>
            </a:r>
            <a:r>
              <a:rPr lang="en-US" altLang="zh-CN" sz="2000" dirty="0">
                <a:latin typeface="宋体" pitchFamily="2" charset="-122"/>
                <a:ea typeface="宋体" pitchFamily="2" charset="-122"/>
                <a:cs typeface="Calibri" panose="020F0502020204030204" pitchFamily="34" charset="0"/>
              </a:rPr>
              <a:t>1</a:t>
            </a:r>
            <a:r>
              <a:rPr lang="zh-CN" altLang="en-US" sz="2000" dirty="0">
                <a:latin typeface="宋体" pitchFamily="2" charset="-122"/>
                <a:ea typeface="宋体" pitchFamily="2" charset="-122"/>
                <a:cs typeface="Calibri" panose="020F0502020204030204" pitchFamily="34" charset="0"/>
              </a:rPr>
              <a:t>、</a:t>
            </a:r>
            <a:r>
              <a:rPr lang="en-US" altLang="zh-CN" sz="2000" dirty="0">
                <a:latin typeface="宋体" pitchFamily="2" charset="-122"/>
                <a:ea typeface="宋体" pitchFamily="2" charset="-122"/>
                <a:cs typeface="Calibri" panose="020F0502020204030204" pitchFamily="34" charset="0"/>
              </a:rPr>
              <a:t>3</a:t>
            </a:r>
            <a:r>
              <a:rPr lang="zh-CN" altLang="en-US" sz="2000" dirty="0">
                <a:latin typeface="宋体" pitchFamily="2" charset="-122"/>
                <a:ea typeface="宋体" pitchFamily="2" charset="-122"/>
                <a:cs typeface="Calibri" panose="020F0502020204030204" pitchFamily="34" charset="0"/>
              </a:rPr>
              <a:t>、</a:t>
            </a:r>
            <a:r>
              <a:rPr lang="en-US" altLang="zh-CN" sz="2000" dirty="0">
                <a:latin typeface="宋体" pitchFamily="2" charset="-122"/>
                <a:ea typeface="宋体" pitchFamily="2" charset="-122"/>
                <a:cs typeface="Calibri" panose="020F0502020204030204" pitchFamily="34" charset="0"/>
              </a:rPr>
              <a:t>5</a:t>
            </a:r>
            <a:endParaRPr lang="en-US" altLang="zh-CN" sz="2000" dirty="0">
              <a:latin typeface="宋体" pitchFamily="2" charset="-122"/>
              <a:ea typeface="宋体" pitchFamily="2" charset="-122"/>
              <a:cs typeface="Calibri" panose="020F0502020204030204" pitchFamily="34" charset="0"/>
            </a:endParaRPr>
          </a:p>
          <a:p>
            <a:pPr lvl="0" indent="0" algn="just">
              <a:spcAft>
                <a:spcPts val="1300"/>
              </a:spcAft>
              <a:buNone/>
            </a:pPr>
            <a:r>
              <a:rPr lang="zh-CN" altLang="en-US" sz="2000" dirty="0">
                <a:latin typeface="宋体" pitchFamily="2" charset="-122"/>
                <a:ea typeface="宋体" pitchFamily="2" charset="-122"/>
                <a:cs typeface="Calibri" panose="020F0502020204030204" pitchFamily="34" charset="0"/>
              </a:rPr>
              <a:t>各评价指标如表所示</a:t>
            </a:r>
            <a:r>
              <a:rPr lang="en-US" altLang="zh-CN" sz="2000" dirty="0">
                <a:latin typeface="宋体" pitchFamily="2" charset="-122"/>
                <a:ea typeface="宋体" pitchFamily="2" charset="-122"/>
                <a:cs typeface="Calibri" panose="020F0502020204030204" pitchFamily="34" charset="0"/>
              </a:rPr>
              <a:t>；</a:t>
            </a:r>
            <a:endParaRPr lang="en-US" altLang="zh-CN" sz="2000" dirty="0">
              <a:latin typeface="宋体" pitchFamily="2" charset="-122"/>
              <a:ea typeface="宋体" pitchFamily="2" charset="-122"/>
              <a:cs typeface="Calibri" panose="020F0502020204030204" pitchFamily="34" charset="0"/>
            </a:endParaRPr>
          </a:p>
          <a:p>
            <a:pPr lvl="0" indent="0" algn="just">
              <a:spcAft>
                <a:spcPts val="1300"/>
              </a:spcAft>
              <a:buNone/>
            </a:pPr>
            <a:r>
              <a:rPr lang="en-US" altLang="zh-CN" sz="2000" dirty="0">
                <a:latin typeface="宋体" pitchFamily="2" charset="-122"/>
                <a:ea typeface="宋体" pitchFamily="2" charset="-122"/>
                <a:cs typeface="Calibri" panose="020F0502020204030204" pitchFamily="34" charset="0"/>
                <a:sym typeface="+mn-ea"/>
              </a:rPr>
              <a:t>CNN</a:t>
            </a:r>
            <a:r>
              <a:rPr lang="zh-CN" altLang="zh-CN" sz="2000" dirty="0">
                <a:latin typeface="宋体" pitchFamily="2" charset="-122"/>
                <a:ea typeface="宋体" pitchFamily="2" charset="-122"/>
                <a:cs typeface="Calibri" panose="020F0502020204030204" pitchFamily="34" charset="0"/>
                <a:sym typeface="+mn-ea"/>
              </a:rPr>
              <a:t>使用复数卷积和复数全连接后</a:t>
            </a:r>
            <a:endParaRPr lang="zh-CN" altLang="zh-CN" sz="2000" dirty="0">
              <a:latin typeface="宋体" pitchFamily="2" charset="-122"/>
              <a:ea typeface="宋体" pitchFamily="2" charset="-122"/>
              <a:cs typeface="Calibri" panose="020F0502020204030204" pitchFamily="34" charset="0"/>
            </a:endParaRPr>
          </a:p>
          <a:p>
            <a:pPr lvl="0" indent="0" algn="just">
              <a:spcAft>
                <a:spcPts val="1300"/>
              </a:spcAft>
              <a:buNone/>
            </a:pPr>
            <a:r>
              <a:rPr lang="zh-CN" altLang="en-US" sz="2000" dirty="0">
                <a:latin typeface="宋体" pitchFamily="2" charset="-122"/>
                <a:ea typeface="宋体" pitchFamily="2" charset="-122"/>
                <a:cs typeface="Calibri" panose="020F0502020204030204" pitchFamily="34" charset="0"/>
                <a:sym typeface="+mn-ea"/>
              </a:rPr>
              <a:t>显著提高了模型整体性能</a:t>
            </a:r>
            <a:endParaRPr lang="en-US" altLang="zh-CN" sz="2000" dirty="0">
              <a:latin typeface="宋体" pitchFamily="2" charset="-122"/>
              <a:ea typeface="宋体" pitchFamily="2" charset="-122"/>
              <a:cs typeface="Calibri" panose="020F0502020204030204" pitchFamily="34" charset="0"/>
            </a:endParaRPr>
          </a:p>
          <a:p>
            <a:pPr lvl="0" indent="0" algn="just">
              <a:spcAft>
                <a:spcPts val="1300"/>
              </a:spcAft>
              <a:buNone/>
            </a:pPr>
            <a:endParaRPr lang="zh-CN" altLang="zh-CN" sz="2000" dirty="0">
              <a:latin typeface="宋体" pitchFamily="2" charset="-122"/>
              <a:ea typeface="宋体" pitchFamily="2" charset="-122"/>
              <a:cs typeface="Calibri" panose="020F0502020204030204" pitchFamily="34" charset="0"/>
            </a:endParaRPr>
          </a:p>
        </p:txBody>
      </p:sp>
      <p:graphicFrame>
        <p:nvGraphicFramePr>
          <p:cNvPr id="4" name="表格 3"/>
          <p:cNvGraphicFramePr/>
          <p:nvPr>
            <p:custDataLst>
              <p:tags r:id="rId1"/>
            </p:custDataLst>
          </p:nvPr>
        </p:nvGraphicFramePr>
        <p:xfrm>
          <a:off x="4426585" y="25400"/>
          <a:ext cx="5346700" cy="6697980"/>
        </p:xfrm>
        <a:graphic>
          <a:graphicData uri="http://schemas.openxmlformats.org/drawingml/2006/table">
            <a:tbl>
              <a:tblPr/>
              <a:tblGrid>
                <a:gridCol w="813435"/>
                <a:gridCol w="948690"/>
                <a:gridCol w="958215"/>
                <a:gridCol w="853440"/>
                <a:gridCol w="861695"/>
                <a:gridCol w="911225"/>
              </a:tblGrid>
              <a:tr h="240030">
                <a:tc>
                  <a:txBody>
                    <a:bodyPr/>
                    <a:p>
                      <a:pPr marL="68580" indent="0" algn="ctr">
                        <a:lnSpc>
                          <a:spcPct val="114000"/>
                        </a:lnSpc>
                        <a:spcBef>
                          <a:spcPct val="0"/>
                        </a:spcBef>
                        <a:spcAft>
                          <a:spcPct val="0"/>
                        </a:spcAft>
                      </a:pPr>
                      <a:r>
                        <a:rPr lang="en-US" altLang="zh-CN" sz="1000" b="1">
                          <a:latin typeface="Times New Roman" panose="02020503050405090304"/>
                          <a:ea typeface="Times New Roman" panose="02020503050405090304"/>
                        </a:rPr>
                        <a:t>window size</a:t>
                      </a:r>
                      <a:endParaRPr lang="en-US" altLang="zh-CN" sz="1000" b="1">
                        <a:latin typeface="Times New Roman" panose="02020503050405090304"/>
                        <a:ea typeface="Times New Roman" panose="02020503050405090304"/>
                      </a:endParaRPr>
                    </a:p>
                  </a:txBody>
                  <a:tcPr marL="0" marR="0" marT="0" marB="0" anchor="t" anchorCtr="0">
                    <a:lnL>
                      <a:noFill/>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12700">
                      <a:solidFill>
                        <a:schemeClr val="tx1"/>
                      </a:solidFill>
                      <a:prstDash val="solid"/>
                    </a:lnB>
                    <a:noFill/>
                  </a:tcPr>
                </a:tc>
                <a:tc>
                  <a:txBody>
                    <a:bodyPr/>
                    <a:p>
                      <a:pPr marL="68580" indent="0" algn="ctr">
                        <a:lnSpc>
                          <a:spcPct val="114000"/>
                        </a:lnSpc>
                        <a:spcBef>
                          <a:spcPct val="0"/>
                        </a:spcBef>
                        <a:spcAft>
                          <a:spcPct val="0"/>
                        </a:spcAft>
                      </a:pPr>
                      <a:r>
                        <a:rPr lang="en-US" altLang="zh-CN" sz="1000" b="1">
                          <a:latin typeface="Times New Roman" panose="02020503050405090304"/>
                          <a:ea typeface="Times New Roman" panose="02020503050405090304"/>
                        </a:rPr>
                        <a:t>Model</a:t>
                      </a:r>
                      <a:endParaRPr lang="en-US" altLang="zh-CN" sz="1000" b="1">
                        <a:latin typeface="Times New Roman" panose="02020503050405090304"/>
                        <a:ea typeface="Times New Roman" panose="02020503050405090304"/>
                      </a:endParaRPr>
                    </a:p>
                  </a:txBody>
                  <a:tcPr marL="0" marR="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12700">
                      <a:solidFill>
                        <a:schemeClr val="tx1"/>
                      </a:solidFill>
                      <a:prstDash val="solid"/>
                    </a:lnB>
                    <a:noFill/>
                  </a:tcPr>
                </a:tc>
                <a:tc>
                  <a:txBody>
                    <a:bodyPr/>
                    <a:p>
                      <a:pPr marL="68580" indent="0" algn="ctr">
                        <a:lnSpc>
                          <a:spcPct val="114000"/>
                        </a:lnSpc>
                        <a:spcBef>
                          <a:spcPct val="0"/>
                        </a:spcBef>
                        <a:spcAft>
                          <a:spcPct val="0"/>
                        </a:spcAft>
                      </a:pPr>
                      <a:r>
                        <a:rPr lang="en-US" altLang="zh-CN" sz="1000" b="1">
                          <a:latin typeface="Times New Roman" panose="02020503050405090304"/>
                          <a:ea typeface="等线" panose="020F0502020204030204"/>
                        </a:rPr>
                        <a:t>N</a:t>
                      </a:r>
                      <a:r>
                        <a:rPr lang="en-US" altLang="zh-CN" sz="1000" b="1">
                          <a:latin typeface="Times New Roman" panose="02020503050405090304"/>
                          <a:ea typeface="Times New Roman" panose="02020503050405090304"/>
                        </a:rPr>
                        <a:t>mse</a:t>
                      </a:r>
                      <a:endParaRPr lang="en-US" altLang="zh-CN" sz="1000" b="1">
                        <a:latin typeface="Times New Roman" panose="02020503050405090304"/>
                        <a:ea typeface="Times New Roman" panose="02020503050405090304"/>
                      </a:endParaRPr>
                    </a:p>
                  </a:txBody>
                  <a:tcPr marL="0" marR="0" marT="0" marB="0" anchor="t" anchorCtr="0">
                    <a:lnL w="6350" cap="flat" cmpd="sng">
                      <a:solidFill>
                        <a:srgbClr val="000008"/>
                      </a:solidFill>
                      <a:prstDash val="solid"/>
                      <a:headEnd type="none" w="med" len="med"/>
                      <a:tailEnd type="none" w="med" len="med"/>
                    </a:lnL>
                    <a:lnR>
                      <a:noFill/>
                    </a:lnR>
                    <a:lnT w="6350" cap="flat" cmpd="sng">
                      <a:solidFill>
                        <a:srgbClr val="000008"/>
                      </a:solidFill>
                      <a:prstDash val="solid"/>
                      <a:headEnd type="none" w="med" len="med"/>
                      <a:tailEnd type="none" w="med" len="med"/>
                    </a:lnT>
                    <a:lnB w="12700">
                      <a:solidFill>
                        <a:schemeClr val="tx1"/>
                      </a:solidFill>
                      <a:prstDash val="solid"/>
                    </a:lnB>
                    <a:noFill/>
                  </a:tcPr>
                </a:tc>
                <a:tc>
                  <a:txBody>
                    <a:bodyPr/>
                    <a:p>
                      <a:pPr marL="68580" indent="0" algn="ctr">
                        <a:lnSpc>
                          <a:spcPct val="114000"/>
                        </a:lnSpc>
                        <a:spcBef>
                          <a:spcPct val="0"/>
                        </a:spcBef>
                        <a:spcAft>
                          <a:spcPct val="0"/>
                        </a:spcAft>
                      </a:pPr>
                      <a:r>
                        <a:rPr lang="en-US" altLang="zh-CN" sz="1000" b="1">
                          <a:latin typeface="Times New Roman" panose="02020503050405090304"/>
                          <a:ea typeface="Times New Roman" panose="02020503050405090304"/>
                        </a:rPr>
                        <a:t>SGCS</a:t>
                      </a:r>
                      <a:endParaRPr lang="en-US" altLang="zh-CN" sz="1000" b="1">
                        <a:latin typeface="Times New Roman" panose="02020503050405090304"/>
                        <a:ea typeface="Times New Roman" panose="02020503050405090304"/>
                      </a:endParaRPr>
                    </a:p>
                  </a:txBody>
                  <a:tcPr marL="0" marR="0" marT="0" marB="0" anchor="t" anchorCtr="0">
                    <a:lnL>
                      <a:noFill/>
                    </a:lnL>
                    <a:lnR>
                      <a:noFill/>
                    </a:lnR>
                    <a:lnT w="6350" cap="flat" cmpd="sng">
                      <a:solidFill>
                        <a:srgbClr val="000008"/>
                      </a:solidFill>
                      <a:prstDash val="solid"/>
                      <a:headEnd type="none" w="med" len="med"/>
                      <a:tailEnd type="none" w="med" len="med"/>
                    </a:lnT>
                    <a:lnB w="12700">
                      <a:solidFill>
                        <a:schemeClr val="tx1"/>
                      </a:solidFill>
                      <a:prstDash val="solid"/>
                    </a:lnB>
                    <a:noFill/>
                  </a:tcPr>
                </a:tc>
                <a:tc>
                  <a:txBody>
                    <a:bodyPr/>
                    <a:p>
                      <a:pPr marL="68580" indent="0" algn="ctr">
                        <a:lnSpc>
                          <a:spcPct val="114000"/>
                        </a:lnSpc>
                        <a:spcBef>
                          <a:spcPct val="0"/>
                        </a:spcBef>
                        <a:spcAft>
                          <a:spcPct val="0"/>
                        </a:spcAft>
                      </a:pPr>
                      <a:r>
                        <a:rPr lang="en-US" altLang="zh-CN" sz="1000" b="1">
                          <a:latin typeface="Times New Roman" panose="02020503050405090304"/>
                          <a:ea typeface="Times New Roman" panose="02020503050405090304"/>
                        </a:rPr>
                        <a:t>Params(K)</a:t>
                      </a:r>
                      <a:endParaRPr lang="en-US" altLang="zh-CN" sz="1000" b="1">
                        <a:latin typeface="Times New Roman" panose="02020503050405090304"/>
                        <a:ea typeface="Times New Roman" panose="02020503050405090304"/>
                      </a:endParaRPr>
                    </a:p>
                  </a:txBody>
                  <a:tcPr marL="0" marR="0" marT="0" marB="0" anchor="t" anchorCtr="0">
                    <a:lnL>
                      <a:noFill/>
                    </a:lnL>
                    <a:lnR>
                      <a:noFill/>
                    </a:lnR>
                    <a:lnT w="6350" cap="flat" cmpd="sng">
                      <a:solidFill>
                        <a:srgbClr val="000008"/>
                      </a:solidFill>
                      <a:prstDash val="solid"/>
                      <a:headEnd type="none" w="med" len="med"/>
                      <a:tailEnd type="none" w="med" len="med"/>
                    </a:lnT>
                    <a:lnB w="12700">
                      <a:solidFill>
                        <a:schemeClr val="tx1"/>
                      </a:solidFill>
                      <a:prstDash val="solid"/>
                    </a:lnB>
                    <a:noFill/>
                  </a:tcPr>
                </a:tc>
                <a:tc>
                  <a:txBody>
                    <a:bodyPr/>
                    <a:p>
                      <a:pPr marL="68580" indent="0" algn="ctr">
                        <a:lnSpc>
                          <a:spcPct val="114000"/>
                        </a:lnSpc>
                        <a:spcBef>
                          <a:spcPct val="0"/>
                        </a:spcBef>
                        <a:spcAft>
                          <a:spcPct val="0"/>
                        </a:spcAft>
                      </a:pPr>
                      <a:r>
                        <a:rPr lang="en-US" altLang="zh-CN" sz="1000" b="1">
                          <a:latin typeface="Times New Roman" panose="02020503050405090304"/>
                          <a:ea typeface="Times New Roman" panose="02020503050405090304"/>
                        </a:rPr>
                        <a:t>FLOPs(M)</a:t>
                      </a:r>
                      <a:endParaRPr lang="en-US" altLang="zh-CN" sz="1000" b="1">
                        <a:latin typeface="Times New Roman" panose="02020503050405090304"/>
                        <a:ea typeface="Times New Roman" panose="02020503050405090304"/>
                      </a:endParaRPr>
                    </a:p>
                  </a:txBody>
                  <a:tcPr marL="0" marR="0" marT="0" marB="0" anchor="t" anchorCtr="0">
                    <a:lnL>
                      <a:noFill/>
                    </a:lnL>
                    <a:lnR>
                      <a:noFill/>
                    </a:lnR>
                    <a:lnT w="6350" cap="flat" cmpd="sng">
                      <a:solidFill>
                        <a:srgbClr val="000008"/>
                      </a:solidFill>
                      <a:prstDash val="solid"/>
                      <a:headEnd type="none" w="med" len="med"/>
                      <a:tailEnd type="none" w="med" len="med"/>
                    </a:lnT>
                    <a:lnB w="12700">
                      <a:solidFill>
                        <a:schemeClr val="tx1"/>
                      </a:solidFill>
                      <a:prstDash val="solid"/>
                    </a:lnB>
                    <a:noFill/>
                  </a:tcPr>
                </a:tc>
              </a:tr>
              <a:tr h="208280">
                <a:tc>
                  <a:txBody>
                    <a:bodyPr/>
                    <a:p>
                      <a:pPr marL="68580" indent="0" algn="ctr">
                        <a:spcBef>
                          <a:spcPct val="0"/>
                        </a:spcBef>
                        <a:spcAft>
                          <a:spcPct val="0"/>
                        </a:spcAft>
                        <a:buNone/>
                      </a:pPr>
                      <a:endParaRPr lang="zh-CN" altLang="en-US" sz="1000">
                        <a:latin typeface="Times New Roman" panose="02020503050405090304"/>
                        <a:ea typeface="等线" panose="020F0502020204030204"/>
                      </a:endParaRPr>
                    </a:p>
                  </a:txBody>
                  <a:tcPr marL="0" marR="0" marT="0" marB="0" anchor="t" anchorCtr="0">
                    <a:lnL>
                      <a:noFill/>
                    </a:lnL>
                    <a:lnR w="6350" cap="flat" cmpd="sng">
                      <a:solidFill>
                        <a:srgbClr val="000008"/>
                      </a:solidFill>
                      <a:prstDash val="solid"/>
                      <a:headEnd type="none" w="med" len="med"/>
                      <a:tailEnd type="none" w="med" len="med"/>
                    </a:lnR>
                    <a:lnT w="12700">
                      <a:solidFill>
                        <a:schemeClr val="tx1"/>
                      </a:solidFill>
                      <a:prstDash val="solid"/>
                    </a:lnT>
                    <a:lnB>
                      <a:noFill/>
                    </a:lnB>
                    <a:noFill/>
                  </a:tcPr>
                </a:tc>
                <a:tc>
                  <a:txBody>
                    <a:bodyPr/>
                    <a:p>
                      <a:pPr marL="68580" indent="0" algn="ctr">
                        <a:lnSpc>
                          <a:spcPct val="114000"/>
                        </a:lnSpc>
                        <a:spcBef>
                          <a:spcPct val="0"/>
                        </a:spcBef>
                        <a:spcAft>
                          <a:spcPct val="0"/>
                        </a:spcAft>
                        <a:buNone/>
                      </a:pPr>
                      <a:r>
                        <a:rPr lang="en-US" altLang="zh-CN" sz="1000">
                          <a:latin typeface="Times New Roman" panose="02020503050405090304"/>
                          <a:ea typeface="Times New Roman" panose="02020503050405090304"/>
                        </a:rPr>
                        <a:t>AR</a:t>
                      </a:r>
                      <a:endParaRPr lang="en-US" altLang="zh-CN" sz="1000">
                        <a:latin typeface="Times New Roman" panose="02020503050405090304"/>
                        <a:ea typeface="Times New Roman" panose="02020503050405090304"/>
                      </a:endParaRPr>
                    </a:p>
                  </a:txBody>
                  <a:tcPr marL="0" marR="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12700">
                      <a:solidFill>
                        <a:schemeClr val="tx1"/>
                      </a:solidFill>
                      <a:prstDash val="solid"/>
                    </a:lnT>
                    <a:lnB>
                      <a:noFill/>
                    </a:lnB>
                    <a:noFill/>
                  </a:tcPr>
                </a:tc>
                <a:tc>
                  <a:txBody>
                    <a:bodyPr/>
                    <a:p>
                      <a:pPr algn="ctr" fontAlgn="ctr"/>
                      <a:r>
                        <a:rPr lang="en-US" altLang="zh-CN" sz="1100" b="0" i="0">
                          <a:solidFill>
                            <a:srgbClr val="000000"/>
                          </a:solidFill>
                          <a:uFillTx/>
                          <a:latin typeface="Times New Roman" panose="02020503050405090304" pitchFamily="18" charset="0"/>
                          <a:ea typeface="宋体"/>
                        </a:rPr>
                        <a:t>0.446708</a:t>
                      </a:r>
                      <a:endParaRPr lang="en-US" altLang="zh-CN" sz="1100" b="0" i="0">
                        <a:solidFill>
                          <a:srgbClr val="000000"/>
                        </a:solidFill>
                        <a:uFillTx/>
                        <a:latin typeface="Times New Roman" panose="02020503050405090304" pitchFamily="18" charset="0"/>
                        <a:ea typeface="宋体"/>
                      </a:endParaRPr>
                    </a:p>
                  </a:txBody>
                  <a:tcPr marL="13017" marR="13017" marT="13017" marB="0" anchor="ctr" anchorCtr="0">
                    <a:lnL w="6350" cap="flat" cmpd="sng">
                      <a:solidFill>
                        <a:srgbClr val="000008"/>
                      </a:solidFill>
                      <a:prstDash val="solid"/>
                      <a:headEnd type="none" w="med" len="med"/>
                      <a:tailEnd type="none" w="med" len="med"/>
                    </a:lnL>
                    <a:lnR>
                      <a:noFill/>
                    </a:lnR>
                    <a:lnT w="12700">
                      <a:solidFill>
                        <a:schemeClr val="tx1"/>
                      </a:solidFill>
                      <a:prstDash val="solid"/>
                    </a:lnT>
                    <a:lnB>
                      <a:noFill/>
                    </a:lnB>
                    <a:noFill/>
                  </a:tcPr>
                </a:tc>
                <a:tc>
                  <a:txBody>
                    <a:bodyPr/>
                    <a:p>
                      <a:pPr algn="ctr" fontAlgn="ctr"/>
                      <a:r>
                        <a:rPr lang="en-US" altLang="zh-CN" sz="1100" b="0" i="0">
                          <a:solidFill>
                            <a:srgbClr val="000000"/>
                          </a:solidFill>
                          <a:uFillTx/>
                          <a:latin typeface="Times New Roman" panose="02020503050405090304" pitchFamily="18" charset="0"/>
                          <a:ea typeface="宋体"/>
                        </a:rPr>
                        <a:t>0.763444</a:t>
                      </a:r>
                      <a:endParaRPr lang="en-US" altLang="zh-CN" sz="1100" b="0" i="0">
                        <a:solidFill>
                          <a:srgbClr val="000000"/>
                        </a:solidFill>
                        <a:uFillTx/>
                        <a:latin typeface="Times New Roman" panose="02020503050405090304" pitchFamily="18" charset="0"/>
                        <a:ea typeface="宋体"/>
                      </a:endParaRPr>
                    </a:p>
                  </a:txBody>
                  <a:tcPr marL="13017" marR="13017" marT="13017" marB="0" anchor="ctr" anchorCtr="0">
                    <a:lnL>
                      <a:noFill/>
                    </a:lnL>
                    <a:lnR>
                      <a:noFill/>
                    </a:lnR>
                    <a:lnT w="12700">
                      <a:solidFill>
                        <a:schemeClr val="tx1"/>
                      </a:solidFill>
                      <a:prstDash val="solid"/>
                    </a:lnT>
                    <a:lnB>
                      <a:noFill/>
                    </a:lnB>
                    <a:noFill/>
                  </a:tcPr>
                </a:tc>
                <a:tc>
                  <a:txBody>
                    <a:bodyPr/>
                    <a:p>
                      <a:pPr algn="ctr" fontAlgn="ctr"/>
                      <a:r>
                        <a:rPr lang="en-US" altLang="zh-CN" sz="1100" b="0" i="0">
                          <a:solidFill>
                            <a:srgbClr val="000000"/>
                          </a:solidFill>
                          <a:uFillTx/>
                          <a:latin typeface="Times New Roman" panose="02020503050405090304" pitchFamily="18" charset="0"/>
                          <a:ea typeface="宋体"/>
                        </a:rPr>
                        <a:t>2.576</a:t>
                      </a:r>
                      <a:endParaRPr lang="en-US" altLang="zh-CN" sz="1100" b="0" i="0">
                        <a:solidFill>
                          <a:srgbClr val="000000"/>
                        </a:solidFill>
                        <a:uFillTx/>
                        <a:latin typeface="Times New Roman" panose="02020503050405090304" pitchFamily="18" charset="0"/>
                        <a:ea typeface="宋体"/>
                      </a:endParaRPr>
                    </a:p>
                  </a:txBody>
                  <a:tcPr marL="13017" marR="13017" marT="13017" marB="0" anchor="ctr" anchorCtr="0">
                    <a:lnL>
                      <a:noFill/>
                    </a:lnL>
                    <a:lnR>
                      <a:noFill/>
                    </a:lnR>
                    <a:lnT w="12700">
                      <a:solidFill>
                        <a:schemeClr val="tx1"/>
                      </a:solidFill>
                      <a:prstDash val="solid"/>
                    </a:lnT>
                    <a:lnB>
                      <a:noFill/>
                    </a:lnB>
                    <a:noFill/>
                  </a:tcPr>
                </a:tc>
                <a:tc>
                  <a:txBody>
                    <a:bodyPr/>
                    <a:p>
                      <a:pPr algn="ctr" fontAlgn="ctr"/>
                      <a:r>
                        <a:rPr lang="en-US" altLang="zh-CN" sz="1100" b="0" i="0">
                          <a:solidFill>
                            <a:srgbClr val="000000"/>
                          </a:solidFill>
                          <a:uFillTx/>
                          <a:latin typeface="Times New Roman" panose="02020503050405090304" pitchFamily="18" charset="0"/>
                          <a:ea typeface="宋体"/>
                        </a:rPr>
                        <a:t>215.0144</a:t>
                      </a:r>
                      <a:endParaRPr lang="en-US" altLang="zh-CN" sz="1100" b="0" i="0">
                        <a:solidFill>
                          <a:srgbClr val="000000"/>
                        </a:solidFill>
                        <a:uFillTx/>
                        <a:latin typeface="Times New Roman" panose="02020503050405090304" pitchFamily="18" charset="0"/>
                        <a:ea typeface="宋体"/>
                      </a:endParaRPr>
                    </a:p>
                  </a:txBody>
                  <a:tcPr marL="13017" marR="13017" marT="13017" marB="0" anchor="ctr" anchorCtr="0">
                    <a:lnL>
                      <a:noFill/>
                    </a:lnL>
                    <a:lnR>
                      <a:noFill/>
                    </a:lnR>
                    <a:lnT w="12700">
                      <a:solidFill>
                        <a:schemeClr val="tx1"/>
                      </a:solidFill>
                      <a:prstDash val="solid"/>
                    </a:lnT>
                    <a:lnB>
                      <a:noFill/>
                    </a:lnB>
                    <a:noFill/>
                  </a:tcPr>
                </a:tc>
              </a:tr>
              <a:tr h="208280">
                <a:tc>
                  <a:txBody>
                    <a:bodyPr/>
                    <a:p>
                      <a:pPr marL="68580" indent="0" algn="ctr">
                        <a:spcBef>
                          <a:spcPct val="0"/>
                        </a:spcBef>
                        <a:spcAft>
                          <a:spcPct val="0"/>
                        </a:spcAft>
                      </a:pPr>
                      <a:endParaRPr sz="1000">
                        <a:latin typeface="Times New Roman" panose="02020503050405090304"/>
                        <a:ea typeface="等线" panose="020F0502020204030204"/>
                      </a:endParaRPr>
                    </a:p>
                  </a:txBody>
                  <a:tcPr marL="0" marR="0" marT="0" marB="0" anchor="t" anchorCtr="0">
                    <a:lnL>
                      <a:noFill/>
                    </a:lnL>
                    <a:lnR w="6350" cap="flat" cmpd="sng">
                      <a:solidFill>
                        <a:srgbClr val="000008"/>
                      </a:solidFill>
                      <a:prstDash val="solid"/>
                      <a:headEnd type="none" w="med" len="med"/>
                      <a:tailEnd type="none" w="med" len="med"/>
                    </a:lnR>
                    <a:lnT w="12700">
                      <a:solidFill>
                        <a:schemeClr val="tx1"/>
                      </a:solidFill>
                      <a:prstDash val="solid"/>
                    </a:lnT>
                    <a:lnB>
                      <a:noFill/>
                    </a:lnB>
                    <a:noFill/>
                  </a:tcPr>
                </a:tc>
                <a:tc>
                  <a:txBody>
                    <a:bodyPr/>
                    <a:p>
                      <a:pPr marL="68580" indent="0" algn="ctr">
                        <a:lnSpc>
                          <a:spcPct val="114000"/>
                        </a:lnSpc>
                        <a:spcBef>
                          <a:spcPct val="0"/>
                        </a:spcBef>
                        <a:spcAft>
                          <a:spcPct val="0"/>
                        </a:spcAft>
                      </a:pPr>
                      <a:r>
                        <a:rPr lang="en-US" altLang="zh-CN" sz="1000">
                          <a:latin typeface="Times New Roman" panose="02020503050405090304"/>
                          <a:ea typeface="Times New Roman" panose="02020503050405090304"/>
                        </a:rPr>
                        <a:t>MLP</a:t>
                      </a:r>
                      <a:endParaRPr lang="en-US" altLang="zh-CN" sz="1000">
                        <a:latin typeface="Times New Roman" panose="02020503050405090304"/>
                        <a:ea typeface="Times New Roman" panose="02020503050405090304"/>
                      </a:endParaRPr>
                    </a:p>
                  </a:txBody>
                  <a:tcPr marL="0" marR="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12700">
                      <a:solidFill>
                        <a:schemeClr val="tx1"/>
                      </a:solidFill>
                      <a:prstDash val="solid"/>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0.406986</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w="6350" cap="flat" cmpd="sng">
                      <a:solidFill>
                        <a:srgbClr val="000008"/>
                      </a:solidFill>
                      <a:prstDash val="solid"/>
                      <a:headEnd type="none" w="med" len="med"/>
                      <a:tailEnd type="none" w="med" len="med"/>
                    </a:lnL>
                    <a:lnR>
                      <a:noFill/>
                    </a:lnR>
                    <a:lnT w="12700">
                      <a:solidFill>
                        <a:schemeClr val="tx1"/>
                      </a:solidFill>
                      <a:prstDash val="solid"/>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0.845808</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w="12700">
                      <a:solidFill>
                        <a:schemeClr val="tx1"/>
                      </a:solidFill>
                      <a:prstDash val="solid"/>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1.3107</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w="12700">
                      <a:solidFill>
                        <a:schemeClr val="tx1"/>
                      </a:solidFill>
                      <a:prstDash val="solid"/>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721.984</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w="12700">
                      <a:solidFill>
                        <a:schemeClr val="tx1"/>
                      </a:solidFill>
                      <a:prstDash val="solid"/>
                    </a:lnT>
                    <a:lnB>
                      <a:noFill/>
                    </a:lnB>
                    <a:noFill/>
                  </a:tcPr>
                </a:tc>
              </a:tr>
              <a:tr h="208280">
                <a:tc>
                  <a:txBody>
                    <a:bodyPr/>
                    <a:p>
                      <a:pPr marL="68580" indent="0" algn="ctr">
                        <a:lnSpc>
                          <a:spcPct val="114000"/>
                        </a:lnSpc>
                        <a:spcBef>
                          <a:spcPct val="0"/>
                        </a:spcBef>
                        <a:spcAft>
                          <a:spcPct val="0"/>
                        </a:spcAft>
                      </a:pPr>
                      <a:r>
                        <a:rPr lang="en-US" altLang="zh-CN" sz="1000">
                          <a:latin typeface="Times New Roman" panose="02020503050405090304"/>
                          <a:ea typeface="等线" panose="020F0502020204030204"/>
                        </a:rPr>
                        <a:t> </a:t>
                      </a:r>
                      <a:endParaRPr lang="en-US" altLang="zh-CN" sz="1000">
                        <a:latin typeface="Times New Roman" panose="02020503050405090304"/>
                        <a:ea typeface="等线" panose="020F0502020204030204"/>
                      </a:endParaRPr>
                    </a:p>
                  </a:txBody>
                  <a:tcPr marL="0" marR="0" marT="0" marB="0" anchor="t" anchorCtr="0">
                    <a:lnL>
                      <a:noFill/>
                    </a:lnL>
                    <a:lnR w="6350" cap="flat" cmpd="sng">
                      <a:solidFill>
                        <a:srgbClr val="000008"/>
                      </a:solidFill>
                      <a:prstDash val="solid"/>
                      <a:headEnd type="none" w="med" len="med"/>
                      <a:tailEnd type="none" w="med" len="med"/>
                    </a:lnR>
                    <a:lnT>
                      <a:noFill/>
                    </a:lnT>
                    <a:lnB>
                      <a:noFill/>
                    </a:lnB>
                    <a:noFill/>
                  </a:tcPr>
                </a:tc>
                <a:tc>
                  <a:txBody>
                    <a:bodyPr/>
                    <a:p>
                      <a:pPr marL="68580" indent="0" algn="ctr">
                        <a:lnSpc>
                          <a:spcPct val="114000"/>
                        </a:lnSpc>
                        <a:spcBef>
                          <a:spcPct val="0"/>
                        </a:spcBef>
                        <a:spcAft>
                          <a:spcPct val="0"/>
                        </a:spcAft>
                      </a:pPr>
                      <a:r>
                        <a:rPr lang="en-US" altLang="zh-CN" sz="1000">
                          <a:latin typeface="Times New Roman" panose="02020503050405090304"/>
                          <a:ea typeface="Times New Roman" panose="02020503050405090304"/>
                        </a:rPr>
                        <a:t>CNN</a:t>
                      </a:r>
                      <a:endParaRPr lang="en-US" altLang="zh-CN" sz="1000">
                        <a:latin typeface="Times New Roman" panose="02020503050405090304"/>
                        <a:ea typeface="Times New Roman" panose="02020503050405090304"/>
                      </a:endParaRPr>
                    </a:p>
                  </a:txBody>
                  <a:tcPr marL="0" marR="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0.287347</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w="6350" cap="flat" cmpd="sng">
                      <a:solidFill>
                        <a:srgbClr val="000008"/>
                      </a:solidFill>
                      <a:prstDash val="solid"/>
                      <a:headEnd type="none" w="med" len="med"/>
                      <a:tailEnd type="none" w="med" len="med"/>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0.902666</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38.8188</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8657.984</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r>
              <a:tr h="208280">
                <a:tc>
                  <a:txBody>
                    <a:bodyPr/>
                    <a:p>
                      <a:pPr marL="68580" indent="0" algn="ctr">
                        <a:lnSpc>
                          <a:spcPct val="114000"/>
                        </a:lnSpc>
                        <a:spcBef>
                          <a:spcPct val="0"/>
                        </a:spcBef>
                        <a:spcAft>
                          <a:spcPct val="0"/>
                        </a:spcAft>
                      </a:pPr>
                      <a:r>
                        <a:rPr lang="en-US" altLang="zh-CN" sz="1000">
                          <a:latin typeface="Times New Roman" panose="02020503050405090304"/>
                          <a:ea typeface="等线" panose="020F0502020204030204"/>
                        </a:rPr>
                        <a:t>10-&gt;1</a:t>
                      </a:r>
                      <a:endParaRPr lang="en-US" altLang="zh-CN" sz="1000">
                        <a:latin typeface="Times New Roman" panose="02020503050405090304"/>
                        <a:ea typeface="等线" panose="020F0502020204030204"/>
                      </a:endParaRPr>
                    </a:p>
                  </a:txBody>
                  <a:tcPr marL="0" marR="0" marT="0" marB="0" anchor="t" anchorCtr="0">
                    <a:lnL>
                      <a:noFill/>
                    </a:lnL>
                    <a:lnR w="6350" cap="flat" cmpd="sng">
                      <a:solidFill>
                        <a:srgbClr val="000008"/>
                      </a:solidFill>
                      <a:prstDash val="solid"/>
                      <a:headEnd type="none" w="med" len="med"/>
                      <a:tailEnd type="none" w="med" len="med"/>
                    </a:lnR>
                    <a:lnT>
                      <a:noFill/>
                    </a:lnT>
                    <a:lnB>
                      <a:noFill/>
                    </a:lnB>
                    <a:noFill/>
                  </a:tcPr>
                </a:tc>
                <a:tc>
                  <a:txBody>
                    <a:bodyPr/>
                    <a:p>
                      <a:pPr marL="68580" indent="0" algn="ctr">
                        <a:lnSpc>
                          <a:spcPct val="114000"/>
                        </a:lnSpc>
                        <a:spcBef>
                          <a:spcPct val="0"/>
                        </a:spcBef>
                        <a:spcAft>
                          <a:spcPct val="0"/>
                        </a:spcAft>
                      </a:pPr>
                      <a:r>
                        <a:rPr lang="en-US" altLang="zh-CN" sz="1000">
                          <a:latin typeface="Times New Roman" panose="02020503050405090304"/>
                          <a:ea typeface="等线" panose="020F0502020204030204"/>
                        </a:rPr>
                        <a:t>CNNL1</a:t>
                      </a:r>
                      <a:endParaRPr lang="en-US" altLang="zh-CN" sz="1000">
                        <a:latin typeface="Times New Roman" panose="02020503050405090304"/>
                        <a:ea typeface="等线" panose="020F0502020204030204"/>
                      </a:endParaRPr>
                    </a:p>
                  </a:txBody>
                  <a:tcPr marL="0" marR="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0.180267</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w="6350" cap="flat" cmpd="sng">
                      <a:solidFill>
                        <a:srgbClr val="000008"/>
                      </a:solidFill>
                      <a:prstDash val="solid"/>
                      <a:headEnd type="none" w="med" len="med"/>
                      <a:tailEnd type="none" w="med" len="med"/>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0.84047</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40.7849</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8854.592</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r>
              <a:tr h="208280">
                <a:tc>
                  <a:txBody>
                    <a:bodyPr/>
                    <a:p>
                      <a:pPr marL="68580" indent="0" algn="ctr">
                        <a:lnSpc>
                          <a:spcPct val="114000"/>
                        </a:lnSpc>
                        <a:spcBef>
                          <a:spcPct val="0"/>
                        </a:spcBef>
                        <a:spcAft>
                          <a:spcPct val="0"/>
                        </a:spcAft>
                      </a:pPr>
                      <a:r>
                        <a:rPr lang="en-US" altLang="zh-CN" sz="1000">
                          <a:latin typeface="Times New Roman" panose="02020503050405090304"/>
                          <a:ea typeface="等线" panose="020F0502020204030204"/>
                        </a:rPr>
                        <a:t> </a:t>
                      </a:r>
                      <a:endParaRPr lang="en-US" altLang="zh-CN" sz="1000">
                        <a:latin typeface="Times New Roman" panose="02020503050405090304"/>
                        <a:ea typeface="等线" panose="020F0502020204030204"/>
                      </a:endParaRPr>
                    </a:p>
                  </a:txBody>
                  <a:tcPr marL="0" marR="0" marT="0" marB="0" anchor="t" anchorCtr="0">
                    <a:lnL>
                      <a:noFill/>
                    </a:lnL>
                    <a:lnR w="6350" cap="flat" cmpd="sng">
                      <a:solidFill>
                        <a:srgbClr val="000008"/>
                      </a:solidFill>
                      <a:prstDash val="solid"/>
                      <a:headEnd type="none" w="med" len="med"/>
                      <a:tailEnd type="none" w="med" len="med"/>
                    </a:lnR>
                    <a:lnT>
                      <a:noFill/>
                    </a:lnT>
                    <a:lnB>
                      <a:noFill/>
                    </a:lnB>
                    <a:noFill/>
                  </a:tcPr>
                </a:tc>
                <a:tc>
                  <a:txBody>
                    <a:bodyPr/>
                    <a:p>
                      <a:pPr marL="68580" indent="0" algn="ctr">
                        <a:lnSpc>
                          <a:spcPct val="114000"/>
                        </a:lnSpc>
                        <a:spcBef>
                          <a:spcPct val="0"/>
                        </a:spcBef>
                        <a:spcAft>
                          <a:spcPct val="0"/>
                        </a:spcAft>
                      </a:pPr>
                      <a:r>
                        <a:rPr lang="en-US" altLang="zh-CN" sz="1000">
                          <a:latin typeface="Times New Roman" panose="02020503050405090304"/>
                          <a:ea typeface="等线" panose="020F0502020204030204"/>
                        </a:rPr>
                        <a:t>CNNL2</a:t>
                      </a:r>
                      <a:endParaRPr lang="en-US" altLang="zh-CN" sz="1000">
                        <a:latin typeface="Times New Roman" panose="02020503050405090304"/>
                        <a:ea typeface="等线" panose="020F0502020204030204"/>
                      </a:endParaRPr>
                    </a:p>
                  </a:txBody>
                  <a:tcPr marL="0" marR="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0.180438</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w="6350" cap="flat" cmpd="sng">
                      <a:solidFill>
                        <a:srgbClr val="000008"/>
                      </a:solidFill>
                      <a:prstDash val="solid"/>
                      <a:headEnd type="none" w="med" len="med"/>
                      <a:tailEnd type="none" w="med" len="med"/>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0.840752</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40.7849</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8854.592</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r>
              <a:tr h="208280">
                <a:tc>
                  <a:txBody>
                    <a:bodyPr/>
                    <a:p>
                      <a:pPr marL="68580" indent="0" algn="ctr">
                        <a:lnSpc>
                          <a:spcPct val="114000"/>
                        </a:lnSpc>
                        <a:spcBef>
                          <a:spcPct val="0"/>
                        </a:spcBef>
                        <a:spcAft>
                          <a:spcPct val="0"/>
                        </a:spcAft>
                      </a:pPr>
                      <a:r>
                        <a:rPr lang="en-US" altLang="zh-CN" sz="1000">
                          <a:latin typeface="Times New Roman" panose="02020503050405090304"/>
                          <a:ea typeface="等线" panose="020F0502020204030204"/>
                        </a:rPr>
                        <a:t> </a:t>
                      </a:r>
                      <a:endParaRPr lang="en-US" altLang="zh-CN" sz="1000">
                        <a:latin typeface="Times New Roman" panose="02020503050405090304"/>
                        <a:ea typeface="等线" panose="020F0502020204030204"/>
                      </a:endParaRPr>
                    </a:p>
                  </a:txBody>
                  <a:tcPr marL="0" marR="0" marT="0" marB="0" anchor="t" anchorCtr="0">
                    <a:lnL>
                      <a:noFill/>
                    </a:lnL>
                    <a:lnR w="6350" cap="flat" cmpd="sng">
                      <a:solidFill>
                        <a:srgbClr val="000008"/>
                      </a:solidFill>
                      <a:prstDash val="solid"/>
                      <a:headEnd type="none" w="med" len="med"/>
                      <a:tailEnd type="none" w="med" len="med"/>
                    </a:lnR>
                    <a:lnT>
                      <a:noFill/>
                    </a:lnT>
                    <a:lnB>
                      <a:noFill/>
                    </a:lnB>
                    <a:noFill/>
                  </a:tcPr>
                </a:tc>
                <a:tc>
                  <a:txBody>
                    <a:bodyPr/>
                    <a:p>
                      <a:pPr marL="68580" indent="0" algn="ctr">
                        <a:lnSpc>
                          <a:spcPct val="114000"/>
                        </a:lnSpc>
                        <a:spcBef>
                          <a:spcPct val="0"/>
                        </a:spcBef>
                        <a:spcAft>
                          <a:spcPct val="0"/>
                        </a:spcAft>
                      </a:pPr>
                      <a:r>
                        <a:rPr lang="en-US" altLang="zh-CN" sz="1000">
                          <a:latin typeface="Times New Roman" panose="02020503050405090304"/>
                          <a:ea typeface="Times New Roman" panose="02020503050405090304"/>
                        </a:rPr>
                        <a:t>ComplexCNN</a:t>
                      </a:r>
                      <a:endParaRPr lang="en-US" altLang="zh-CN" sz="1000">
                        <a:latin typeface="Times New Roman" panose="02020503050405090304"/>
                        <a:ea typeface="Times New Roman" panose="02020503050405090304"/>
                      </a:endParaRPr>
                    </a:p>
                  </a:txBody>
                  <a:tcPr marL="0" marR="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a:noFill/>
                    </a:lnT>
                    <a:lnB>
                      <a:noFill/>
                    </a:lnB>
                    <a:noFill/>
                  </a:tcPr>
                </a:tc>
                <a:tc>
                  <a:txBody>
                    <a:bodyPr/>
                    <a:p>
                      <a:pPr marL="68580" indent="0" algn="ctr" fontAlgn="ctr">
                        <a:lnSpc>
                          <a:spcPct val="114000"/>
                        </a:lnSpc>
                        <a:spcBef>
                          <a:spcPct val="0"/>
                        </a:spcBef>
                        <a:spcAft>
                          <a:spcPts val="1000"/>
                        </a:spcAft>
                      </a:pPr>
                      <a:r>
                        <a:rPr lang="en-US" altLang="zh-CN" sz="1200" b="1" i="0">
                          <a:solidFill>
                            <a:srgbClr val="000000"/>
                          </a:solidFill>
                          <a:uFillTx/>
                          <a:latin typeface="Times New Roman" panose="02020503050405090304" pitchFamily="18" charset="0"/>
                          <a:ea typeface="Times New Roman" panose="02020503050405090304"/>
                          <a:cs typeface="Times New Roman Bold" panose="02020503050405090304" charset="0"/>
                        </a:rPr>
                        <a:t>0.026063</a:t>
                      </a:r>
                      <a:endParaRPr lang="en-US" altLang="zh-CN" sz="1200" b="1" i="0">
                        <a:solidFill>
                          <a:srgbClr val="000000"/>
                        </a:solidFill>
                        <a:uFillTx/>
                        <a:latin typeface="Times New Roman" panose="02020503050405090304" pitchFamily="18" charset="0"/>
                        <a:ea typeface="Times New Roman" panose="02020503050405090304"/>
                        <a:cs typeface="Times New Roman Bold" panose="02020503050405090304" charset="0"/>
                      </a:endParaRPr>
                    </a:p>
                  </a:txBody>
                  <a:tcPr marL="0" marR="0" marT="0" marB="0" anchor="ctr" anchorCtr="0">
                    <a:lnL w="6350" cap="flat" cmpd="sng">
                      <a:solidFill>
                        <a:srgbClr val="000008"/>
                      </a:solidFill>
                      <a:prstDash val="solid"/>
                      <a:headEnd type="none" w="med" len="med"/>
                      <a:tailEnd type="none" w="med" len="med"/>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0.934669</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5.2465</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948.24</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r>
              <a:tr h="208280">
                <a:tc>
                  <a:txBody>
                    <a:bodyPr/>
                    <a:p>
                      <a:pPr marL="68580" indent="0" algn="ctr">
                        <a:lnSpc>
                          <a:spcPct val="114000"/>
                        </a:lnSpc>
                        <a:spcBef>
                          <a:spcPct val="0"/>
                        </a:spcBef>
                        <a:spcAft>
                          <a:spcPct val="0"/>
                        </a:spcAft>
                      </a:pPr>
                      <a:r>
                        <a:rPr lang="en-US" altLang="zh-CN" sz="1000">
                          <a:latin typeface="Times New Roman" panose="02020503050405090304"/>
                          <a:ea typeface="等线" panose="020F0502020204030204"/>
                        </a:rPr>
                        <a:t> </a:t>
                      </a:r>
                      <a:endParaRPr lang="en-US" altLang="zh-CN" sz="1000">
                        <a:latin typeface="Times New Roman" panose="02020503050405090304"/>
                        <a:ea typeface="等线" panose="020F0502020204030204"/>
                      </a:endParaRPr>
                    </a:p>
                  </a:txBody>
                  <a:tcPr marL="0" marR="0" marT="0" marB="0" anchor="t" anchorCtr="0">
                    <a:lnL>
                      <a:noFill/>
                    </a:lnL>
                    <a:lnR w="6350" cap="flat" cmpd="sng">
                      <a:solidFill>
                        <a:srgbClr val="000008"/>
                      </a:solidFill>
                      <a:prstDash val="solid"/>
                      <a:headEnd type="none" w="med" len="med"/>
                      <a:tailEnd type="none" w="med" len="med"/>
                    </a:lnR>
                    <a:lnT>
                      <a:noFill/>
                    </a:lnT>
                    <a:lnB>
                      <a:noFill/>
                    </a:lnB>
                    <a:noFill/>
                  </a:tcPr>
                </a:tc>
                <a:tc>
                  <a:txBody>
                    <a:bodyPr/>
                    <a:p>
                      <a:pPr marL="68580" indent="0" algn="ctr">
                        <a:lnSpc>
                          <a:spcPct val="114000"/>
                        </a:lnSpc>
                        <a:spcBef>
                          <a:spcPct val="0"/>
                        </a:spcBef>
                        <a:spcAft>
                          <a:spcPct val="0"/>
                        </a:spcAft>
                      </a:pPr>
                      <a:r>
                        <a:rPr lang="en-US" altLang="zh-CN" sz="1000">
                          <a:latin typeface="Times New Roman" panose="02020503050405090304"/>
                          <a:ea typeface="Times New Roman" panose="02020503050405090304"/>
                        </a:rPr>
                        <a:t>RNN</a:t>
                      </a:r>
                      <a:endParaRPr lang="en-US" altLang="zh-CN" sz="1000">
                        <a:latin typeface="Times New Roman" panose="02020503050405090304"/>
                        <a:ea typeface="Times New Roman" panose="02020503050405090304"/>
                      </a:endParaRPr>
                    </a:p>
                  </a:txBody>
                  <a:tcPr marL="0" marR="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0.004068</a:t>
                      </a:r>
                      <a:endParaRPr lang="en-US" altLang="zh-CN" sz="1200" b="1" i="0">
                        <a:solidFill>
                          <a:srgbClr val="000000"/>
                        </a:solidFill>
                        <a:uFillTx/>
                        <a:latin typeface="Times New Roman" panose="02020503050405090304" pitchFamily="18" charset="0"/>
                        <a:ea typeface="Times New Roman" panose="02020503050405090304"/>
                      </a:endParaRPr>
                    </a:p>
                  </a:txBody>
                  <a:tcPr marL="0" marR="0" marT="0" marB="0" anchor="ctr" anchorCtr="0">
                    <a:lnL w="6350" cap="flat" cmpd="sng">
                      <a:solidFill>
                        <a:srgbClr val="000008"/>
                      </a:solidFill>
                      <a:prstDash val="solid"/>
                      <a:headEnd type="none" w="med" len="med"/>
                      <a:tailEnd type="none" w="med" len="med"/>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0.985018</a:t>
                      </a:r>
                      <a:endParaRPr lang="en-US" altLang="zh-CN" sz="1200" b="1"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32.7475</a:t>
                      </a:r>
                      <a:endParaRPr lang="en-US" altLang="zh-CN" sz="1200" b="1"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4232.208</a:t>
                      </a:r>
                      <a:endParaRPr lang="en-US" altLang="zh-CN" sz="1200" b="1"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r>
              <a:tr h="208280">
                <a:tc>
                  <a:txBody>
                    <a:bodyPr/>
                    <a:p>
                      <a:pPr marL="68580" indent="0" algn="ctr">
                        <a:lnSpc>
                          <a:spcPct val="114000"/>
                        </a:lnSpc>
                        <a:spcBef>
                          <a:spcPct val="0"/>
                        </a:spcBef>
                        <a:spcAft>
                          <a:spcPct val="0"/>
                        </a:spcAft>
                      </a:pPr>
                      <a:r>
                        <a:rPr lang="en-US" altLang="zh-CN" sz="1000">
                          <a:latin typeface="Times New Roman" panose="02020503050405090304"/>
                          <a:ea typeface="等线" panose="020F0502020204030204"/>
                        </a:rPr>
                        <a:t> </a:t>
                      </a:r>
                      <a:endParaRPr lang="en-US" altLang="zh-CN" sz="1000">
                        <a:latin typeface="Times New Roman" panose="02020503050405090304"/>
                        <a:ea typeface="等线" panose="020F0502020204030204"/>
                      </a:endParaRPr>
                    </a:p>
                  </a:txBody>
                  <a:tcPr marL="0" marR="0" marT="0" marB="0" anchor="t" anchorCtr="0">
                    <a:lnL>
                      <a:noFill/>
                    </a:lnL>
                    <a:lnR w="6350" cap="flat" cmpd="sng">
                      <a:solidFill>
                        <a:srgbClr val="000008"/>
                      </a:solidFill>
                      <a:prstDash val="solid"/>
                      <a:headEnd type="none" w="med" len="med"/>
                      <a:tailEnd type="none" w="med" len="med"/>
                    </a:lnR>
                    <a:lnT>
                      <a:noFill/>
                    </a:lnT>
                    <a:lnB>
                      <a:noFill/>
                    </a:lnB>
                    <a:noFill/>
                  </a:tcPr>
                </a:tc>
                <a:tc>
                  <a:txBody>
                    <a:bodyPr/>
                    <a:p>
                      <a:pPr marL="68580" indent="0" algn="ctr">
                        <a:lnSpc>
                          <a:spcPct val="114000"/>
                        </a:lnSpc>
                        <a:spcBef>
                          <a:spcPct val="0"/>
                        </a:spcBef>
                        <a:spcAft>
                          <a:spcPct val="0"/>
                        </a:spcAft>
                      </a:pPr>
                      <a:r>
                        <a:rPr lang="en-US" altLang="zh-CN" sz="1000">
                          <a:latin typeface="Times New Roman" panose="02020503050405090304"/>
                          <a:ea typeface="Times New Roman" panose="02020503050405090304"/>
                        </a:rPr>
                        <a:t>LSTM</a:t>
                      </a:r>
                      <a:endParaRPr lang="en-US" altLang="zh-CN" sz="1000">
                        <a:latin typeface="Times New Roman" panose="02020503050405090304"/>
                        <a:ea typeface="Times New Roman" panose="02020503050405090304"/>
                      </a:endParaRPr>
                    </a:p>
                  </a:txBody>
                  <a:tcPr marL="0" marR="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a:noFill/>
                    </a:lnT>
                    <a:lnB>
                      <a:noFill/>
                    </a:lnB>
                    <a:noFill/>
                  </a:tcPr>
                </a:tc>
                <a:tc>
                  <a:txBody>
                    <a:bodyPr/>
                    <a:p>
                      <a:pPr marL="68580" indent="0" algn="ctr" fontAlgn="ctr">
                        <a:lnSpc>
                          <a:spcPct val="114000"/>
                        </a:lnSpc>
                        <a:spcBef>
                          <a:spcPct val="0"/>
                        </a:spcBef>
                        <a:spcAft>
                          <a:spcPts val="1000"/>
                        </a:spcAft>
                      </a:pPr>
                      <a:r>
                        <a:rPr lang="en-US" altLang="zh-CN" sz="1200" b="0" i="0">
                          <a:solidFill>
                            <a:srgbClr val="000000"/>
                          </a:solidFill>
                          <a:uFillTx/>
                          <a:latin typeface="Times New Roman" panose="02020503050405090304" pitchFamily="18" charset="0"/>
                          <a:ea typeface="Times New Roman" panose="02020503050405090304"/>
                          <a:cs typeface="Times New Roman" panose="02020503050405090304" pitchFamily="18" charset="0"/>
                        </a:rPr>
                        <a:t>0.002685</a:t>
                      </a:r>
                      <a:endParaRPr lang="en-US" altLang="zh-CN" sz="1200" b="0" i="0">
                        <a:solidFill>
                          <a:srgbClr val="000000"/>
                        </a:solidFill>
                        <a:uFillTx/>
                        <a:latin typeface="Times New Roman" panose="02020503050405090304" pitchFamily="18" charset="0"/>
                        <a:ea typeface="Times New Roman" panose="02020503050405090304"/>
                        <a:cs typeface="Times New Roman" panose="02020503050405090304" pitchFamily="18" charset="0"/>
                      </a:endParaRPr>
                    </a:p>
                  </a:txBody>
                  <a:tcPr marL="0" marR="0" marT="0" marB="0" anchor="ctr" anchorCtr="0">
                    <a:lnL w="6350" cap="flat" cmpd="sng">
                      <a:solidFill>
                        <a:srgbClr val="000008"/>
                      </a:solidFill>
                      <a:prstDash val="solid"/>
                      <a:headEnd type="none" w="med" len="med"/>
                      <a:tailEnd type="none" w="med" len="med"/>
                    </a:lnL>
                    <a:lnR>
                      <a:noFill/>
                    </a:lnR>
                    <a:lnT>
                      <a:noFill/>
                    </a:lnT>
                    <a:lnB>
                      <a:noFill/>
                    </a:lnB>
                    <a:noFill/>
                  </a:tcPr>
                </a:tc>
                <a:tc>
                  <a:txBody>
                    <a:bodyPr/>
                    <a:p>
                      <a:pPr marL="68580" indent="0" algn="ctr" fontAlgn="ctr">
                        <a:lnSpc>
                          <a:spcPct val="114000"/>
                        </a:lnSpc>
                        <a:spcBef>
                          <a:spcPct val="0"/>
                        </a:spcBef>
                        <a:spcAft>
                          <a:spcPts val="1000"/>
                        </a:spcAft>
                      </a:pPr>
                      <a:r>
                        <a:rPr lang="en-US" altLang="zh-CN" sz="1200" b="1" i="0">
                          <a:solidFill>
                            <a:srgbClr val="000000"/>
                          </a:solidFill>
                          <a:uFillTx/>
                          <a:latin typeface="Times New Roman" panose="02020503050405090304" pitchFamily="18" charset="0"/>
                          <a:ea typeface="Times New Roman" panose="02020503050405090304"/>
                          <a:cs typeface="Times New Roman Bold" panose="02020503050405090304" charset="0"/>
                        </a:rPr>
                        <a:t>0.990524</a:t>
                      </a:r>
                      <a:endParaRPr lang="en-US" altLang="zh-CN" sz="1200" b="1" i="0">
                        <a:solidFill>
                          <a:srgbClr val="000000"/>
                        </a:solidFill>
                        <a:uFillTx/>
                        <a:latin typeface="Times New Roman" panose="02020503050405090304" pitchFamily="18" charset="0"/>
                        <a:ea typeface="Times New Roman" panose="02020503050405090304"/>
                        <a:cs typeface="Times New Roman Bold" panose="02020503050405090304" charset="0"/>
                      </a:endParaRPr>
                    </a:p>
                  </a:txBody>
                  <a:tcPr marL="0" marR="0" marT="0" marB="0" anchor="ctr" anchorCtr="0">
                    <a:lnL>
                      <a:noFill/>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127.8771</a:t>
                      </a:r>
                      <a:endParaRPr lang="en-US" altLang="zh-CN" sz="1200" b="1"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13730.832</a:t>
                      </a:r>
                      <a:endParaRPr lang="en-US" altLang="zh-CN" sz="1200" b="1"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r>
              <a:tr h="208280">
                <a:tc>
                  <a:txBody>
                    <a:bodyPr/>
                    <a:p>
                      <a:pPr marL="68580" indent="0" algn="ctr">
                        <a:lnSpc>
                          <a:spcPct val="114000"/>
                        </a:lnSpc>
                        <a:spcBef>
                          <a:spcPct val="0"/>
                        </a:spcBef>
                        <a:spcAft>
                          <a:spcPct val="0"/>
                        </a:spcAft>
                      </a:pPr>
                      <a:r>
                        <a:rPr lang="en-US" altLang="zh-CN" sz="1000">
                          <a:latin typeface="Times New Roman" panose="02020503050405090304"/>
                          <a:ea typeface="等线" panose="020F0502020204030204"/>
                        </a:rPr>
                        <a:t> </a:t>
                      </a:r>
                      <a:endParaRPr lang="en-US" altLang="zh-CN" sz="1000">
                        <a:latin typeface="Times New Roman" panose="02020503050405090304"/>
                        <a:ea typeface="等线" panose="020F0502020204030204"/>
                      </a:endParaRPr>
                    </a:p>
                  </a:txBody>
                  <a:tcPr marL="0" marR="0" marT="0" marB="0" anchor="t" anchorCtr="0">
                    <a:lnL>
                      <a:noFill/>
                    </a:lnL>
                    <a:lnR w="6350" cap="flat" cmpd="sng">
                      <a:solidFill>
                        <a:srgbClr val="000008"/>
                      </a:solidFill>
                      <a:prstDash val="solid"/>
                      <a:headEnd type="none" w="med" len="med"/>
                      <a:tailEnd type="none" w="med" len="med"/>
                    </a:lnR>
                    <a:lnT>
                      <a:noFill/>
                    </a:lnT>
                    <a:lnB>
                      <a:noFill/>
                    </a:lnB>
                    <a:noFill/>
                  </a:tcPr>
                </a:tc>
                <a:tc>
                  <a:txBody>
                    <a:bodyPr/>
                    <a:p>
                      <a:pPr marL="68580" indent="0" algn="ctr">
                        <a:lnSpc>
                          <a:spcPct val="114000"/>
                        </a:lnSpc>
                        <a:spcBef>
                          <a:spcPct val="0"/>
                        </a:spcBef>
                        <a:spcAft>
                          <a:spcPct val="0"/>
                        </a:spcAft>
                      </a:pPr>
                      <a:r>
                        <a:rPr lang="en-US" altLang="zh-CN" sz="1000">
                          <a:latin typeface="Times New Roman" panose="02020503050405090304"/>
                          <a:ea typeface="Times New Roman" panose="02020503050405090304"/>
                        </a:rPr>
                        <a:t>Transformer</a:t>
                      </a:r>
                      <a:endParaRPr lang="en-US" altLang="zh-CN" sz="1000">
                        <a:latin typeface="Times New Roman" panose="02020503050405090304"/>
                        <a:ea typeface="Times New Roman" panose="02020503050405090304"/>
                      </a:endParaRPr>
                    </a:p>
                  </a:txBody>
                  <a:tcPr marL="0" marR="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0.036477</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w="6350" cap="flat" cmpd="sng">
                      <a:solidFill>
                        <a:srgbClr val="000008"/>
                      </a:solidFill>
                      <a:prstDash val="solid"/>
                      <a:headEnd type="none" w="med" len="med"/>
                      <a:tailEnd type="none" w="med" len="med"/>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0.953426</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567.4926</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80688.192</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r>
              <a:tr h="208280">
                <a:tc>
                  <a:txBody>
                    <a:bodyPr/>
                    <a:p>
                      <a:pPr marL="68580" indent="0" algn="ctr">
                        <a:lnSpc>
                          <a:spcPct val="114000"/>
                        </a:lnSpc>
                        <a:spcBef>
                          <a:spcPct val="0"/>
                        </a:spcBef>
                        <a:spcAft>
                          <a:spcPct val="0"/>
                        </a:spcAft>
                      </a:pPr>
                      <a:r>
                        <a:rPr lang="en-US" altLang="zh-CN" sz="1000">
                          <a:latin typeface="Times New Roman" panose="02020503050405090304"/>
                          <a:ea typeface="等线" panose="020F0502020204030204"/>
                        </a:rPr>
                        <a:t> </a:t>
                      </a:r>
                      <a:endParaRPr lang="en-US" altLang="zh-CN" sz="1000">
                        <a:latin typeface="Times New Roman" panose="02020503050405090304"/>
                        <a:ea typeface="等线" panose="020F0502020204030204"/>
                      </a:endParaRPr>
                    </a:p>
                  </a:txBody>
                  <a:tcPr marL="0" marR="0" marT="0" marB="0" anchor="t" anchorCtr="0">
                    <a:lnL>
                      <a:noFill/>
                    </a:lnL>
                    <a:lnR w="6350" cap="flat" cmpd="sng">
                      <a:solidFill>
                        <a:srgbClr val="000008"/>
                      </a:solidFill>
                      <a:prstDash val="solid"/>
                      <a:headEnd type="none" w="med" len="med"/>
                      <a:tailEnd type="none" w="med" len="med"/>
                    </a:lnR>
                    <a:lnT>
                      <a:noFill/>
                    </a:lnT>
                    <a:lnB w="6350" cap="flat" cmpd="sng">
                      <a:solidFill>
                        <a:srgbClr val="000008"/>
                      </a:solidFill>
                      <a:prstDash val="solid"/>
                      <a:headEnd type="none" w="med" len="med"/>
                      <a:tailEnd type="none" w="med" len="med"/>
                    </a:lnB>
                    <a:noFill/>
                  </a:tcPr>
                </a:tc>
                <a:tc>
                  <a:txBody>
                    <a:bodyPr/>
                    <a:p>
                      <a:pPr marL="68580" indent="0" algn="ctr">
                        <a:lnSpc>
                          <a:spcPct val="114000"/>
                        </a:lnSpc>
                        <a:spcBef>
                          <a:spcPct val="0"/>
                        </a:spcBef>
                        <a:spcAft>
                          <a:spcPct val="0"/>
                        </a:spcAft>
                      </a:pPr>
                      <a:r>
                        <a:rPr lang="en-US" altLang="zh-CN" sz="1000">
                          <a:latin typeface="Times New Roman" panose="02020503050405090304"/>
                          <a:ea typeface="Times New Roman" panose="02020503050405090304"/>
                        </a:rPr>
                        <a:t>Informer</a:t>
                      </a:r>
                      <a:endParaRPr lang="en-US" altLang="zh-CN" sz="1000">
                        <a:latin typeface="Times New Roman" panose="02020503050405090304"/>
                        <a:ea typeface="Times New Roman" panose="02020503050405090304"/>
                      </a:endParaRPr>
                    </a:p>
                  </a:txBody>
                  <a:tcPr marL="0" marR="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a:noFill/>
                    </a:lnT>
                    <a:lnB w="6350" cap="flat" cmpd="sng">
                      <a:solidFill>
                        <a:srgbClr val="000008"/>
                      </a:solidFill>
                      <a:prstDash val="solid"/>
                      <a:headEnd type="none" w="med" len="med"/>
                      <a:tailEnd type="none" w="med" len="med"/>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0.041779</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w="6350" cap="flat" cmpd="sng">
                      <a:solidFill>
                        <a:srgbClr val="000008"/>
                      </a:solidFill>
                      <a:prstDash val="solid"/>
                      <a:headEnd type="none" w="med" len="med"/>
                      <a:tailEnd type="none" w="med" len="med"/>
                    </a:lnL>
                    <a:lnR>
                      <a:noFill/>
                    </a:lnR>
                    <a:lnT>
                      <a:noFill/>
                    </a:lnT>
                    <a:lnB w="6350" cap="flat" cmpd="sng">
                      <a:solidFill>
                        <a:srgbClr val="000008"/>
                      </a:solidFill>
                      <a:prstDash val="solid"/>
                      <a:headEnd type="none" w="med" len="med"/>
                      <a:tailEnd type="none" w="med" len="med"/>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0.947739</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w="6350" cap="flat" cmpd="sng">
                      <a:solidFill>
                        <a:srgbClr val="000008"/>
                      </a:solidFill>
                      <a:prstDash val="solid"/>
                      <a:headEnd type="none" w="med" len="med"/>
                      <a:tailEnd type="none" w="med" len="med"/>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601.047</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w="6350" cap="flat" cmpd="sng">
                      <a:solidFill>
                        <a:srgbClr val="000008"/>
                      </a:solidFill>
                      <a:prstDash val="solid"/>
                      <a:headEnd type="none" w="med" len="med"/>
                      <a:tailEnd type="none" w="med" len="med"/>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93277.248</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w="6350" cap="flat" cmpd="sng">
                      <a:solidFill>
                        <a:srgbClr val="000008"/>
                      </a:solidFill>
                      <a:prstDash val="solid"/>
                      <a:headEnd type="none" w="med" len="med"/>
                      <a:tailEnd type="none" w="med" len="med"/>
                    </a:lnB>
                    <a:noFill/>
                  </a:tcPr>
                </a:tc>
              </a:tr>
              <a:tr h="208280">
                <a:tc>
                  <a:txBody>
                    <a:bodyPr/>
                    <a:p>
                      <a:pPr marL="68580" indent="0" algn="ctr">
                        <a:lnSpc>
                          <a:spcPct val="114000"/>
                        </a:lnSpc>
                        <a:spcBef>
                          <a:spcPct val="0"/>
                        </a:spcBef>
                        <a:spcAft>
                          <a:spcPct val="0"/>
                        </a:spcAft>
                        <a:buNone/>
                      </a:pPr>
                      <a:endParaRPr lang="en-US" altLang="zh-CN" sz="1000">
                        <a:latin typeface="Times New Roman" panose="02020503050405090304"/>
                        <a:ea typeface="等线" panose="020F0502020204030204"/>
                      </a:endParaRPr>
                    </a:p>
                  </a:txBody>
                  <a:tcPr marL="0" marR="0" marT="0" marB="0" anchor="t" anchorCtr="0">
                    <a:lnL>
                      <a:noFill/>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a:noFill/>
                    </a:lnB>
                    <a:noFill/>
                  </a:tcPr>
                </a:tc>
                <a:tc>
                  <a:txBody>
                    <a:bodyPr/>
                    <a:p>
                      <a:pPr marL="68580" indent="0" algn="ctr">
                        <a:lnSpc>
                          <a:spcPct val="114000"/>
                        </a:lnSpc>
                        <a:spcBef>
                          <a:spcPct val="0"/>
                        </a:spcBef>
                        <a:spcAft>
                          <a:spcPct val="0"/>
                        </a:spcAft>
                        <a:buNone/>
                      </a:pPr>
                      <a:r>
                        <a:rPr lang="en-US" altLang="zh-CN" sz="1000">
                          <a:latin typeface="Times New Roman" panose="02020503050405090304"/>
                          <a:ea typeface="Times New Roman" panose="02020503050405090304"/>
                        </a:rPr>
                        <a:t>AR</a:t>
                      </a:r>
                      <a:endParaRPr lang="en-US" altLang="zh-CN" sz="1000">
                        <a:latin typeface="Times New Roman" panose="02020503050405090304"/>
                        <a:ea typeface="Times New Roman" panose="02020503050405090304"/>
                      </a:endParaRPr>
                    </a:p>
                  </a:txBody>
                  <a:tcPr marL="0" marR="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a:noFill/>
                    </a:lnB>
                    <a:noFill/>
                  </a:tcPr>
                </a:tc>
                <a:tc>
                  <a:txBody>
                    <a:bodyPr/>
                    <a:p>
                      <a:pPr algn="ctr" fontAlgn="ctr"/>
                      <a:r>
                        <a:rPr lang="en-US" altLang="zh-CN" sz="1100" b="0" i="0">
                          <a:solidFill>
                            <a:srgbClr val="000000"/>
                          </a:solidFill>
                          <a:uFillTx/>
                          <a:latin typeface="Times New Roman" panose="02020503050405090304" pitchFamily="18" charset="0"/>
                          <a:ea typeface="宋体"/>
                        </a:rPr>
                        <a:t>0.712521</a:t>
                      </a:r>
                      <a:endParaRPr lang="en-US" altLang="zh-CN" sz="1100" b="0" i="0">
                        <a:solidFill>
                          <a:srgbClr val="000000"/>
                        </a:solidFill>
                        <a:uFillTx/>
                        <a:latin typeface="Times New Roman" panose="02020503050405090304" pitchFamily="18" charset="0"/>
                        <a:ea typeface="宋体"/>
                      </a:endParaRPr>
                    </a:p>
                  </a:txBody>
                  <a:tcPr marL="13017" marR="13017" marT="13017" marB="0" anchor="ctr" anchorCtr="0">
                    <a:lnL w="6350" cap="flat" cmpd="sng">
                      <a:solidFill>
                        <a:srgbClr val="000008"/>
                      </a:solidFill>
                      <a:prstDash val="solid"/>
                      <a:headEnd type="none" w="med" len="med"/>
                      <a:tailEnd type="none" w="med" len="med"/>
                    </a:lnL>
                    <a:lnR>
                      <a:noFill/>
                    </a:lnR>
                    <a:lnT w="6350" cap="flat" cmpd="sng">
                      <a:solidFill>
                        <a:srgbClr val="000008"/>
                      </a:solidFill>
                      <a:prstDash val="solid"/>
                      <a:headEnd type="none" w="med" len="med"/>
                      <a:tailEnd type="none" w="med" len="med"/>
                    </a:lnT>
                    <a:lnB>
                      <a:noFill/>
                    </a:lnB>
                    <a:noFill/>
                  </a:tcPr>
                </a:tc>
                <a:tc>
                  <a:txBody>
                    <a:bodyPr/>
                    <a:p>
                      <a:pPr algn="ctr" fontAlgn="ctr"/>
                      <a:r>
                        <a:rPr lang="en-US" altLang="zh-CN" sz="1100" b="0" i="0">
                          <a:solidFill>
                            <a:srgbClr val="000000"/>
                          </a:solidFill>
                          <a:uFillTx/>
                          <a:latin typeface="Times New Roman" panose="02020503050405090304" pitchFamily="18" charset="0"/>
                          <a:ea typeface="宋体"/>
                        </a:rPr>
                        <a:t>0.425796</a:t>
                      </a:r>
                      <a:endParaRPr lang="en-US" altLang="zh-CN" sz="1100" b="0" i="0">
                        <a:solidFill>
                          <a:srgbClr val="000000"/>
                        </a:solidFill>
                        <a:uFillTx/>
                        <a:latin typeface="Times New Roman" panose="02020503050405090304" pitchFamily="18" charset="0"/>
                        <a:ea typeface="宋体"/>
                      </a:endParaRPr>
                    </a:p>
                  </a:txBody>
                  <a:tcPr marL="13017" marR="13017" marT="13017" marB="0" anchor="ctr" anchorCtr="0">
                    <a:lnL>
                      <a:noFill/>
                    </a:lnL>
                    <a:lnR>
                      <a:noFill/>
                    </a:lnR>
                    <a:lnT w="6350" cap="flat" cmpd="sng">
                      <a:solidFill>
                        <a:srgbClr val="000008"/>
                      </a:solidFill>
                      <a:prstDash val="solid"/>
                      <a:headEnd type="none" w="med" len="med"/>
                      <a:tailEnd type="none" w="med" len="med"/>
                    </a:lnT>
                    <a:lnB>
                      <a:noFill/>
                    </a:lnB>
                    <a:noFill/>
                  </a:tcPr>
                </a:tc>
                <a:tc>
                  <a:txBody>
                    <a:bodyPr/>
                    <a:p>
                      <a:pPr algn="ctr" fontAlgn="ctr"/>
                      <a:r>
                        <a:rPr lang="en-US" altLang="zh-CN" sz="1100" b="0" i="0">
                          <a:solidFill>
                            <a:srgbClr val="000000"/>
                          </a:solidFill>
                          <a:uFillTx/>
                          <a:latin typeface="Times New Roman" panose="02020503050405090304" pitchFamily="18" charset="0"/>
                          <a:ea typeface="宋体"/>
                        </a:rPr>
                        <a:t>7.728</a:t>
                      </a:r>
                      <a:endParaRPr lang="en-US" altLang="zh-CN" sz="1100" b="0" i="0">
                        <a:solidFill>
                          <a:srgbClr val="000000"/>
                        </a:solidFill>
                        <a:uFillTx/>
                        <a:latin typeface="Times New Roman" panose="02020503050405090304" pitchFamily="18" charset="0"/>
                        <a:ea typeface="宋体"/>
                      </a:endParaRPr>
                    </a:p>
                  </a:txBody>
                  <a:tcPr marL="13017" marR="13017" marT="13017" marB="0" anchor="ctr" anchorCtr="0">
                    <a:lnL>
                      <a:noFill/>
                    </a:lnL>
                    <a:lnR>
                      <a:noFill/>
                    </a:lnR>
                    <a:lnT w="6350" cap="flat" cmpd="sng">
                      <a:solidFill>
                        <a:srgbClr val="000008"/>
                      </a:solidFill>
                      <a:prstDash val="solid"/>
                      <a:headEnd type="none" w="med" len="med"/>
                      <a:tailEnd type="none" w="med" len="med"/>
                    </a:lnT>
                    <a:lnB>
                      <a:noFill/>
                    </a:lnB>
                    <a:noFill/>
                  </a:tcPr>
                </a:tc>
                <a:tc>
                  <a:txBody>
                    <a:bodyPr/>
                    <a:p>
                      <a:pPr algn="ctr" fontAlgn="ctr"/>
                      <a:r>
                        <a:rPr lang="en-US" altLang="zh-CN" sz="1100" b="0" i="0">
                          <a:solidFill>
                            <a:srgbClr val="000000"/>
                          </a:solidFill>
                          <a:uFillTx/>
                          <a:latin typeface="Times New Roman" panose="02020503050405090304" pitchFamily="18" charset="0"/>
                          <a:ea typeface="宋体"/>
                        </a:rPr>
                        <a:t>645.0278</a:t>
                      </a:r>
                      <a:endParaRPr lang="en-US" altLang="zh-CN" sz="1100" b="0" i="0">
                        <a:solidFill>
                          <a:srgbClr val="000000"/>
                        </a:solidFill>
                        <a:uFillTx/>
                        <a:latin typeface="Times New Roman" panose="02020503050405090304" pitchFamily="18" charset="0"/>
                        <a:ea typeface="宋体"/>
                      </a:endParaRPr>
                    </a:p>
                  </a:txBody>
                  <a:tcPr marL="13017" marR="13017" marT="13017" marB="0" anchor="ctr" anchorCtr="0">
                    <a:lnL>
                      <a:noFill/>
                    </a:lnL>
                    <a:lnR>
                      <a:noFill/>
                    </a:lnR>
                    <a:lnT w="6350" cap="flat" cmpd="sng">
                      <a:solidFill>
                        <a:srgbClr val="000008"/>
                      </a:solidFill>
                      <a:prstDash val="solid"/>
                      <a:headEnd type="none" w="med" len="med"/>
                      <a:tailEnd type="none" w="med" len="med"/>
                    </a:lnT>
                    <a:lnB>
                      <a:noFill/>
                    </a:lnB>
                    <a:noFill/>
                  </a:tcPr>
                </a:tc>
              </a:tr>
              <a:tr h="208280">
                <a:tc>
                  <a:txBody>
                    <a:bodyPr/>
                    <a:p>
                      <a:pPr marL="68580" indent="0" algn="ctr">
                        <a:lnSpc>
                          <a:spcPct val="114000"/>
                        </a:lnSpc>
                        <a:spcBef>
                          <a:spcPct val="0"/>
                        </a:spcBef>
                        <a:spcAft>
                          <a:spcPct val="0"/>
                        </a:spcAft>
                      </a:pPr>
                      <a:r>
                        <a:rPr lang="en-US" altLang="zh-CN" sz="1000">
                          <a:latin typeface="Times New Roman" panose="02020503050405090304"/>
                          <a:ea typeface="等线" panose="020F0502020204030204"/>
                        </a:rPr>
                        <a:t> </a:t>
                      </a:r>
                      <a:endParaRPr lang="en-US" altLang="zh-CN" sz="1000">
                        <a:latin typeface="Times New Roman" panose="02020503050405090304"/>
                        <a:ea typeface="等线" panose="020F0502020204030204"/>
                      </a:endParaRPr>
                    </a:p>
                  </a:txBody>
                  <a:tcPr marL="0" marR="0" marT="0" marB="0" anchor="t" anchorCtr="0">
                    <a:lnL>
                      <a:noFill/>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a:noFill/>
                    </a:lnB>
                    <a:noFill/>
                  </a:tcPr>
                </a:tc>
                <a:tc>
                  <a:txBody>
                    <a:bodyPr/>
                    <a:p>
                      <a:pPr marL="68580" indent="0" algn="ctr">
                        <a:lnSpc>
                          <a:spcPct val="114000"/>
                        </a:lnSpc>
                        <a:spcBef>
                          <a:spcPct val="0"/>
                        </a:spcBef>
                        <a:spcAft>
                          <a:spcPct val="0"/>
                        </a:spcAft>
                      </a:pPr>
                      <a:r>
                        <a:rPr lang="en-US" altLang="zh-CN" sz="1000">
                          <a:latin typeface="Times New Roman" panose="02020503050405090304"/>
                          <a:ea typeface="Times New Roman" panose="02020503050405090304"/>
                        </a:rPr>
                        <a:t>MLP</a:t>
                      </a:r>
                      <a:endParaRPr lang="en-US" altLang="zh-CN" sz="1000">
                        <a:latin typeface="Times New Roman" panose="02020503050405090304"/>
                        <a:ea typeface="Times New Roman" panose="02020503050405090304"/>
                      </a:endParaRPr>
                    </a:p>
                  </a:txBody>
                  <a:tcPr marL="0" marR="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0.606658</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w="6350" cap="flat" cmpd="sng">
                      <a:solidFill>
                        <a:srgbClr val="000008"/>
                      </a:solidFill>
                      <a:prstDash val="solid"/>
                      <a:headEnd type="none" w="med" len="med"/>
                      <a:tailEnd type="none" w="med" len="med"/>
                    </a:lnL>
                    <a:lnR>
                      <a:noFill/>
                    </a:lnR>
                    <a:lnT w="6350" cap="flat" cmpd="sng">
                      <a:solidFill>
                        <a:srgbClr val="000008"/>
                      </a:solidFill>
                      <a:prstDash val="solid"/>
                      <a:headEnd type="none" w="med" len="med"/>
                      <a:tailEnd type="none" w="med" len="med"/>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0.568973</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w="6350" cap="flat" cmpd="sng">
                      <a:solidFill>
                        <a:srgbClr val="000008"/>
                      </a:solidFill>
                      <a:prstDash val="solid"/>
                      <a:headEnd type="none" w="med" len="med"/>
                      <a:tailEnd type="none" w="med" len="med"/>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2.6214</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w="6350" cap="flat" cmpd="sng">
                      <a:solidFill>
                        <a:srgbClr val="000008"/>
                      </a:solidFill>
                      <a:prstDash val="solid"/>
                      <a:headEnd type="none" w="med" len="med"/>
                      <a:tailEnd type="none" w="med" len="med"/>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2032.832</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w="6350" cap="flat" cmpd="sng">
                      <a:solidFill>
                        <a:srgbClr val="000008"/>
                      </a:solidFill>
                      <a:prstDash val="solid"/>
                      <a:headEnd type="none" w="med" len="med"/>
                      <a:tailEnd type="none" w="med" len="med"/>
                    </a:lnT>
                    <a:lnB>
                      <a:noFill/>
                    </a:lnB>
                    <a:noFill/>
                  </a:tcPr>
                </a:tc>
              </a:tr>
              <a:tr h="208280">
                <a:tc>
                  <a:txBody>
                    <a:bodyPr/>
                    <a:p>
                      <a:pPr marL="68580" indent="0" algn="ctr">
                        <a:lnSpc>
                          <a:spcPct val="114000"/>
                        </a:lnSpc>
                        <a:spcBef>
                          <a:spcPct val="0"/>
                        </a:spcBef>
                        <a:spcAft>
                          <a:spcPct val="0"/>
                        </a:spcAft>
                      </a:pPr>
                      <a:r>
                        <a:rPr lang="en-US" altLang="zh-CN" sz="1000">
                          <a:latin typeface="Times New Roman" panose="02020503050405090304"/>
                          <a:ea typeface="等线" panose="020F0502020204030204"/>
                        </a:rPr>
                        <a:t> </a:t>
                      </a:r>
                      <a:endParaRPr lang="en-US" altLang="zh-CN" sz="1000">
                        <a:latin typeface="Times New Roman" panose="02020503050405090304"/>
                        <a:ea typeface="等线" panose="020F0502020204030204"/>
                      </a:endParaRPr>
                    </a:p>
                  </a:txBody>
                  <a:tcPr marL="0" marR="0" marT="0" marB="0" anchor="t" anchorCtr="0">
                    <a:lnL>
                      <a:noFill/>
                    </a:lnL>
                    <a:lnR w="6350" cap="flat" cmpd="sng">
                      <a:solidFill>
                        <a:srgbClr val="000008"/>
                      </a:solidFill>
                      <a:prstDash val="solid"/>
                      <a:headEnd type="none" w="med" len="med"/>
                      <a:tailEnd type="none" w="med" len="med"/>
                    </a:lnR>
                    <a:lnT>
                      <a:noFill/>
                    </a:lnT>
                    <a:lnB>
                      <a:noFill/>
                    </a:lnB>
                    <a:noFill/>
                  </a:tcPr>
                </a:tc>
                <a:tc>
                  <a:txBody>
                    <a:bodyPr/>
                    <a:p>
                      <a:pPr marL="68580" indent="0" algn="ctr">
                        <a:lnSpc>
                          <a:spcPct val="114000"/>
                        </a:lnSpc>
                        <a:spcBef>
                          <a:spcPct val="0"/>
                        </a:spcBef>
                        <a:spcAft>
                          <a:spcPct val="0"/>
                        </a:spcAft>
                      </a:pPr>
                      <a:r>
                        <a:rPr lang="en-US" altLang="zh-CN" sz="1000">
                          <a:latin typeface="Times New Roman" panose="02020503050405090304"/>
                          <a:ea typeface="Times New Roman" panose="02020503050405090304"/>
                        </a:rPr>
                        <a:t>CNN</a:t>
                      </a:r>
                      <a:endParaRPr lang="en-US" altLang="zh-CN" sz="1000">
                        <a:latin typeface="Times New Roman" panose="02020503050405090304"/>
                        <a:ea typeface="Times New Roman" panose="02020503050405090304"/>
                      </a:endParaRPr>
                    </a:p>
                  </a:txBody>
                  <a:tcPr marL="0" marR="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0.369496</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w="6350" cap="flat" cmpd="sng">
                      <a:solidFill>
                        <a:srgbClr val="000008"/>
                      </a:solidFill>
                      <a:prstDash val="solid"/>
                      <a:headEnd type="none" w="med" len="med"/>
                      <a:tailEnd type="none" w="med" len="med"/>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0.781217</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38.9499</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8789.184</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r>
              <a:tr h="208280">
                <a:tc>
                  <a:txBody>
                    <a:bodyPr/>
                    <a:p>
                      <a:pPr marL="68580" indent="0" algn="ctr">
                        <a:lnSpc>
                          <a:spcPct val="114000"/>
                        </a:lnSpc>
                        <a:spcBef>
                          <a:spcPct val="0"/>
                        </a:spcBef>
                        <a:spcAft>
                          <a:spcPct val="0"/>
                        </a:spcAft>
                      </a:pPr>
                      <a:r>
                        <a:rPr lang="en-US" altLang="zh-CN" sz="1000">
                          <a:latin typeface="Times New Roman" panose="02020503050405090304"/>
                          <a:ea typeface="等线" panose="020F0502020204030204"/>
                        </a:rPr>
                        <a:t>10-&gt;3</a:t>
                      </a:r>
                      <a:endParaRPr lang="en-US" altLang="zh-CN" sz="1000">
                        <a:latin typeface="Times New Roman" panose="02020503050405090304"/>
                        <a:ea typeface="等线" panose="020F0502020204030204"/>
                      </a:endParaRPr>
                    </a:p>
                  </a:txBody>
                  <a:tcPr marL="0" marR="0" marT="0" marB="0" anchor="t" anchorCtr="0">
                    <a:lnL>
                      <a:noFill/>
                    </a:lnL>
                    <a:lnR w="6350" cap="flat" cmpd="sng">
                      <a:solidFill>
                        <a:srgbClr val="000008"/>
                      </a:solidFill>
                      <a:prstDash val="solid"/>
                      <a:headEnd type="none" w="med" len="med"/>
                      <a:tailEnd type="none" w="med" len="med"/>
                    </a:lnR>
                    <a:lnT>
                      <a:noFill/>
                    </a:lnT>
                    <a:lnB>
                      <a:noFill/>
                    </a:lnB>
                    <a:noFill/>
                  </a:tcPr>
                </a:tc>
                <a:tc>
                  <a:txBody>
                    <a:bodyPr/>
                    <a:p>
                      <a:pPr marL="68580" indent="0" algn="ctr">
                        <a:lnSpc>
                          <a:spcPct val="114000"/>
                        </a:lnSpc>
                        <a:spcBef>
                          <a:spcPct val="0"/>
                        </a:spcBef>
                        <a:spcAft>
                          <a:spcPct val="0"/>
                        </a:spcAft>
                      </a:pPr>
                      <a:r>
                        <a:rPr lang="en-US" altLang="zh-CN" sz="1000">
                          <a:latin typeface="Times New Roman" panose="02020503050405090304"/>
                          <a:ea typeface="等线" panose="020F0502020204030204"/>
                        </a:rPr>
                        <a:t>CNNL1</a:t>
                      </a:r>
                      <a:endParaRPr lang="en-US" altLang="zh-CN" sz="1000">
                        <a:latin typeface="Times New Roman" panose="02020503050405090304"/>
                        <a:ea typeface="等线" panose="020F0502020204030204"/>
                      </a:endParaRPr>
                    </a:p>
                  </a:txBody>
                  <a:tcPr marL="0" marR="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0.275413</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w="6350" cap="flat" cmpd="sng">
                      <a:solidFill>
                        <a:srgbClr val="000008"/>
                      </a:solidFill>
                      <a:prstDash val="solid"/>
                      <a:headEnd type="none" w="med" len="med"/>
                      <a:tailEnd type="none" w="med" len="med"/>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0.727763</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40.916</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8985.792</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r>
              <a:tr h="312420">
                <a:tc>
                  <a:txBody>
                    <a:bodyPr/>
                    <a:p>
                      <a:pPr marL="68580" indent="0" algn="ctr">
                        <a:lnSpc>
                          <a:spcPct val="114000"/>
                        </a:lnSpc>
                        <a:spcBef>
                          <a:spcPct val="0"/>
                        </a:spcBef>
                        <a:spcAft>
                          <a:spcPct val="0"/>
                        </a:spcAft>
                      </a:pPr>
                      <a:r>
                        <a:rPr lang="en-US" altLang="zh-CN" sz="1000">
                          <a:latin typeface="Times New Roman" panose="02020503050405090304"/>
                          <a:ea typeface="等线" panose="020F0502020204030204"/>
                        </a:rPr>
                        <a:t> </a:t>
                      </a:r>
                      <a:endParaRPr lang="en-US" altLang="zh-CN" sz="1000">
                        <a:latin typeface="Times New Roman" panose="02020503050405090304"/>
                        <a:ea typeface="等线" panose="020F0502020204030204"/>
                      </a:endParaRPr>
                    </a:p>
                  </a:txBody>
                  <a:tcPr marL="0" marR="0" marT="0" marB="0" anchor="t" anchorCtr="0">
                    <a:lnL>
                      <a:noFill/>
                    </a:lnL>
                    <a:lnR w="6350" cap="flat" cmpd="sng">
                      <a:solidFill>
                        <a:srgbClr val="000008"/>
                      </a:solidFill>
                      <a:prstDash val="solid"/>
                      <a:headEnd type="none" w="med" len="med"/>
                      <a:tailEnd type="none" w="med" len="med"/>
                    </a:lnR>
                    <a:lnT>
                      <a:noFill/>
                    </a:lnT>
                    <a:lnB>
                      <a:noFill/>
                    </a:lnB>
                    <a:noFill/>
                  </a:tcPr>
                </a:tc>
                <a:tc>
                  <a:txBody>
                    <a:bodyPr/>
                    <a:p>
                      <a:pPr marL="68580" indent="0" algn="ctr">
                        <a:lnSpc>
                          <a:spcPct val="114000"/>
                        </a:lnSpc>
                        <a:spcBef>
                          <a:spcPct val="0"/>
                        </a:spcBef>
                        <a:spcAft>
                          <a:spcPct val="0"/>
                        </a:spcAft>
                      </a:pPr>
                      <a:r>
                        <a:rPr lang="en-US" altLang="zh-CN" sz="1000">
                          <a:latin typeface="Times New Roman" panose="02020503050405090304"/>
                          <a:ea typeface="等线" panose="020F0502020204030204"/>
                        </a:rPr>
                        <a:t>CNNL2</a:t>
                      </a:r>
                      <a:endParaRPr lang="en-US" altLang="zh-CN" sz="1000">
                        <a:latin typeface="Times New Roman" panose="02020503050405090304"/>
                        <a:ea typeface="等线" panose="020F0502020204030204"/>
                      </a:endParaRPr>
                    </a:p>
                  </a:txBody>
                  <a:tcPr marL="0" marR="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0.275408</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w="6350" cap="flat" cmpd="sng">
                      <a:solidFill>
                        <a:srgbClr val="000008"/>
                      </a:solidFill>
                      <a:prstDash val="solid"/>
                      <a:headEnd type="none" w="med" len="med"/>
                      <a:tailEnd type="none" w="med" len="med"/>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0.72734</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40.916</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8985.792</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r>
              <a:tr h="313690">
                <a:tc>
                  <a:txBody>
                    <a:bodyPr/>
                    <a:p>
                      <a:pPr marL="68580" indent="0" algn="ctr">
                        <a:lnSpc>
                          <a:spcPct val="114000"/>
                        </a:lnSpc>
                        <a:spcBef>
                          <a:spcPct val="0"/>
                        </a:spcBef>
                        <a:spcAft>
                          <a:spcPct val="0"/>
                        </a:spcAft>
                      </a:pPr>
                      <a:r>
                        <a:rPr lang="en-US" altLang="zh-CN" sz="1000">
                          <a:latin typeface="Times New Roman" panose="02020503050405090304"/>
                          <a:ea typeface="等线" panose="020F0502020204030204"/>
                        </a:rPr>
                        <a:t> </a:t>
                      </a:r>
                      <a:endParaRPr lang="en-US" altLang="zh-CN" sz="1000">
                        <a:latin typeface="Times New Roman" panose="02020503050405090304"/>
                        <a:ea typeface="等线" panose="020F0502020204030204"/>
                      </a:endParaRPr>
                    </a:p>
                  </a:txBody>
                  <a:tcPr marL="0" marR="0" marT="0" marB="0" anchor="t" anchorCtr="0">
                    <a:lnL>
                      <a:noFill/>
                    </a:lnL>
                    <a:lnR w="6350" cap="flat" cmpd="sng">
                      <a:solidFill>
                        <a:srgbClr val="000008"/>
                      </a:solidFill>
                      <a:prstDash val="solid"/>
                      <a:headEnd type="none" w="med" len="med"/>
                      <a:tailEnd type="none" w="med" len="med"/>
                    </a:lnR>
                    <a:lnT>
                      <a:noFill/>
                    </a:lnT>
                    <a:lnB>
                      <a:noFill/>
                    </a:lnB>
                    <a:noFill/>
                  </a:tcPr>
                </a:tc>
                <a:tc>
                  <a:txBody>
                    <a:bodyPr/>
                    <a:p>
                      <a:pPr marL="68580" indent="0" algn="ctr">
                        <a:lnSpc>
                          <a:spcPct val="114000"/>
                        </a:lnSpc>
                        <a:spcBef>
                          <a:spcPct val="0"/>
                        </a:spcBef>
                        <a:spcAft>
                          <a:spcPct val="0"/>
                        </a:spcAft>
                      </a:pPr>
                      <a:r>
                        <a:rPr lang="en-US" altLang="zh-CN" sz="1000">
                          <a:latin typeface="Times New Roman" panose="02020503050405090304"/>
                          <a:ea typeface="Times New Roman" panose="02020503050405090304"/>
                        </a:rPr>
                        <a:t>ComplexCNN</a:t>
                      </a:r>
                      <a:endParaRPr lang="en-US" altLang="zh-CN" sz="1000">
                        <a:latin typeface="Times New Roman" panose="02020503050405090304"/>
                        <a:ea typeface="Times New Roman" panose="02020503050405090304"/>
                      </a:endParaRPr>
                    </a:p>
                  </a:txBody>
                  <a:tcPr marL="0" marR="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0.077094</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w="6350" cap="flat" cmpd="sng">
                      <a:solidFill>
                        <a:srgbClr val="000008"/>
                      </a:solidFill>
                      <a:prstDash val="solid"/>
                      <a:headEnd type="none" w="med" len="med"/>
                      <a:tailEnd type="none" w="med" len="med"/>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0.828828</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5.2792</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981.04</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r>
              <a:tr h="208280">
                <a:tc>
                  <a:txBody>
                    <a:bodyPr/>
                    <a:p>
                      <a:pPr marL="68580" indent="0" algn="ctr">
                        <a:lnSpc>
                          <a:spcPct val="114000"/>
                        </a:lnSpc>
                        <a:spcBef>
                          <a:spcPct val="0"/>
                        </a:spcBef>
                        <a:spcAft>
                          <a:spcPct val="0"/>
                        </a:spcAft>
                      </a:pPr>
                      <a:r>
                        <a:rPr lang="en-US" altLang="zh-CN" sz="1000">
                          <a:latin typeface="Times New Roman" panose="02020503050405090304"/>
                          <a:ea typeface="等线" panose="020F0502020204030204"/>
                        </a:rPr>
                        <a:t> </a:t>
                      </a:r>
                      <a:endParaRPr lang="en-US" altLang="zh-CN" sz="1000">
                        <a:latin typeface="Times New Roman" panose="02020503050405090304"/>
                        <a:ea typeface="等线" panose="020F0502020204030204"/>
                      </a:endParaRPr>
                    </a:p>
                  </a:txBody>
                  <a:tcPr marL="0" marR="0" marT="0" marB="0" anchor="t" anchorCtr="0">
                    <a:lnL>
                      <a:noFill/>
                    </a:lnL>
                    <a:lnR w="6350" cap="flat" cmpd="sng">
                      <a:solidFill>
                        <a:srgbClr val="000008"/>
                      </a:solidFill>
                      <a:prstDash val="solid"/>
                      <a:headEnd type="none" w="med" len="med"/>
                      <a:tailEnd type="none" w="med" len="med"/>
                    </a:lnR>
                    <a:lnT>
                      <a:noFill/>
                    </a:lnT>
                    <a:lnB>
                      <a:noFill/>
                    </a:lnB>
                    <a:noFill/>
                  </a:tcPr>
                </a:tc>
                <a:tc>
                  <a:txBody>
                    <a:bodyPr/>
                    <a:p>
                      <a:pPr marL="68580" indent="0" algn="ctr">
                        <a:lnSpc>
                          <a:spcPct val="114000"/>
                        </a:lnSpc>
                        <a:spcBef>
                          <a:spcPct val="0"/>
                        </a:spcBef>
                        <a:spcAft>
                          <a:spcPct val="0"/>
                        </a:spcAft>
                      </a:pPr>
                      <a:r>
                        <a:rPr lang="en-US" altLang="zh-CN" sz="1000">
                          <a:latin typeface="Times New Roman" panose="02020503050405090304"/>
                          <a:ea typeface="Times New Roman" panose="02020503050405090304"/>
                        </a:rPr>
                        <a:t>RNN</a:t>
                      </a:r>
                      <a:endParaRPr lang="en-US" altLang="zh-CN" sz="1000">
                        <a:latin typeface="Times New Roman" panose="02020503050405090304"/>
                        <a:ea typeface="Times New Roman" panose="02020503050405090304"/>
                      </a:endParaRPr>
                    </a:p>
                  </a:txBody>
                  <a:tcPr marL="0" marR="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0.040023</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w="6350" cap="flat" cmpd="sng">
                      <a:solidFill>
                        <a:srgbClr val="000008"/>
                      </a:solidFill>
                      <a:prstDash val="solid"/>
                      <a:headEnd type="none" w="med" len="med"/>
                      <a:tailEnd type="none" w="med" len="med"/>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0.89303</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32.7803</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4265.008</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r>
              <a:tr h="208280">
                <a:tc>
                  <a:txBody>
                    <a:bodyPr/>
                    <a:p>
                      <a:pPr marL="68580" indent="0" algn="ctr">
                        <a:lnSpc>
                          <a:spcPct val="114000"/>
                        </a:lnSpc>
                        <a:spcBef>
                          <a:spcPct val="0"/>
                        </a:spcBef>
                        <a:spcAft>
                          <a:spcPct val="0"/>
                        </a:spcAft>
                      </a:pPr>
                      <a:r>
                        <a:rPr lang="en-US" altLang="zh-CN" sz="1000">
                          <a:latin typeface="Times New Roman" panose="02020503050405090304"/>
                          <a:ea typeface="等线" panose="020F0502020204030204"/>
                        </a:rPr>
                        <a:t> </a:t>
                      </a:r>
                      <a:endParaRPr lang="en-US" altLang="zh-CN" sz="1000">
                        <a:latin typeface="Times New Roman" panose="02020503050405090304"/>
                        <a:ea typeface="等线" panose="020F0502020204030204"/>
                      </a:endParaRPr>
                    </a:p>
                  </a:txBody>
                  <a:tcPr marL="0" marR="0" marT="0" marB="0" anchor="t" anchorCtr="0">
                    <a:lnL>
                      <a:noFill/>
                    </a:lnL>
                    <a:lnR w="6350" cap="flat" cmpd="sng">
                      <a:solidFill>
                        <a:srgbClr val="000008"/>
                      </a:solidFill>
                      <a:prstDash val="solid"/>
                      <a:headEnd type="none" w="med" len="med"/>
                      <a:tailEnd type="none" w="med" len="med"/>
                    </a:lnR>
                    <a:lnT>
                      <a:noFill/>
                    </a:lnT>
                    <a:lnB>
                      <a:noFill/>
                    </a:lnB>
                    <a:noFill/>
                  </a:tcPr>
                </a:tc>
                <a:tc>
                  <a:txBody>
                    <a:bodyPr/>
                    <a:p>
                      <a:pPr marL="68580" indent="0" algn="ctr">
                        <a:lnSpc>
                          <a:spcPct val="114000"/>
                        </a:lnSpc>
                        <a:spcBef>
                          <a:spcPct val="0"/>
                        </a:spcBef>
                        <a:spcAft>
                          <a:spcPct val="0"/>
                        </a:spcAft>
                      </a:pPr>
                      <a:r>
                        <a:rPr lang="en-US" altLang="zh-CN" sz="1000">
                          <a:latin typeface="Times New Roman" panose="02020503050405090304"/>
                          <a:ea typeface="Times New Roman" panose="02020503050405090304"/>
                        </a:rPr>
                        <a:t>LSTM</a:t>
                      </a:r>
                      <a:endParaRPr lang="en-US" altLang="zh-CN" sz="1000">
                        <a:latin typeface="Times New Roman" panose="02020503050405090304"/>
                        <a:ea typeface="Times New Roman" panose="02020503050405090304"/>
                      </a:endParaRPr>
                    </a:p>
                  </a:txBody>
                  <a:tcPr marL="0" marR="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a:noFill/>
                    </a:lnT>
                    <a:lnB>
                      <a:noFill/>
                    </a:lnB>
                    <a:noFill/>
                  </a:tcPr>
                </a:tc>
                <a:tc>
                  <a:txBody>
                    <a:bodyPr/>
                    <a:p>
                      <a:pPr marL="68580" indent="0" algn="ctr" fontAlgn="ctr">
                        <a:lnSpc>
                          <a:spcPct val="114000"/>
                        </a:lnSpc>
                        <a:spcBef>
                          <a:spcPct val="0"/>
                        </a:spcBef>
                        <a:spcAft>
                          <a:spcPts val="1000"/>
                        </a:spcAft>
                      </a:pPr>
                      <a:r>
                        <a:rPr lang="en-US" altLang="zh-CN" sz="1200" b="1" i="0">
                          <a:solidFill>
                            <a:srgbClr val="000000"/>
                          </a:solidFill>
                          <a:uFillTx/>
                          <a:latin typeface="Times New Roman" panose="02020503050405090304" pitchFamily="18" charset="0"/>
                          <a:ea typeface="Times New Roman" panose="02020503050405090304"/>
                          <a:cs typeface="Times New Roman Bold" panose="02020503050405090304" charset="0"/>
                        </a:rPr>
                        <a:t>0.030783</a:t>
                      </a:r>
                      <a:endParaRPr lang="en-US" altLang="zh-CN" sz="1200" b="1" i="0">
                        <a:solidFill>
                          <a:srgbClr val="000000"/>
                        </a:solidFill>
                        <a:uFillTx/>
                        <a:latin typeface="Times New Roman" panose="02020503050405090304" pitchFamily="18" charset="0"/>
                        <a:ea typeface="Times New Roman" panose="02020503050405090304"/>
                        <a:cs typeface="Times New Roman Bold" panose="02020503050405090304" charset="0"/>
                      </a:endParaRPr>
                    </a:p>
                  </a:txBody>
                  <a:tcPr marL="0" marR="0" marT="0" marB="0" anchor="ctr" anchorCtr="0">
                    <a:lnL w="6350" cap="flat" cmpd="sng">
                      <a:solidFill>
                        <a:srgbClr val="000008"/>
                      </a:solidFill>
                      <a:prstDash val="solid"/>
                      <a:headEnd type="none" w="med" len="med"/>
                      <a:tailEnd type="none" w="med" len="med"/>
                    </a:lnL>
                    <a:lnR>
                      <a:noFill/>
                    </a:lnR>
                    <a:lnT>
                      <a:noFill/>
                    </a:lnT>
                    <a:lnB>
                      <a:noFill/>
                    </a:lnB>
                    <a:noFill/>
                  </a:tcPr>
                </a:tc>
                <a:tc>
                  <a:txBody>
                    <a:bodyPr/>
                    <a:p>
                      <a:pPr marL="68580" indent="0" algn="ctr" fontAlgn="ctr">
                        <a:lnSpc>
                          <a:spcPct val="114000"/>
                        </a:lnSpc>
                        <a:spcBef>
                          <a:spcPct val="0"/>
                        </a:spcBef>
                        <a:spcAft>
                          <a:spcPts val="1000"/>
                        </a:spcAft>
                      </a:pPr>
                      <a:r>
                        <a:rPr lang="en-US" altLang="zh-CN" sz="1200" b="1" i="0">
                          <a:solidFill>
                            <a:srgbClr val="000000"/>
                          </a:solidFill>
                          <a:uFillTx/>
                          <a:latin typeface="Times New Roman" panose="02020503050405090304" pitchFamily="18" charset="0"/>
                          <a:ea typeface="Times New Roman" panose="02020503050405090304"/>
                          <a:cs typeface="Times New Roman Bold" panose="02020503050405090304" charset="0"/>
                        </a:rPr>
                        <a:t>0.913614</a:t>
                      </a:r>
                      <a:endParaRPr lang="en-US" altLang="zh-CN" sz="1200" b="1" i="0">
                        <a:solidFill>
                          <a:srgbClr val="000000"/>
                        </a:solidFill>
                        <a:uFillTx/>
                        <a:latin typeface="Times New Roman" panose="02020503050405090304" pitchFamily="18" charset="0"/>
                        <a:ea typeface="Times New Roman" panose="02020503050405090304"/>
                        <a:cs typeface="Times New Roman Bold" panose="02020503050405090304" charset="0"/>
                      </a:endParaRPr>
                    </a:p>
                  </a:txBody>
                  <a:tcPr marL="0" marR="0" marT="0" marB="0" anchor="ctr" anchorCtr="0">
                    <a:lnL>
                      <a:noFill/>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127.9099</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13763.632</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r>
              <a:tr h="208280">
                <a:tc>
                  <a:txBody>
                    <a:bodyPr/>
                    <a:p>
                      <a:pPr marL="68580" indent="0" algn="ctr">
                        <a:lnSpc>
                          <a:spcPct val="114000"/>
                        </a:lnSpc>
                        <a:spcBef>
                          <a:spcPct val="0"/>
                        </a:spcBef>
                        <a:spcAft>
                          <a:spcPct val="0"/>
                        </a:spcAft>
                      </a:pPr>
                      <a:r>
                        <a:rPr lang="en-US" altLang="zh-CN" sz="1000">
                          <a:latin typeface="Times New Roman" panose="02020503050405090304"/>
                          <a:ea typeface="等线" panose="020F0502020204030204"/>
                        </a:rPr>
                        <a:t> </a:t>
                      </a:r>
                      <a:endParaRPr lang="en-US" altLang="zh-CN" sz="1000">
                        <a:latin typeface="Times New Roman" panose="02020503050405090304"/>
                        <a:ea typeface="等线" panose="020F0502020204030204"/>
                      </a:endParaRPr>
                    </a:p>
                  </a:txBody>
                  <a:tcPr marL="0" marR="0" marT="0" marB="0" anchor="t" anchorCtr="0">
                    <a:lnL>
                      <a:noFill/>
                    </a:lnL>
                    <a:lnR w="6350" cap="flat" cmpd="sng">
                      <a:solidFill>
                        <a:srgbClr val="000008"/>
                      </a:solidFill>
                      <a:prstDash val="solid"/>
                      <a:headEnd type="none" w="med" len="med"/>
                      <a:tailEnd type="none" w="med" len="med"/>
                    </a:lnR>
                    <a:lnT>
                      <a:noFill/>
                    </a:lnT>
                    <a:lnB>
                      <a:noFill/>
                    </a:lnB>
                    <a:noFill/>
                  </a:tcPr>
                </a:tc>
                <a:tc>
                  <a:txBody>
                    <a:bodyPr/>
                    <a:p>
                      <a:pPr marL="68580" indent="0" algn="ctr">
                        <a:lnSpc>
                          <a:spcPct val="114000"/>
                        </a:lnSpc>
                        <a:spcBef>
                          <a:spcPct val="0"/>
                        </a:spcBef>
                        <a:spcAft>
                          <a:spcPct val="0"/>
                        </a:spcAft>
                      </a:pPr>
                      <a:r>
                        <a:rPr lang="en-US" altLang="zh-CN" sz="1000">
                          <a:latin typeface="Times New Roman" panose="02020503050405090304"/>
                          <a:ea typeface="Times New Roman" panose="02020503050405090304"/>
                        </a:rPr>
                        <a:t>Transformer</a:t>
                      </a:r>
                      <a:endParaRPr lang="en-US" altLang="zh-CN" sz="1000">
                        <a:latin typeface="Times New Roman" panose="02020503050405090304"/>
                        <a:ea typeface="Times New Roman" panose="02020503050405090304"/>
                      </a:endParaRPr>
                    </a:p>
                  </a:txBody>
                  <a:tcPr marL="0" marR="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0.063693</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w="6350" cap="flat" cmpd="sng">
                      <a:solidFill>
                        <a:srgbClr val="000008"/>
                      </a:solidFill>
                      <a:prstDash val="solid"/>
                      <a:headEnd type="none" w="med" len="med"/>
                      <a:tailEnd type="none" w="med" len="med"/>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0.866603</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687.1613</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80688.192</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r>
              <a:tr h="208280">
                <a:tc>
                  <a:txBody>
                    <a:bodyPr/>
                    <a:p>
                      <a:pPr marL="68580" indent="0" algn="ctr">
                        <a:lnSpc>
                          <a:spcPct val="114000"/>
                        </a:lnSpc>
                        <a:spcBef>
                          <a:spcPct val="0"/>
                        </a:spcBef>
                        <a:spcAft>
                          <a:spcPct val="0"/>
                        </a:spcAft>
                      </a:pPr>
                      <a:r>
                        <a:rPr lang="en-US" altLang="zh-CN" sz="1000">
                          <a:latin typeface="Times New Roman" panose="02020503050405090304"/>
                          <a:ea typeface="等线" panose="020F0502020204030204"/>
                        </a:rPr>
                        <a:t> </a:t>
                      </a:r>
                      <a:endParaRPr lang="en-US" altLang="zh-CN" sz="1000">
                        <a:latin typeface="Times New Roman" panose="02020503050405090304"/>
                        <a:ea typeface="等线" panose="020F0502020204030204"/>
                      </a:endParaRPr>
                    </a:p>
                  </a:txBody>
                  <a:tcPr marL="0" marR="0" marT="0" marB="0" anchor="t" anchorCtr="0">
                    <a:lnL>
                      <a:noFill/>
                    </a:lnL>
                    <a:lnR w="6350" cap="flat" cmpd="sng">
                      <a:solidFill>
                        <a:srgbClr val="000008"/>
                      </a:solidFill>
                      <a:prstDash val="solid"/>
                      <a:headEnd type="none" w="med" len="med"/>
                      <a:tailEnd type="none" w="med" len="med"/>
                    </a:lnR>
                    <a:lnT>
                      <a:noFill/>
                    </a:lnT>
                    <a:lnB w="6350" cap="flat" cmpd="sng">
                      <a:solidFill>
                        <a:srgbClr val="000008"/>
                      </a:solidFill>
                      <a:prstDash val="solid"/>
                      <a:headEnd type="none" w="med" len="med"/>
                      <a:tailEnd type="none" w="med" len="med"/>
                    </a:lnB>
                    <a:noFill/>
                  </a:tcPr>
                </a:tc>
                <a:tc>
                  <a:txBody>
                    <a:bodyPr/>
                    <a:p>
                      <a:pPr marL="68580" indent="0" algn="ctr">
                        <a:lnSpc>
                          <a:spcPct val="114000"/>
                        </a:lnSpc>
                        <a:spcBef>
                          <a:spcPct val="0"/>
                        </a:spcBef>
                        <a:spcAft>
                          <a:spcPct val="0"/>
                        </a:spcAft>
                      </a:pPr>
                      <a:r>
                        <a:rPr lang="en-US" altLang="zh-CN" sz="1000">
                          <a:latin typeface="Times New Roman" panose="02020503050405090304"/>
                          <a:ea typeface="Times New Roman" panose="02020503050405090304"/>
                        </a:rPr>
                        <a:t>Informer</a:t>
                      </a:r>
                      <a:endParaRPr lang="en-US" altLang="zh-CN" sz="1000">
                        <a:latin typeface="Times New Roman" panose="02020503050405090304"/>
                        <a:ea typeface="Times New Roman" panose="02020503050405090304"/>
                      </a:endParaRPr>
                    </a:p>
                  </a:txBody>
                  <a:tcPr marL="0" marR="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a:noFill/>
                    </a:lnT>
                    <a:lnB w="6350" cap="flat" cmpd="sng">
                      <a:solidFill>
                        <a:srgbClr val="000008"/>
                      </a:solidFill>
                      <a:prstDash val="solid"/>
                      <a:headEnd type="none" w="med" len="med"/>
                      <a:tailEnd type="none" w="med" len="med"/>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0.059659</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w="6350" cap="flat" cmpd="sng">
                      <a:solidFill>
                        <a:srgbClr val="000008"/>
                      </a:solidFill>
                      <a:prstDash val="solid"/>
                      <a:headEnd type="none" w="med" len="med"/>
                      <a:tailEnd type="none" w="med" len="med"/>
                    </a:lnL>
                    <a:lnR>
                      <a:noFill/>
                    </a:lnR>
                    <a:lnT>
                      <a:noFill/>
                    </a:lnT>
                    <a:lnB w="6350" cap="flat" cmpd="sng">
                      <a:solidFill>
                        <a:srgbClr val="000008"/>
                      </a:solidFill>
                      <a:prstDash val="solid"/>
                      <a:headEnd type="none" w="med" len="med"/>
                      <a:tailEnd type="none" w="med" len="med"/>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0.894905</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w="6350" cap="flat" cmpd="sng">
                      <a:solidFill>
                        <a:srgbClr val="000008"/>
                      </a:solidFill>
                      <a:prstDash val="solid"/>
                      <a:headEnd type="none" w="med" len="med"/>
                      <a:tailEnd type="none" w="med" len="med"/>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720.7158</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w="6350" cap="flat" cmpd="sng">
                      <a:solidFill>
                        <a:srgbClr val="000008"/>
                      </a:solidFill>
                      <a:prstDash val="solid"/>
                      <a:headEnd type="none" w="med" len="med"/>
                      <a:tailEnd type="none" w="med" len="med"/>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93277.248</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w="6350" cap="flat" cmpd="sng">
                      <a:solidFill>
                        <a:srgbClr val="000008"/>
                      </a:solidFill>
                      <a:prstDash val="solid"/>
                      <a:headEnd type="none" w="med" len="med"/>
                      <a:tailEnd type="none" w="med" len="med"/>
                    </a:lnB>
                    <a:noFill/>
                  </a:tcPr>
                </a:tc>
              </a:tr>
              <a:tr h="208280">
                <a:tc>
                  <a:txBody>
                    <a:bodyPr/>
                    <a:p>
                      <a:pPr marL="68580" indent="0" algn="ctr">
                        <a:lnSpc>
                          <a:spcPct val="114000"/>
                        </a:lnSpc>
                        <a:spcBef>
                          <a:spcPct val="0"/>
                        </a:spcBef>
                        <a:spcAft>
                          <a:spcPct val="0"/>
                        </a:spcAft>
                        <a:buNone/>
                      </a:pPr>
                      <a:endParaRPr lang="en-US" altLang="zh-CN" sz="1000">
                        <a:latin typeface="Times New Roman" panose="02020503050405090304"/>
                        <a:ea typeface="等线" panose="020F0502020204030204"/>
                      </a:endParaRPr>
                    </a:p>
                  </a:txBody>
                  <a:tcPr marL="0" marR="0" marT="0" marB="0" anchor="t" anchorCtr="0">
                    <a:lnL>
                      <a:noFill/>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a:noFill/>
                    </a:lnB>
                    <a:noFill/>
                  </a:tcPr>
                </a:tc>
                <a:tc>
                  <a:txBody>
                    <a:bodyPr/>
                    <a:p>
                      <a:pPr marL="68580" indent="0" algn="ctr">
                        <a:lnSpc>
                          <a:spcPct val="114000"/>
                        </a:lnSpc>
                        <a:spcBef>
                          <a:spcPct val="0"/>
                        </a:spcBef>
                        <a:spcAft>
                          <a:spcPct val="0"/>
                        </a:spcAft>
                        <a:buNone/>
                      </a:pPr>
                      <a:r>
                        <a:rPr lang="en-US" altLang="zh-CN" sz="1000">
                          <a:latin typeface="Times New Roman" panose="02020503050405090304"/>
                          <a:ea typeface="Times New Roman" panose="02020503050405090304"/>
                        </a:rPr>
                        <a:t>AR</a:t>
                      </a:r>
                      <a:endParaRPr lang="en-US" altLang="zh-CN" sz="1000">
                        <a:latin typeface="Times New Roman" panose="02020503050405090304"/>
                        <a:ea typeface="Times New Roman" panose="02020503050405090304"/>
                      </a:endParaRPr>
                    </a:p>
                  </a:txBody>
                  <a:tcPr marL="0" marR="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a:noFill/>
                    </a:lnB>
                    <a:noFill/>
                  </a:tcPr>
                </a:tc>
                <a:tc>
                  <a:txBody>
                    <a:bodyPr/>
                    <a:p>
                      <a:pPr algn="ctr" fontAlgn="ctr"/>
                      <a:r>
                        <a:rPr lang="en-US" altLang="zh-CN" sz="1100" b="0" i="0">
                          <a:solidFill>
                            <a:srgbClr val="000000"/>
                          </a:solidFill>
                          <a:uFillTx/>
                          <a:latin typeface="Times New Roman" panose="02020503050405090304" pitchFamily="18" charset="0"/>
                          <a:ea typeface="宋体"/>
                        </a:rPr>
                        <a:t>0.798751</a:t>
                      </a:r>
                      <a:endParaRPr lang="en-US" altLang="zh-CN" sz="1100" b="0" i="0">
                        <a:solidFill>
                          <a:srgbClr val="000000"/>
                        </a:solidFill>
                        <a:uFillTx/>
                        <a:latin typeface="Times New Roman" panose="02020503050405090304" pitchFamily="18" charset="0"/>
                        <a:ea typeface="宋体"/>
                      </a:endParaRPr>
                    </a:p>
                  </a:txBody>
                  <a:tcPr marL="13017" marR="13017" marT="13017" marB="0" anchor="ctr" anchorCtr="0">
                    <a:lnL w="6350" cap="flat" cmpd="sng">
                      <a:solidFill>
                        <a:srgbClr val="000008"/>
                      </a:solidFill>
                      <a:prstDash val="solid"/>
                      <a:headEnd type="none" w="med" len="med"/>
                      <a:tailEnd type="none" w="med" len="med"/>
                    </a:lnL>
                    <a:lnR>
                      <a:noFill/>
                    </a:lnR>
                    <a:lnT w="6350" cap="flat" cmpd="sng">
                      <a:solidFill>
                        <a:srgbClr val="000008"/>
                      </a:solidFill>
                      <a:prstDash val="solid"/>
                      <a:headEnd type="none" w="med" len="med"/>
                      <a:tailEnd type="none" w="med" len="med"/>
                    </a:lnT>
                    <a:lnB>
                      <a:noFill/>
                    </a:lnB>
                    <a:noFill/>
                  </a:tcPr>
                </a:tc>
                <a:tc>
                  <a:txBody>
                    <a:bodyPr/>
                    <a:p>
                      <a:pPr algn="ctr" fontAlgn="ctr"/>
                      <a:r>
                        <a:rPr lang="en-US" altLang="zh-CN" sz="1100" b="0" i="0">
                          <a:solidFill>
                            <a:srgbClr val="000000"/>
                          </a:solidFill>
                          <a:uFillTx/>
                          <a:latin typeface="Times New Roman" panose="02020503050405090304" pitchFamily="18" charset="0"/>
                          <a:ea typeface="宋体"/>
                        </a:rPr>
                        <a:t>0.323867</a:t>
                      </a:r>
                      <a:endParaRPr lang="en-US" altLang="zh-CN" sz="1100" b="0" i="0">
                        <a:solidFill>
                          <a:srgbClr val="000000"/>
                        </a:solidFill>
                        <a:uFillTx/>
                        <a:latin typeface="Times New Roman" panose="02020503050405090304" pitchFamily="18" charset="0"/>
                        <a:ea typeface="宋体"/>
                      </a:endParaRPr>
                    </a:p>
                  </a:txBody>
                  <a:tcPr marL="13017" marR="13017" marT="13017" marB="0" anchor="ctr" anchorCtr="0">
                    <a:lnL>
                      <a:noFill/>
                    </a:lnL>
                    <a:lnR>
                      <a:noFill/>
                    </a:lnR>
                    <a:lnT w="6350" cap="flat" cmpd="sng">
                      <a:solidFill>
                        <a:srgbClr val="000008"/>
                      </a:solidFill>
                      <a:prstDash val="solid"/>
                      <a:headEnd type="none" w="med" len="med"/>
                      <a:tailEnd type="none" w="med" len="med"/>
                    </a:lnT>
                    <a:lnB>
                      <a:noFill/>
                    </a:lnB>
                    <a:noFill/>
                  </a:tcPr>
                </a:tc>
                <a:tc>
                  <a:txBody>
                    <a:bodyPr/>
                    <a:p>
                      <a:pPr algn="ctr" fontAlgn="ctr"/>
                      <a:r>
                        <a:rPr lang="en-US" altLang="zh-CN" sz="1100" b="0" i="0">
                          <a:solidFill>
                            <a:srgbClr val="000000"/>
                          </a:solidFill>
                          <a:uFillTx/>
                          <a:latin typeface="Times New Roman" panose="02020503050405090304" pitchFamily="18" charset="0"/>
                          <a:ea typeface="宋体"/>
                        </a:rPr>
                        <a:t>12.88</a:t>
                      </a:r>
                      <a:endParaRPr lang="en-US" altLang="zh-CN" sz="1100" b="0" i="0">
                        <a:solidFill>
                          <a:srgbClr val="000000"/>
                        </a:solidFill>
                        <a:uFillTx/>
                        <a:latin typeface="Times New Roman" panose="02020503050405090304" pitchFamily="18" charset="0"/>
                        <a:ea typeface="宋体"/>
                      </a:endParaRPr>
                    </a:p>
                  </a:txBody>
                  <a:tcPr marL="13017" marR="13017" marT="13017" marB="0" anchor="ctr" anchorCtr="0">
                    <a:lnL>
                      <a:noFill/>
                    </a:lnL>
                    <a:lnR>
                      <a:noFill/>
                    </a:lnR>
                    <a:lnT w="6350" cap="flat" cmpd="sng">
                      <a:solidFill>
                        <a:srgbClr val="000008"/>
                      </a:solidFill>
                      <a:prstDash val="solid"/>
                      <a:headEnd type="none" w="med" len="med"/>
                      <a:tailEnd type="none" w="med" len="med"/>
                    </a:lnT>
                    <a:lnB>
                      <a:noFill/>
                    </a:lnB>
                    <a:noFill/>
                  </a:tcPr>
                </a:tc>
                <a:tc>
                  <a:txBody>
                    <a:bodyPr/>
                    <a:p>
                      <a:pPr algn="ctr" fontAlgn="ctr"/>
                      <a:r>
                        <a:rPr lang="en-US" altLang="zh-CN" sz="1100" b="0" i="0">
                          <a:solidFill>
                            <a:srgbClr val="000000"/>
                          </a:solidFill>
                          <a:uFillTx/>
                          <a:latin typeface="Times New Roman" panose="02020503050405090304" pitchFamily="18" charset="0"/>
                          <a:ea typeface="宋体"/>
                        </a:rPr>
                        <a:t>1075.0208</a:t>
                      </a:r>
                      <a:endParaRPr lang="en-US" altLang="zh-CN" sz="1100" b="0" i="0">
                        <a:solidFill>
                          <a:srgbClr val="000000"/>
                        </a:solidFill>
                        <a:uFillTx/>
                        <a:latin typeface="Times New Roman" panose="02020503050405090304" pitchFamily="18" charset="0"/>
                        <a:ea typeface="宋体"/>
                      </a:endParaRPr>
                    </a:p>
                  </a:txBody>
                  <a:tcPr marL="13017" marR="13017" marT="13017" marB="0" anchor="ctr" anchorCtr="0">
                    <a:lnL>
                      <a:noFill/>
                    </a:lnL>
                    <a:lnR>
                      <a:noFill/>
                    </a:lnR>
                    <a:lnT w="6350" cap="flat" cmpd="sng">
                      <a:solidFill>
                        <a:srgbClr val="000008"/>
                      </a:solidFill>
                      <a:prstDash val="solid"/>
                      <a:headEnd type="none" w="med" len="med"/>
                      <a:tailEnd type="none" w="med" len="med"/>
                    </a:lnT>
                    <a:lnB>
                      <a:noFill/>
                    </a:lnB>
                    <a:noFill/>
                  </a:tcPr>
                </a:tc>
              </a:tr>
              <a:tr h="208280">
                <a:tc>
                  <a:txBody>
                    <a:bodyPr/>
                    <a:p>
                      <a:pPr marL="68580" indent="0" algn="ctr">
                        <a:lnSpc>
                          <a:spcPct val="114000"/>
                        </a:lnSpc>
                        <a:spcBef>
                          <a:spcPct val="0"/>
                        </a:spcBef>
                        <a:spcAft>
                          <a:spcPct val="0"/>
                        </a:spcAft>
                      </a:pPr>
                      <a:r>
                        <a:rPr lang="en-US" altLang="zh-CN" sz="1000">
                          <a:latin typeface="Times New Roman" panose="02020503050405090304"/>
                          <a:ea typeface="等线" panose="020F0502020204030204"/>
                        </a:rPr>
                        <a:t> </a:t>
                      </a:r>
                      <a:endParaRPr lang="en-US" altLang="zh-CN" sz="1000">
                        <a:latin typeface="Times New Roman" panose="02020503050405090304"/>
                        <a:ea typeface="等线" panose="020F0502020204030204"/>
                      </a:endParaRPr>
                    </a:p>
                  </a:txBody>
                  <a:tcPr marL="0" marR="0" marT="0" marB="0" anchor="t" anchorCtr="0">
                    <a:lnL>
                      <a:noFill/>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a:noFill/>
                    </a:lnB>
                    <a:noFill/>
                  </a:tcPr>
                </a:tc>
                <a:tc>
                  <a:txBody>
                    <a:bodyPr/>
                    <a:p>
                      <a:pPr marL="68580" indent="0" algn="ctr">
                        <a:lnSpc>
                          <a:spcPct val="114000"/>
                        </a:lnSpc>
                        <a:spcBef>
                          <a:spcPct val="0"/>
                        </a:spcBef>
                        <a:spcAft>
                          <a:spcPct val="0"/>
                        </a:spcAft>
                      </a:pPr>
                      <a:r>
                        <a:rPr lang="en-US" altLang="zh-CN" sz="1000">
                          <a:latin typeface="Times New Roman" panose="02020503050405090304"/>
                          <a:ea typeface="Times New Roman" panose="02020503050405090304"/>
                        </a:rPr>
                        <a:t>MLP</a:t>
                      </a:r>
                      <a:endParaRPr lang="en-US" altLang="zh-CN" sz="1000">
                        <a:latin typeface="Times New Roman" panose="02020503050405090304"/>
                        <a:ea typeface="Times New Roman" panose="02020503050405090304"/>
                      </a:endParaRPr>
                    </a:p>
                  </a:txBody>
                  <a:tcPr marL="0" marR="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0.657629</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w="6350" cap="flat" cmpd="sng">
                      <a:solidFill>
                        <a:srgbClr val="000008"/>
                      </a:solidFill>
                      <a:prstDash val="solid"/>
                      <a:headEnd type="none" w="med" len="med"/>
                      <a:tailEnd type="none" w="med" len="med"/>
                    </a:lnL>
                    <a:lnR>
                      <a:noFill/>
                    </a:lnR>
                    <a:lnT w="6350" cap="flat" cmpd="sng">
                      <a:solidFill>
                        <a:srgbClr val="000008"/>
                      </a:solidFill>
                      <a:prstDash val="solid"/>
                      <a:headEnd type="none" w="med" len="med"/>
                      <a:tailEnd type="none" w="med" len="med"/>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0.475373</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w="6350" cap="flat" cmpd="sng">
                      <a:solidFill>
                        <a:srgbClr val="000008"/>
                      </a:solidFill>
                      <a:prstDash val="solid"/>
                      <a:headEnd type="none" w="med" len="med"/>
                      <a:tailEnd type="none" w="med" len="med"/>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3.9322</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w="6350" cap="flat" cmpd="sng">
                      <a:solidFill>
                        <a:srgbClr val="000008"/>
                      </a:solidFill>
                      <a:prstDash val="solid"/>
                      <a:headEnd type="none" w="med" len="med"/>
                      <a:tailEnd type="none" w="med" len="med"/>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3343.68</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w="6350" cap="flat" cmpd="sng">
                      <a:solidFill>
                        <a:srgbClr val="000008"/>
                      </a:solidFill>
                      <a:prstDash val="solid"/>
                      <a:headEnd type="none" w="med" len="med"/>
                      <a:tailEnd type="none" w="med" len="med"/>
                    </a:lnT>
                    <a:lnB>
                      <a:noFill/>
                    </a:lnB>
                    <a:noFill/>
                  </a:tcPr>
                </a:tc>
              </a:tr>
              <a:tr h="208280">
                <a:tc>
                  <a:txBody>
                    <a:bodyPr/>
                    <a:p>
                      <a:pPr marL="68580" indent="0" algn="ctr">
                        <a:lnSpc>
                          <a:spcPct val="114000"/>
                        </a:lnSpc>
                        <a:spcBef>
                          <a:spcPct val="0"/>
                        </a:spcBef>
                        <a:spcAft>
                          <a:spcPct val="0"/>
                        </a:spcAft>
                      </a:pPr>
                      <a:r>
                        <a:rPr lang="en-US" altLang="zh-CN" sz="1000">
                          <a:latin typeface="Times New Roman" panose="02020503050405090304"/>
                          <a:ea typeface="等线" panose="020F0502020204030204"/>
                        </a:rPr>
                        <a:t> </a:t>
                      </a:r>
                      <a:endParaRPr lang="en-US" altLang="zh-CN" sz="1000">
                        <a:latin typeface="Times New Roman" panose="02020503050405090304"/>
                        <a:ea typeface="等线" panose="020F0502020204030204"/>
                      </a:endParaRPr>
                    </a:p>
                  </a:txBody>
                  <a:tcPr marL="0" marR="0" marT="0" marB="0" anchor="t" anchorCtr="0">
                    <a:lnL>
                      <a:noFill/>
                    </a:lnL>
                    <a:lnR w="6350" cap="flat" cmpd="sng">
                      <a:solidFill>
                        <a:srgbClr val="000008"/>
                      </a:solidFill>
                      <a:prstDash val="solid"/>
                      <a:headEnd type="none" w="med" len="med"/>
                      <a:tailEnd type="none" w="med" len="med"/>
                    </a:lnR>
                    <a:lnT>
                      <a:noFill/>
                    </a:lnT>
                    <a:lnB>
                      <a:noFill/>
                    </a:lnB>
                    <a:noFill/>
                  </a:tcPr>
                </a:tc>
                <a:tc>
                  <a:txBody>
                    <a:bodyPr/>
                    <a:p>
                      <a:pPr marL="68580" indent="0" algn="ctr">
                        <a:lnSpc>
                          <a:spcPct val="114000"/>
                        </a:lnSpc>
                        <a:spcBef>
                          <a:spcPct val="0"/>
                        </a:spcBef>
                        <a:spcAft>
                          <a:spcPct val="0"/>
                        </a:spcAft>
                      </a:pPr>
                      <a:r>
                        <a:rPr lang="en-US" altLang="zh-CN" sz="1000">
                          <a:latin typeface="Times New Roman" panose="02020503050405090304"/>
                          <a:ea typeface="Times New Roman" panose="02020503050405090304"/>
                        </a:rPr>
                        <a:t>CNN</a:t>
                      </a:r>
                      <a:endParaRPr lang="en-US" altLang="zh-CN" sz="1000">
                        <a:latin typeface="Times New Roman" panose="02020503050405090304"/>
                        <a:ea typeface="Times New Roman" panose="02020503050405090304"/>
                      </a:endParaRPr>
                    </a:p>
                  </a:txBody>
                  <a:tcPr marL="0" marR="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0.434517</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w="6350" cap="flat" cmpd="sng">
                      <a:solidFill>
                        <a:srgbClr val="000008"/>
                      </a:solidFill>
                      <a:prstDash val="solid"/>
                      <a:headEnd type="none" w="med" len="med"/>
                      <a:tailEnd type="none" w="med" len="med"/>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0.663594</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39.081</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8920.384</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r>
              <a:tr h="208280">
                <a:tc>
                  <a:txBody>
                    <a:bodyPr/>
                    <a:p>
                      <a:pPr marL="68580" indent="0" algn="ctr">
                        <a:lnSpc>
                          <a:spcPct val="114000"/>
                        </a:lnSpc>
                        <a:spcBef>
                          <a:spcPct val="0"/>
                        </a:spcBef>
                        <a:spcAft>
                          <a:spcPct val="0"/>
                        </a:spcAft>
                      </a:pPr>
                      <a:r>
                        <a:rPr lang="en-US" altLang="zh-CN" sz="1000">
                          <a:latin typeface="Times New Roman" panose="02020503050405090304"/>
                          <a:ea typeface="等线" panose="020F0502020204030204"/>
                        </a:rPr>
                        <a:t>10-&gt;5</a:t>
                      </a:r>
                      <a:endParaRPr lang="en-US" altLang="zh-CN" sz="1000">
                        <a:latin typeface="Times New Roman" panose="02020503050405090304"/>
                        <a:ea typeface="等线" panose="020F0502020204030204"/>
                      </a:endParaRPr>
                    </a:p>
                  </a:txBody>
                  <a:tcPr marL="0" marR="0" marT="0" marB="0" anchor="t" anchorCtr="0">
                    <a:lnL>
                      <a:noFill/>
                    </a:lnL>
                    <a:lnR w="6350" cap="flat" cmpd="sng">
                      <a:solidFill>
                        <a:srgbClr val="000008"/>
                      </a:solidFill>
                      <a:prstDash val="solid"/>
                      <a:headEnd type="none" w="med" len="med"/>
                      <a:tailEnd type="none" w="med" len="med"/>
                    </a:lnR>
                    <a:lnT>
                      <a:noFill/>
                    </a:lnT>
                    <a:lnB>
                      <a:noFill/>
                    </a:lnB>
                    <a:noFill/>
                  </a:tcPr>
                </a:tc>
                <a:tc>
                  <a:txBody>
                    <a:bodyPr/>
                    <a:p>
                      <a:pPr marL="68580" indent="0" algn="ctr">
                        <a:lnSpc>
                          <a:spcPct val="114000"/>
                        </a:lnSpc>
                        <a:spcBef>
                          <a:spcPct val="0"/>
                        </a:spcBef>
                        <a:spcAft>
                          <a:spcPct val="0"/>
                        </a:spcAft>
                      </a:pPr>
                      <a:r>
                        <a:rPr lang="en-US" altLang="zh-CN" sz="1000">
                          <a:latin typeface="Times New Roman" panose="02020503050405090304"/>
                          <a:ea typeface="等线" panose="020F0502020204030204"/>
                        </a:rPr>
                        <a:t>CNNL1</a:t>
                      </a:r>
                      <a:endParaRPr lang="en-US" altLang="zh-CN" sz="1000">
                        <a:latin typeface="Times New Roman" panose="02020503050405090304"/>
                        <a:ea typeface="等线" panose="020F0502020204030204"/>
                      </a:endParaRPr>
                    </a:p>
                  </a:txBody>
                  <a:tcPr marL="0" marR="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0.396016</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w="6350" cap="flat" cmpd="sng">
                      <a:solidFill>
                        <a:srgbClr val="000008"/>
                      </a:solidFill>
                      <a:prstDash val="solid"/>
                      <a:headEnd type="none" w="med" len="med"/>
                      <a:tailEnd type="none" w="med" len="med"/>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0.599265</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41.047</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9116.992</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r>
              <a:tr h="208280">
                <a:tc>
                  <a:txBody>
                    <a:bodyPr/>
                    <a:p>
                      <a:pPr marL="68580" indent="0" algn="ctr">
                        <a:lnSpc>
                          <a:spcPct val="114000"/>
                        </a:lnSpc>
                        <a:spcBef>
                          <a:spcPct val="0"/>
                        </a:spcBef>
                        <a:spcAft>
                          <a:spcPct val="0"/>
                        </a:spcAft>
                      </a:pPr>
                      <a:r>
                        <a:rPr lang="en-US" altLang="zh-CN" sz="1000">
                          <a:latin typeface="Times New Roman" panose="02020503050405090304"/>
                          <a:ea typeface="等线" panose="020F0502020204030204"/>
                        </a:rPr>
                        <a:t> </a:t>
                      </a:r>
                      <a:endParaRPr lang="en-US" altLang="zh-CN" sz="1000">
                        <a:latin typeface="Times New Roman" panose="02020503050405090304"/>
                        <a:ea typeface="等线" panose="020F0502020204030204"/>
                      </a:endParaRPr>
                    </a:p>
                  </a:txBody>
                  <a:tcPr marL="0" marR="0" marT="0" marB="0" anchor="t" anchorCtr="0">
                    <a:lnL>
                      <a:noFill/>
                    </a:lnL>
                    <a:lnR w="6350" cap="flat" cmpd="sng">
                      <a:solidFill>
                        <a:srgbClr val="000008"/>
                      </a:solidFill>
                      <a:prstDash val="solid"/>
                      <a:headEnd type="none" w="med" len="med"/>
                      <a:tailEnd type="none" w="med" len="med"/>
                    </a:lnR>
                    <a:lnT>
                      <a:noFill/>
                    </a:lnT>
                    <a:lnB>
                      <a:noFill/>
                    </a:lnB>
                    <a:noFill/>
                  </a:tcPr>
                </a:tc>
                <a:tc>
                  <a:txBody>
                    <a:bodyPr/>
                    <a:p>
                      <a:pPr marL="68580" indent="0" algn="ctr">
                        <a:lnSpc>
                          <a:spcPct val="114000"/>
                        </a:lnSpc>
                        <a:spcBef>
                          <a:spcPct val="0"/>
                        </a:spcBef>
                        <a:spcAft>
                          <a:spcPct val="0"/>
                        </a:spcAft>
                      </a:pPr>
                      <a:r>
                        <a:rPr lang="en-US" altLang="zh-CN" sz="1000">
                          <a:latin typeface="Times New Roman" panose="02020503050405090304"/>
                          <a:ea typeface="等线" panose="020F0502020204030204"/>
                        </a:rPr>
                        <a:t>CNNL2</a:t>
                      </a:r>
                      <a:endParaRPr lang="en-US" altLang="zh-CN" sz="1000">
                        <a:latin typeface="Times New Roman" panose="02020503050405090304"/>
                        <a:ea typeface="等线" panose="020F0502020204030204"/>
                      </a:endParaRPr>
                    </a:p>
                  </a:txBody>
                  <a:tcPr marL="0" marR="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0.395631</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w="6350" cap="flat" cmpd="sng">
                      <a:solidFill>
                        <a:srgbClr val="000008"/>
                      </a:solidFill>
                      <a:prstDash val="solid"/>
                      <a:headEnd type="none" w="med" len="med"/>
                      <a:tailEnd type="none" w="med" len="med"/>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0.600482</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41.047</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9116.992</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r>
              <a:tr h="208280">
                <a:tc>
                  <a:txBody>
                    <a:bodyPr/>
                    <a:p>
                      <a:pPr marL="68580" indent="0" algn="ctr">
                        <a:lnSpc>
                          <a:spcPct val="114000"/>
                        </a:lnSpc>
                        <a:spcBef>
                          <a:spcPct val="0"/>
                        </a:spcBef>
                        <a:spcAft>
                          <a:spcPct val="0"/>
                        </a:spcAft>
                      </a:pPr>
                      <a:r>
                        <a:rPr lang="en-US" altLang="zh-CN" sz="1000">
                          <a:latin typeface="Times New Roman" panose="02020503050405090304"/>
                          <a:ea typeface="等线" panose="020F0502020204030204"/>
                        </a:rPr>
                        <a:t> </a:t>
                      </a:r>
                      <a:endParaRPr lang="en-US" altLang="zh-CN" sz="1000">
                        <a:latin typeface="Times New Roman" panose="02020503050405090304"/>
                        <a:ea typeface="等线" panose="020F0502020204030204"/>
                      </a:endParaRPr>
                    </a:p>
                  </a:txBody>
                  <a:tcPr marL="0" marR="0" marT="0" marB="0" anchor="t" anchorCtr="0">
                    <a:lnL>
                      <a:noFill/>
                    </a:lnL>
                    <a:lnR w="6350" cap="flat" cmpd="sng">
                      <a:solidFill>
                        <a:srgbClr val="000008"/>
                      </a:solidFill>
                      <a:prstDash val="solid"/>
                      <a:headEnd type="none" w="med" len="med"/>
                      <a:tailEnd type="none" w="med" len="med"/>
                    </a:lnR>
                    <a:lnT>
                      <a:noFill/>
                    </a:lnT>
                    <a:lnB>
                      <a:noFill/>
                    </a:lnB>
                    <a:noFill/>
                  </a:tcPr>
                </a:tc>
                <a:tc>
                  <a:txBody>
                    <a:bodyPr/>
                    <a:p>
                      <a:pPr marL="68580" indent="0" algn="ctr">
                        <a:lnSpc>
                          <a:spcPct val="114000"/>
                        </a:lnSpc>
                        <a:spcBef>
                          <a:spcPct val="0"/>
                        </a:spcBef>
                        <a:spcAft>
                          <a:spcPct val="0"/>
                        </a:spcAft>
                      </a:pPr>
                      <a:r>
                        <a:rPr lang="en-US" altLang="zh-CN" sz="1000">
                          <a:latin typeface="Times New Roman" panose="02020503050405090304"/>
                          <a:ea typeface="Times New Roman" panose="02020503050405090304"/>
                        </a:rPr>
                        <a:t>CompelxCNN</a:t>
                      </a:r>
                      <a:endParaRPr lang="en-US" altLang="zh-CN" sz="1000">
                        <a:latin typeface="Times New Roman" panose="02020503050405090304"/>
                        <a:ea typeface="Times New Roman" panose="02020503050405090304"/>
                      </a:endParaRPr>
                    </a:p>
                  </a:txBody>
                  <a:tcPr marL="0" marR="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0.126318</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w="6350" cap="flat" cmpd="sng">
                      <a:solidFill>
                        <a:srgbClr val="000008"/>
                      </a:solidFill>
                      <a:prstDash val="solid"/>
                      <a:headEnd type="none" w="med" len="med"/>
                      <a:tailEnd type="none" w="med" len="med"/>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0.716939</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5.312</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1013.84</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r>
              <a:tr h="208280">
                <a:tc>
                  <a:txBody>
                    <a:bodyPr/>
                    <a:p>
                      <a:pPr marL="68580" indent="0" algn="ctr">
                        <a:lnSpc>
                          <a:spcPct val="114000"/>
                        </a:lnSpc>
                        <a:spcBef>
                          <a:spcPct val="0"/>
                        </a:spcBef>
                        <a:spcAft>
                          <a:spcPct val="0"/>
                        </a:spcAft>
                      </a:pPr>
                      <a:r>
                        <a:rPr lang="en-US" altLang="zh-CN" sz="1000">
                          <a:latin typeface="Times New Roman" panose="02020503050405090304"/>
                          <a:ea typeface="等线" panose="020F0502020204030204"/>
                        </a:rPr>
                        <a:t> </a:t>
                      </a:r>
                      <a:endParaRPr lang="en-US" altLang="zh-CN" sz="1000">
                        <a:latin typeface="Times New Roman" panose="02020503050405090304"/>
                        <a:ea typeface="等线" panose="020F0502020204030204"/>
                      </a:endParaRPr>
                    </a:p>
                  </a:txBody>
                  <a:tcPr marL="0" marR="0" marT="0" marB="0" anchor="t" anchorCtr="0">
                    <a:lnL>
                      <a:noFill/>
                    </a:lnL>
                    <a:lnR w="6350" cap="flat" cmpd="sng">
                      <a:solidFill>
                        <a:srgbClr val="000008"/>
                      </a:solidFill>
                      <a:prstDash val="solid"/>
                      <a:headEnd type="none" w="med" len="med"/>
                      <a:tailEnd type="none" w="med" len="med"/>
                    </a:lnR>
                    <a:lnT>
                      <a:noFill/>
                    </a:lnT>
                    <a:lnB>
                      <a:noFill/>
                    </a:lnB>
                    <a:noFill/>
                  </a:tcPr>
                </a:tc>
                <a:tc>
                  <a:txBody>
                    <a:bodyPr/>
                    <a:p>
                      <a:pPr marL="68580" indent="0" algn="ctr">
                        <a:lnSpc>
                          <a:spcPct val="114000"/>
                        </a:lnSpc>
                        <a:spcBef>
                          <a:spcPct val="0"/>
                        </a:spcBef>
                        <a:spcAft>
                          <a:spcPct val="0"/>
                        </a:spcAft>
                      </a:pPr>
                      <a:r>
                        <a:rPr lang="en-US" altLang="zh-CN" sz="1000">
                          <a:latin typeface="Times New Roman" panose="02020503050405090304"/>
                          <a:ea typeface="Times New Roman" panose="02020503050405090304"/>
                        </a:rPr>
                        <a:t>RNN</a:t>
                      </a:r>
                      <a:endParaRPr lang="en-US" altLang="zh-CN" sz="1000">
                        <a:latin typeface="Times New Roman" panose="02020503050405090304"/>
                        <a:ea typeface="Times New Roman" panose="02020503050405090304"/>
                      </a:endParaRPr>
                    </a:p>
                  </a:txBody>
                  <a:tcPr marL="0" marR="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a:noFill/>
                    </a:lnT>
                    <a:lnB>
                      <a:noFill/>
                    </a:lnB>
                    <a:noFill/>
                  </a:tcPr>
                </a:tc>
                <a:tc>
                  <a:txBody>
                    <a:bodyPr/>
                    <a:p>
                      <a:pPr marL="68580" indent="0" algn="ctr" fontAlgn="ctr">
                        <a:lnSpc>
                          <a:spcPct val="114000"/>
                        </a:lnSpc>
                        <a:spcBef>
                          <a:spcPct val="0"/>
                        </a:spcBef>
                        <a:spcAft>
                          <a:spcPts val="1000"/>
                        </a:spcAft>
                      </a:pPr>
                      <a:r>
                        <a:rPr lang="en-US" altLang="zh-CN" sz="1200" b="1" i="0">
                          <a:solidFill>
                            <a:srgbClr val="000000"/>
                          </a:solidFill>
                          <a:uFillTx/>
                          <a:latin typeface="Times New Roman" panose="02020503050405090304" pitchFamily="18" charset="0"/>
                          <a:ea typeface="Times New Roman" panose="02020503050405090304"/>
                          <a:cs typeface="Times New Roman Bold" panose="02020503050405090304" charset="0"/>
                        </a:rPr>
                        <a:t>0.095082</a:t>
                      </a:r>
                      <a:endParaRPr lang="en-US" altLang="zh-CN" sz="1200" b="1" i="0">
                        <a:solidFill>
                          <a:srgbClr val="000000"/>
                        </a:solidFill>
                        <a:uFillTx/>
                        <a:latin typeface="Times New Roman" panose="02020503050405090304" pitchFamily="18" charset="0"/>
                        <a:ea typeface="Times New Roman" panose="02020503050405090304"/>
                        <a:cs typeface="Times New Roman Bold" panose="02020503050405090304" charset="0"/>
                      </a:endParaRPr>
                    </a:p>
                  </a:txBody>
                  <a:tcPr marL="0" marR="0" marT="0" marB="0" anchor="ctr" anchorCtr="0">
                    <a:lnL w="6350" cap="flat" cmpd="sng">
                      <a:solidFill>
                        <a:srgbClr val="000008"/>
                      </a:solidFill>
                      <a:prstDash val="solid"/>
                      <a:headEnd type="none" w="med" len="med"/>
                      <a:tailEnd type="none" w="med" len="med"/>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0.787831</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32.8131</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4297.808</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r>
              <a:tr h="208280">
                <a:tc>
                  <a:txBody>
                    <a:bodyPr/>
                    <a:p>
                      <a:pPr marL="68580" indent="0" algn="ctr">
                        <a:lnSpc>
                          <a:spcPct val="114000"/>
                        </a:lnSpc>
                        <a:spcBef>
                          <a:spcPct val="0"/>
                        </a:spcBef>
                        <a:spcAft>
                          <a:spcPct val="0"/>
                        </a:spcAft>
                      </a:pPr>
                      <a:r>
                        <a:rPr lang="en-US" altLang="zh-CN" sz="1000">
                          <a:latin typeface="Times New Roman" panose="02020503050405090304"/>
                          <a:ea typeface="等线" panose="020F0502020204030204"/>
                        </a:rPr>
                        <a:t> </a:t>
                      </a:r>
                      <a:endParaRPr lang="en-US" altLang="zh-CN" sz="1000">
                        <a:latin typeface="Times New Roman" panose="02020503050405090304"/>
                        <a:ea typeface="等线" panose="020F0502020204030204"/>
                      </a:endParaRPr>
                    </a:p>
                  </a:txBody>
                  <a:tcPr marL="0" marR="0" marT="0" marB="0" anchor="t" anchorCtr="0">
                    <a:lnL>
                      <a:noFill/>
                    </a:lnL>
                    <a:lnR w="6350" cap="flat" cmpd="sng">
                      <a:solidFill>
                        <a:srgbClr val="000008"/>
                      </a:solidFill>
                      <a:prstDash val="solid"/>
                      <a:headEnd type="none" w="med" len="med"/>
                      <a:tailEnd type="none" w="med" len="med"/>
                    </a:lnR>
                    <a:lnT>
                      <a:noFill/>
                    </a:lnT>
                    <a:lnB>
                      <a:noFill/>
                    </a:lnB>
                    <a:noFill/>
                  </a:tcPr>
                </a:tc>
                <a:tc>
                  <a:txBody>
                    <a:bodyPr/>
                    <a:p>
                      <a:pPr marL="68580" indent="0" algn="ctr">
                        <a:lnSpc>
                          <a:spcPct val="114000"/>
                        </a:lnSpc>
                        <a:spcBef>
                          <a:spcPct val="0"/>
                        </a:spcBef>
                        <a:spcAft>
                          <a:spcPct val="0"/>
                        </a:spcAft>
                      </a:pPr>
                      <a:r>
                        <a:rPr lang="en-US" altLang="zh-CN" sz="1000">
                          <a:latin typeface="Times New Roman" panose="02020503050405090304"/>
                          <a:ea typeface="Times New Roman" panose="02020503050405090304"/>
                        </a:rPr>
                        <a:t>LSTM</a:t>
                      </a:r>
                      <a:endParaRPr lang="en-US" altLang="zh-CN" sz="1000">
                        <a:latin typeface="Times New Roman" panose="02020503050405090304"/>
                        <a:ea typeface="Times New Roman" panose="02020503050405090304"/>
                      </a:endParaRPr>
                    </a:p>
                  </a:txBody>
                  <a:tcPr marL="0" marR="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0.143248</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w="6350" cap="flat" cmpd="sng">
                      <a:solidFill>
                        <a:srgbClr val="000008"/>
                      </a:solidFill>
                      <a:prstDash val="solid"/>
                      <a:headEnd type="none" w="med" len="med"/>
                      <a:tailEnd type="none" w="med" len="med"/>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0.800297</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127.9427</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13796.432</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r>
              <a:tr h="208280">
                <a:tc>
                  <a:txBody>
                    <a:bodyPr/>
                    <a:p>
                      <a:pPr marL="68580" indent="0" algn="ctr">
                        <a:lnSpc>
                          <a:spcPct val="114000"/>
                        </a:lnSpc>
                        <a:spcBef>
                          <a:spcPct val="0"/>
                        </a:spcBef>
                        <a:spcAft>
                          <a:spcPct val="0"/>
                        </a:spcAft>
                      </a:pPr>
                      <a:r>
                        <a:rPr lang="en-US" altLang="zh-CN" sz="1000">
                          <a:latin typeface="Times New Roman" panose="02020503050405090304"/>
                          <a:ea typeface="等线" panose="020F0502020204030204"/>
                        </a:rPr>
                        <a:t> </a:t>
                      </a:r>
                      <a:endParaRPr lang="en-US" altLang="zh-CN" sz="1000">
                        <a:latin typeface="Times New Roman" panose="02020503050405090304"/>
                        <a:ea typeface="等线" panose="020F0502020204030204"/>
                      </a:endParaRPr>
                    </a:p>
                  </a:txBody>
                  <a:tcPr marL="0" marR="0" marT="0" marB="0" anchor="t" anchorCtr="0">
                    <a:lnL>
                      <a:noFill/>
                    </a:lnL>
                    <a:lnR w="6350" cap="flat" cmpd="sng">
                      <a:solidFill>
                        <a:srgbClr val="000008"/>
                      </a:solidFill>
                      <a:prstDash val="solid"/>
                      <a:headEnd type="none" w="med" len="med"/>
                      <a:tailEnd type="none" w="med" len="med"/>
                    </a:lnR>
                    <a:lnT>
                      <a:noFill/>
                    </a:lnT>
                    <a:lnB>
                      <a:noFill/>
                    </a:lnB>
                    <a:noFill/>
                  </a:tcPr>
                </a:tc>
                <a:tc>
                  <a:txBody>
                    <a:bodyPr/>
                    <a:p>
                      <a:pPr marL="68580" indent="0" algn="ctr">
                        <a:lnSpc>
                          <a:spcPct val="114000"/>
                        </a:lnSpc>
                        <a:spcBef>
                          <a:spcPct val="0"/>
                        </a:spcBef>
                        <a:spcAft>
                          <a:spcPct val="0"/>
                        </a:spcAft>
                      </a:pPr>
                      <a:r>
                        <a:rPr lang="en-US" altLang="zh-CN" sz="1000">
                          <a:latin typeface="Times New Roman" panose="02020503050405090304"/>
                          <a:ea typeface="Times New Roman" panose="02020503050405090304"/>
                        </a:rPr>
                        <a:t>Transformer</a:t>
                      </a:r>
                      <a:endParaRPr lang="en-US" altLang="zh-CN" sz="1000">
                        <a:latin typeface="Times New Roman" panose="02020503050405090304"/>
                        <a:ea typeface="Times New Roman" panose="02020503050405090304"/>
                      </a:endParaRPr>
                    </a:p>
                  </a:txBody>
                  <a:tcPr marL="0" marR="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0.152599</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w="6350" cap="flat" cmpd="sng">
                      <a:solidFill>
                        <a:srgbClr val="000008"/>
                      </a:solidFill>
                      <a:prstDash val="solid"/>
                      <a:headEnd type="none" w="med" len="med"/>
                      <a:tailEnd type="none" w="med" len="med"/>
                    </a:lnL>
                    <a:lnR>
                      <a:noFill/>
                    </a:lnR>
                    <a:lnT>
                      <a:noFill/>
                    </a:lnT>
                    <a:lnB>
                      <a:noFill/>
                    </a:lnB>
                    <a:noFill/>
                  </a:tcPr>
                </a:tc>
                <a:tc>
                  <a:txBody>
                    <a:bodyPr/>
                    <a:p>
                      <a:pPr marL="68580" indent="0" algn="ctr" fontAlgn="ctr">
                        <a:lnSpc>
                          <a:spcPct val="114000"/>
                        </a:lnSpc>
                        <a:spcBef>
                          <a:spcPct val="0"/>
                        </a:spcBef>
                        <a:spcAft>
                          <a:spcPts val="1000"/>
                        </a:spcAft>
                      </a:pPr>
                      <a:r>
                        <a:rPr lang="en-US" altLang="zh-CN" sz="1200" b="1" i="0">
                          <a:solidFill>
                            <a:srgbClr val="000000"/>
                          </a:solidFill>
                          <a:uFillTx/>
                          <a:latin typeface="Times New Roman" panose="02020503050405090304" pitchFamily="18" charset="0"/>
                          <a:ea typeface="Times New Roman" panose="02020503050405090304"/>
                          <a:cs typeface="Times New Roman Bold" panose="02020503050405090304" charset="0"/>
                        </a:rPr>
                        <a:t>0.811153</a:t>
                      </a:r>
                      <a:endParaRPr lang="en-US" altLang="zh-CN" sz="1200" b="1" i="0">
                        <a:solidFill>
                          <a:srgbClr val="000000"/>
                        </a:solidFill>
                        <a:uFillTx/>
                        <a:latin typeface="Times New Roman" panose="02020503050405090304" pitchFamily="18" charset="0"/>
                        <a:ea typeface="Times New Roman" panose="02020503050405090304"/>
                        <a:cs typeface="Times New Roman Bold" panose="02020503050405090304" charset="0"/>
                      </a:endParaRPr>
                    </a:p>
                  </a:txBody>
                  <a:tcPr marL="0" marR="0" marT="0" marB="0" anchor="ctr" anchorCtr="0">
                    <a:lnL>
                      <a:noFill/>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806.8301</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80688.192</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r>
              <a:tr h="208280">
                <a:tc>
                  <a:txBody>
                    <a:bodyPr/>
                    <a:p>
                      <a:pPr marL="68580" indent="0" algn="ctr">
                        <a:lnSpc>
                          <a:spcPct val="114000"/>
                        </a:lnSpc>
                        <a:spcBef>
                          <a:spcPct val="0"/>
                        </a:spcBef>
                        <a:spcAft>
                          <a:spcPct val="0"/>
                        </a:spcAft>
                      </a:pPr>
                      <a:r>
                        <a:rPr lang="en-US" altLang="zh-CN" sz="1000">
                          <a:latin typeface="Times New Roman" panose="02020503050405090304"/>
                          <a:ea typeface="等线" panose="020F0502020204030204"/>
                        </a:rPr>
                        <a:t> </a:t>
                      </a:r>
                      <a:endParaRPr lang="en-US" altLang="zh-CN" sz="1000">
                        <a:latin typeface="Times New Roman" panose="02020503050405090304"/>
                        <a:ea typeface="等线" panose="020F0502020204030204"/>
                      </a:endParaRPr>
                    </a:p>
                  </a:txBody>
                  <a:tcPr marL="0" marR="0" marT="0" marB="0" anchor="t" anchorCtr="0">
                    <a:lnL>
                      <a:noFill/>
                    </a:lnL>
                    <a:lnR w="6350" cap="flat" cmpd="sng">
                      <a:solidFill>
                        <a:srgbClr val="000008"/>
                      </a:solidFill>
                      <a:prstDash val="solid"/>
                      <a:headEnd type="none" w="med" len="med"/>
                      <a:tailEnd type="none" w="med" len="med"/>
                    </a:lnR>
                    <a:lnT>
                      <a:noFill/>
                    </a:lnT>
                    <a:lnB w="6350" cap="flat" cmpd="sng">
                      <a:solidFill>
                        <a:srgbClr val="000008"/>
                      </a:solidFill>
                      <a:prstDash val="solid"/>
                      <a:headEnd type="none" w="med" len="med"/>
                      <a:tailEnd type="none" w="med" len="med"/>
                    </a:lnB>
                    <a:noFill/>
                  </a:tcPr>
                </a:tc>
                <a:tc>
                  <a:txBody>
                    <a:bodyPr/>
                    <a:p>
                      <a:pPr marL="68580" indent="0" algn="ctr">
                        <a:lnSpc>
                          <a:spcPct val="114000"/>
                        </a:lnSpc>
                        <a:spcBef>
                          <a:spcPct val="0"/>
                        </a:spcBef>
                        <a:spcAft>
                          <a:spcPct val="0"/>
                        </a:spcAft>
                      </a:pPr>
                      <a:r>
                        <a:rPr lang="en-US" altLang="zh-CN" sz="1000">
                          <a:latin typeface="Times New Roman" panose="02020503050405090304"/>
                          <a:ea typeface="Times New Roman" panose="02020503050405090304"/>
                        </a:rPr>
                        <a:t>Informer</a:t>
                      </a:r>
                      <a:endParaRPr lang="en-US" altLang="zh-CN" sz="1000">
                        <a:latin typeface="Times New Roman" panose="02020503050405090304"/>
                        <a:ea typeface="Times New Roman" panose="02020503050405090304"/>
                      </a:endParaRPr>
                    </a:p>
                  </a:txBody>
                  <a:tcPr marL="0" marR="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a:noFill/>
                    </a:lnT>
                    <a:lnB w="6350" cap="flat" cmpd="sng">
                      <a:solidFill>
                        <a:srgbClr val="000008"/>
                      </a:solidFill>
                      <a:prstDash val="solid"/>
                      <a:headEnd type="none" w="med" len="med"/>
                      <a:tailEnd type="none" w="med" len="med"/>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0.190686</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w="6350" cap="flat" cmpd="sng">
                      <a:solidFill>
                        <a:srgbClr val="000008"/>
                      </a:solidFill>
                      <a:prstDash val="solid"/>
                      <a:headEnd type="none" w="med" len="med"/>
                      <a:tailEnd type="none" w="med" len="med"/>
                    </a:lnL>
                    <a:lnR>
                      <a:noFill/>
                    </a:lnR>
                    <a:lnT>
                      <a:noFill/>
                    </a:lnT>
                    <a:lnB w="6350" cap="flat" cmpd="sng">
                      <a:solidFill>
                        <a:srgbClr val="000008"/>
                      </a:solidFill>
                      <a:prstDash val="solid"/>
                      <a:headEnd type="none" w="med" len="med"/>
                      <a:tailEnd type="none" w="med" len="med"/>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0.758815</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w="6350" cap="flat" cmpd="sng">
                      <a:solidFill>
                        <a:srgbClr val="000008"/>
                      </a:solidFill>
                      <a:prstDash val="solid"/>
                      <a:headEnd type="none" w="med" len="med"/>
                      <a:tailEnd type="none" w="med" len="med"/>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840.3845</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w="6350" cap="flat" cmpd="sng">
                      <a:solidFill>
                        <a:srgbClr val="000008"/>
                      </a:solidFill>
                      <a:prstDash val="solid"/>
                      <a:headEnd type="none" w="med" len="med"/>
                      <a:tailEnd type="none" w="med" len="med"/>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93277.248</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w="6350" cap="flat" cmpd="sng">
                      <a:solidFill>
                        <a:srgbClr val="000008"/>
                      </a:solidFill>
                      <a:prstDash val="solid"/>
                      <a:headEnd type="none" w="med" len="med"/>
                      <a:tailEnd type="none" w="med" len="med"/>
                    </a:lnB>
                    <a:no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标题 22"/>
          <p:cNvSpPr>
            <a:spLocks noGrp="1"/>
          </p:cNvSpPr>
          <p:nvPr>
            <p:ph type="title"/>
          </p:nvPr>
        </p:nvSpPr>
        <p:spPr/>
        <p:txBody>
          <a:bodyPr/>
          <a:lstStyle/>
          <a:p>
            <a:r>
              <a:rPr lang="zh-CN" altLang="en-US" dirty="0"/>
              <a:t>四、实验结果</a:t>
            </a:r>
            <a:endParaRPr lang="zh-CN" altLang="en-US" dirty="0"/>
          </a:p>
        </p:txBody>
      </p:sp>
      <p:sp>
        <p:nvSpPr>
          <p:cNvPr id="24" name="内容占位符 23"/>
          <p:cNvSpPr>
            <a:spLocks noGrp="1"/>
          </p:cNvSpPr>
          <p:nvPr>
            <p:ph sz="quarter" idx="10"/>
          </p:nvPr>
        </p:nvSpPr>
        <p:spPr/>
        <p:txBody>
          <a:bodyPr/>
          <a:lstStyle/>
          <a:p>
            <a:pPr lvl="0" indent="0" algn="just">
              <a:spcAft>
                <a:spcPts val="1300"/>
              </a:spcAft>
              <a:buNone/>
            </a:pPr>
            <a:r>
              <a:rPr lang="en-US" altLang="zh-CN" b="1" dirty="0">
                <a:latin typeface="宋体" pitchFamily="2" charset="-122"/>
                <a:ea typeface="宋体" pitchFamily="2" charset="-122"/>
                <a:cs typeface="Calibri" panose="020F0502020204030204" pitchFamily="34" charset="0"/>
              </a:rPr>
              <a:t>(2)Case2</a:t>
            </a:r>
            <a:r>
              <a:rPr lang="zh-CN" altLang="zh-CN" b="1" dirty="0">
                <a:latin typeface="宋体" pitchFamily="2" charset="-122"/>
                <a:ea typeface="宋体" pitchFamily="2" charset="-122"/>
                <a:cs typeface="Calibri" panose="020F0502020204030204" pitchFamily="34" charset="0"/>
              </a:rPr>
              <a:t>数据集</a:t>
            </a:r>
            <a:endParaRPr lang="en-US" altLang="zh-CN" b="1" dirty="0">
              <a:latin typeface="宋体" pitchFamily="2" charset="-122"/>
              <a:ea typeface="宋体" pitchFamily="2" charset="-122"/>
              <a:cs typeface="Calibri" panose="020F0502020204030204" pitchFamily="34" charset="0"/>
            </a:endParaRPr>
          </a:p>
          <a:p>
            <a:pPr lvl="0" indent="0" algn="just">
              <a:spcAft>
                <a:spcPts val="1300"/>
              </a:spcAft>
              <a:buNone/>
            </a:pPr>
            <a:r>
              <a:rPr lang="en-US" altLang="zh-CN" sz="2000" dirty="0">
                <a:latin typeface="宋体" pitchFamily="2" charset="-122"/>
                <a:ea typeface="宋体" pitchFamily="2" charset="-122"/>
                <a:cs typeface="Calibri" panose="020F0502020204030204" pitchFamily="34" charset="0"/>
              </a:rPr>
              <a:t>(a)</a:t>
            </a:r>
            <a:r>
              <a:rPr lang="zh-CN" altLang="en-US" sz="2000" dirty="0">
                <a:latin typeface="宋体" pitchFamily="2" charset="-122"/>
                <a:ea typeface="宋体" pitchFamily="2" charset="-122"/>
                <a:cs typeface="Calibri" panose="020F0502020204030204" pitchFamily="34" charset="0"/>
              </a:rPr>
              <a:t>观察窗口大小</a:t>
            </a:r>
            <a:r>
              <a:rPr lang="zh-CN" altLang="en-US" sz="2000" dirty="0">
                <a:latin typeface="宋体" pitchFamily="2" charset="-122"/>
                <a:ea typeface="宋体" pitchFamily="2" charset="-122"/>
                <a:cs typeface="Calibri" panose="020F0502020204030204" pitchFamily="34" charset="0"/>
              </a:rPr>
              <a:t>设置为</a:t>
            </a:r>
            <a:r>
              <a:rPr lang="en-US" altLang="zh-CN" sz="2000" b="1" dirty="0">
                <a:latin typeface="宋体" pitchFamily="2" charset="-122"/>
                <a:ea typeface="宋体" pitchFamily="2" charset="-122"/>
                <a:cs typeface="Calibri" panose="020F0502020204030204" pitchFamily="34" charset="0"/>
              </a:rPr>
              <a:t>5</a:t>
            </a:r>
            <a:endParaRPr lang="en-US" altLang="zh-CN" sz="2000" dirty="0">
              <a:latin typeface="宋体" pitchFamily="2" charset="-122"/>
              <a:ea typeface="宋体" pitchFamily="2" charset="-122"/>
              <a:cs typeface="Calibri" panose="020F0502020204030204" pitchFamily="34" charset="0"/>
            </a:endParaRPr>
          </a:p>
          <a:p>
            <a:pPr lvl="0" indent="0" algn="just">
              <a:spcAft>
                <a:spcPts val="1300"/>
              </a:spcAft>
              <a:buNone/>
            </a:pPr>
            <a:r>
              <a:rPr lang="zh-CN" altLang="en-US" sz="2000" dirty="0">
                <a:latin typeface="宋体" pitchFamily="2" charset="-122"/>
                <a:ea typeface="宋体" pitchFamily="2" charset="-122"/>
                <a:cs typeface="Calibri" panose="020F0502020204030204" pitchFamily="34" charset="0"/>
              </a:rPr>
              <a:t>预测窗口大小分别设置为</a:t>
            </a:r>
            <a:r>
              <a:rPr lang="en-US" altLang="zh-CN" sz="2000" dirty="0">
                <a:latin typeface="宋体" pitchFamily="2" charset="-122"/>
                <a:ea typeface="宋体" pitchFamily="2" charset="-122"/>
                <a:cs typeface="Calibri" panose="020F0502020204030204" pitchFamily="34" charset="0"/>
              </a:rPr>
              <a:t>1</a:t>
            </a:r>
            <a:r>
              <a:rPr lang="zh-CN" altLang="en-US" sz="2000" dirty="0">
                <a:latin typeface="宋体" pitchFamily="2" charset="-122"/>
                <a:ea typeface="宋体" pitchFamily="2" charset="-122"/>
                <a:cs typeface="Calibri" panose="020F0502020204030204" pitchFamily="34" charset="0"/>
              </a:rPr>
              <a:t>、</a:t>
            </a:r>
            <a:r>
              <a:rPr lang="en-US" altLang="zh-CN" sz="2000" dirty="0">
                <a:latin typeface="宋体" pitchFamily="2" charset="-122"/>
                <a:ea typeface="宋体" pitchFamily="2" charset="-122"/>
                <a:cs typeface="Calibri" panose="020F0502020204030204" pitchFamily="34" charset="0"/>
              </a:rPr>
              <a:t>3</a:t>
            </a:r>
            <a:r>
              <a:rPr lang="zh-CN" altLang="en-US" sz="2000" dirty="0">
                <a:latin typeface="宋体" pitchFamily="2" charset="-122"/>
                <a:ea typeface="宋体" pitchFamily="2" charset="-122"/>
                <a:cs typeface="Calibri" panose="020F0502020204030204" pitchFamily="34" charset="0"/>
              </a:rPr>
              <a:t>、</a:t>
            </a:r>
            <a:r>
              <a:rPr lang="en-US" altLang="zh-CN" sz="2000" dirty="0">
                <a:latin typeface="宋体" pitchFamily="2" charset="-122"/>
                <a:ea typeface="宋体" pitchFamily="2" charset="-122"/>
                <a:cs typeface="Calibri" panose="020F0502020204030204" pitchFamily="34" charset="0"/>
              </a:rPr>
              <a:t>5</a:t>
            </a:r>
            <a:endParaRPr lang="en-US" altLang="zh-CN" sz="2000" dirty="0">
              <a:latin typeface="宋体" pitchFamily="2" charset="-122"/>
              <a:ea typeface="宋体" pitchFamily="2" charset="-122"/>
              <a:cs typeface="Calibri" panose="020F0502020204030204" pitchFamily="34" charset="0"/>
            </a:endParaRPr>
          </a:p>
          <a:p>
            <a:pPr lvl="0" indent="0" algn="just">
              <a:spcAft>
                <a:spcPts val="1300"/>
              </a:spcAft>
              <a:buNone/>
            </a:pPr>
            <a:r>
              <a:rPr lang="zh-CN" altLang="en-US" sz="2000" dirty="0">
                <a:latin typeface="宋体" pitchFamily="2" charset="-122"/>
                <a:ea typeface="宋体" pitchFamily="2" charset="-122"/>
                <a:cs typeface="Calibri" panose="020F0502020204030204" pitchFamily="34" charset="0"/>
              </a:rPr>
              <a:t>各评价指标如表所示</a:t>
            </a:r>
            <a:r>
              <a:rPr lang="en-US" altLang="zh-CN" sz="2000" dirty="0">
                <a:latin typeface="宋体" pitchFamily="2" charset="-122"/>
                <a:ea typeface="宋体" pitchFamily="2" charset="-122"/>
                <a:cs typeface="Calibri" panose="020F0502020204030204" pitchFamily="34" charset="0"/>
              </a:rPr>
              <a:t>；</a:t>
            </a:r>
            <a:endParaRPr lang="en-US" altLang="zh-CN" sz="2000" dirty="0">
              <a:latin typeface="宋体" pitchFamily="2" charset="-122"/>
              <a:ea typeface="宋体" pitchFamily="2" charset="-122"/>
              <a:cs typeface="Calibri" panose="020F0502020204030204" pitchFamily="34" charset="0"/>
            </a:endParaRPr>
          </a:p>
          <a:p>
            <a:pPr lvl="0" indent="0" algn="just">
              <a:spcAft>
                <a:spcPts val="1300"/>
              </a:spcAft>
              <a:buNone/>
            </a:pPr>
            <a:r>
              <a:rPr lang="en-US" altLang="zh-CN" sz="2000" dirty="0">
                <a:latin typeface="宋体" pitchFamily="2" charset="-122"/>
                <a:ea typeface="宋体" pitchFamily="2" charset="-122"/>
                <a:cs typeface="Calibri" panose="020F0502020204030204" pitchFamily="34" charset="0"/>
                <a:sym typeface="+mn-ea"/>
              </a:rPr>
              <a:t>CNN</a:t>
            </a:r>
            <a:r>
              <a:rPr lang="zh-CN" altLang="zh-CN" sz="2000" dirty="0">
                <a:latin typeface="宋体" pitchFamily="2" charset="-122"/>
                <a:ea typeface="宋体" pitchFamily="2" charset="-122"/>
                <a:cs typeface="Calibri" panose="020F0502020204030204" pitchFamily="34" charset="0"/>
                <a:sym typeface="+mn-ea"/>
              </a:rPr>
              <a:t>使用复数卷积和复数全连接后</a:t>
            </a:r>
            <a:endParaRPr lang="zh-CN" altLang="zh-CN" sz="2000" dirty="0">
              <a:latin typeface="宋体" pitchFamily="2" charset="-122"/>
              <a:ea typeface="宋体" pitchFamily="2" charset="-122"/>
              <a:cs typeface="Calibri" panose="020F0502020204030204" pitchFamily="34" charset="0"/>
            </a:endParaRPr>
          </a:p>
          <a:p>
            <a:pPr lvl="0" indent="0" algn="just">
              <a:spcAft>
                <a:spcPts val="1300"/>
              </a:spcAft>
              <a:buNone/>
            </a:pPr>
            <a:r>
              <a:rPr lang="zh-CN" altLang="en-US" sz="2000" dirty="0">
                <a:latin typeface="宋体" pitchFamily="2" charset="-122"/>
                <a:ea typeface="宋体" pitchFamily="2" charset="-122"/>
                <a:cs typeface="Calibri" panose="020F0502020204030204" pitchFamily="34" charset="0"/>
                <a:sym typeface="+mn-ea"/>
              </a:rPr>
              <a:t>显著提高了模型整体性能</a:t>
            </a:r>
            <a:endParaRPr lang="en-US" altLang="zh-CN" sz="2000" dirty="0">
              <a:latin typeface="宋体" pitchFamily="2" charset="-122"/>
              <a:ea typeface="宋体" pitchFamily="2" charset="-122"/>
              <a:cs typeface="Calibri" panose="020F0502020204030204" pitchFamily="34" charset="0"/>
            </a:endParaRPr>
          </a:p>
          <a:p>
            <a:pPr lvl="0" indent="0" algn="just">
              <a:spcAft>
                <a:spcPts val="1300"/>
              </a:spcAft>
              <a:buNone/>
            </a:pPr>
            <a:endParaRPr lang="zh-CN" altLang="zh-CN" sz="2000" dirty="0">
              <a:latin typeface="宋体" pitchFamily="2" charset="-122"/>
              <a:ea typeface="宋体" pitchFamily="2" charset="-122"/>
              <a:cs typeface="Calibri" panose="020F0502020204030204" pitchFamily="34" charset="0"/>
            </a:endParaRPr>
          </a:p>
        </p:txBody>
      </p:sp>
      <p:graphicFrame>
        <p:nvGraphicFramePr>
          <p:cNvPr id="4" name="表格 3"/>
          <p:cNvGraphicFramePr/>
          <p:nvPr>
            <p:custDataLst>
              <p:tags r:id="rId1"/>
            </p:custDataLst>
          </p:nvPr>
        </p:nvGraphicFramePr>
        <p:xfrm>
          <a:off x="4426585" y="24765"/>
          <a:ext cx="5346700" cy="6697980"/>
        </p:xfrm>
        <a:graphic>
          <a:graphicData uri="http://schemas.openxmlformats.org/drawingml/2006/table">
            <a:tbl>
              <a:tblPr/>
              <a:tblGrid>
                <a:gridCol w="813435"/>
                <a:gridCol w="948690"/>
                <a:gridCol w="958215"/>
                <a:gridCol w="853440"/>
                <a:gridCol w="861695"/>
                <a:gridCol w="911225"/>
              </a:tblGrid>
              <a:tr h="240030">
                <a:tc>
                  <a:txBody>
                    <a:bodyPr/>
                    <a:p>
                      <a:pPr marL="68580" indent="0" algn="ctr">
                        <a:lnSpc>
                          <a:spcPct val="114000"/>
                        </a:lnSpc>
                        <a:spcBef>
                          <a:spcPct val="0"/>
                        </a:spcBef>
                        <a:spcAft>
                          <a:spcPct val="0"/>
                        </a:spcAft>
                      </a:pPr>
                      <a:r>
                        <a:rPr lang="en-US" altLang="zh-CN" sz="1000" b="1">
                          <a:latin typeface="Times New Roman" panose="02020503050405090304"/>
                          <a:ea typeface="Times New Roman" panose="02020503050405090304"/>
                        </a:rPr>
                        <a:t>window size</a:t>
                      </a:r>
                      <a:endParaRPr lang="en-US" altLang="zh-CN" sz="1000" b="1">
                        <a:latin typeface="Times New Roman" panose="02020503050405090304"/>
                        <a:ea typeface="Times New Roman" panose="02020503050405090304"/>
                      </a:endParaRPr>
                    </a:p>
                  </a:txBody>
                  <a:tcPr marL="0" marR="0" marT="0" marB="0" anchor="t" anchorCtr="0">
                    <a:lnL>
                      <a:noFill/>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12700">
                      <a:solidFill>
                        <a:schemeClr val="tx1"/>
                      </a:solidFill>
                      <a:prstDash val="solid"/>
                    </a:lnB>
                    <a:noFill/>
                  </a:tcPr>
                </a:tc>
                <a:tc>
                  <a:txBody>
                    <a:bodyPr/>
                    <a:p>
                      <a:pPr marL="68580" indent="0" algn="ctr">
                        <a:lnSpc>
                          <a:spcPct val="114000"/>
                        </a:lnSpc>
                        <a:spcBef>
                          <a:spcPct val="0"/>
                        </a:spcBef>
                        <a:spcAft>
                          <a:spcPct val="0"/>
                        </a:spcAft>
                      </a:pPr>
                      <a:r>
                        <a:rPr lang="en-US" altLang="zh-CN" sz="1000" b="1">
                          <a:latin typeface="Times New Roman" panose="02020503050405090304"/>
                          <a:ea typeface="Times New Roman" panose="02020503050405090304"/>
                        </a:rPr>
                        <a:t>Model</a:t>
                      </a:r>
                      <a:endParaRPr lang="en-US" altLang="zh-CN" sz="1000" b="1">
                        <a:latin typeface="Times New Roman" panose="02020503050405090304"/>
                        <a:ea typeface="Times New Roman" panose="02020503050405090304"/>
                      </a:endParaRPr>
                    </a:p>
                  </a:txBody>
                  <a:tcPr marL="0" marR="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12700">
                      <a:solidFill>
                        <a:schemeClr val="tx1"/>
                      </a:solidFill>
                      <a:prstDash val="solid"/>
                    </a:lnB>
                    <a:noFill/>
                  </a:tcPr>
                </a:tc>
                <a:tc>
                  <a:txBody>
                    <a:bodyPr/>
                    <a:p>
                      <a:pPr marL="68580" indent="0" algn="ctr">
                        <a:lnSpc>
                          <a:spcPct val="114000"/>
                        </a:lnSpc>
                        <a:spcBef>
                          <a:spcPct val="0"/>
                        </a:spcBef>
                        <a:spcAft>
                          <a:spcPct val="0"/>
                        </a:spcAft>
                      </a:pPr>
                      <a:r>
                        <a:rPr lang="en-US" altLang="zh-CN" sz="1000" b="1">
                          <a:latin typeface="Times New Roman" panose="02020503050405090304"/>
                          <a:ea typeface="等线" panose="020F0502020204030204"/>
                        </a:rPr>
                        <a:t>N</a:t>
                      </a:r>
                      <a:r>
                        <a:rPr lang="en-US" altLang="zh-CN" sz="1000" b="1">
                          <a:latin typeface="Times New Roman" panose="02020503050405090304"/>
                          <a:ea typeface="Times New Roman" panose="02020503050405090304"/>
                        </a:rPr>
                        <a:t>mse</a:t>
                      </a:r>
                      <a:endParaRPr lang="en-US" altLang="zh-CN" sz="1000" b="1">
                        <a:latin typeface="Times New Roman" panose="02020503050405090304"/>
                        <a:ea typeface="Times New Roman" panose="02020503050405090304"/>
                      </a:endParaRPr>
                    </a:p>
                  </a:txBody>
                  <a:tcPr marL="0" marR="0" marT="0" marB="0" anchor="t" anchorCtr="0">
                    <a:lnL w="6350" cap="flat" cmpd="sng">
                      <a:solidFill>
                        <a:srgbClr val="000008"/>
                      </a:solidFill>
                      <a:prstDash val="solid"/>
                      <a:headEnd type="none" w="med" len="med"/>
                      <a:tailEnd type="none" w="med" len="med"/>
                    </a:lnL>
                    <a:lnR>
                      <a:noFill/>
                    </a:lnR>
                    <a:lnT w="6350" cap="flat" cmpd="sng">
                      <a:solidFill>
                        <a:srgbClr val="000008"/>
                      </a:solidFill>
                      <a:prstDash val="solid"/>
                      <a:headEnd type="none" w="med" len="med"/>
                      <a:tailEnd type="none" w="med" len="med"/>
                    </a:lnT>
                    <a:lnB w="12700">
                      <a:solidFill>
                        <a:schemeClr val="tx1"/>
                      </a:solidFill>
                      <a:prstDash val="solid"/>
                    </a:lnB>
                    <a:noFill/>
                  </a:tcPr>
                </a:tc>
                <a:tc>
                  <a:txBody>
                    <a:bodyPr/>
                    <a:p>
                      <a:pPr marL="68580" indent="0" algn="ctr">
                        <a:lnSpc>
                          <a:spcPct val="114000"/>
                        </a:lnSpc>
                        <a:spcBef>
                          <a:spcPct val="0"/>
                        </a:spcBef>
                        <a:spcAft>
                          <a:spcPct val="0"/>
                        </a:spcAft>
                      </a:pPr>
                      <a:r>
                        <a:rPr lang="en-US" altLang="zh-CN" sz="1000" b="1">
                          <a:latin typeface="Times New Roman" panose="02020503050405090304"/>
                          <a:ea typeface="Times New Roman" panose="02020503050405090304"/>
                        </a:rPr>
                        <a:t>SGCS</a:t>
                      </a:r>
                      <a:endParaRPr lang="en-US" altLang="zh-CN" sz="1000" b="1">
                        <a:latin typeface="Times New Roman" panose="02020503050405090304"/>
                        <a:ea typeface="Times New Roman" panose="02020503050405090304"/>
                      </a:endParaRPr>
                    </a:p>
                  </a:txBody>
                  <a:tcPr marL="0" marR="0" marT="0" marB="0" anchor="t" anchorCtr="0">
                    <a:lnL>
                      <a:noFill/>
                    </a:lnL>
                    <a:lnR>
                      <a:noFill/>
                    </a:lnR>
                    <a:lnT w="6350" cap="flat" cmpd="sng">
                      <a:solidFill>
                        <a:srgbClr val="000008"/>
                      </a:solidFill>
                      <a:prstDash val="solid"/>
                      <a:headEnd type="none" w="med" len="med"/>
                      <a:tailEnd type="none" w="med" len="med"/>
                    </a:lnT>
                    <a:lnB w="12700">
                      <a:solidFill>
                        <a:schemeClr val="tx1"/>
                      </a:solidFill>
                      <a:prstDash val="solid"/>
                    </a:lnB>
                    <a:noFill/>
                  </a:tcPr>
                </a:tc>
                <a:tc>
                  <a:txBody>
                    <a:bodyPr/>
                    <a:p>
                      <a:pPr marL="68580" indent="0" algn="ctr">
                        <a:lnSpc>
                          <a:spcPct val="114000"/>
                        </a:lnSpc>
                        <a:spcBef>
                          <a:spcPct val="0"/>
                        </a:spcBef>
                        <a:spcAft>
                          <a:spcPct val="0"/>
                        </a:spcAft>
                      </a:pPr>
                      <a:r>
                        <a:rPr lang="en-US" altLang="zh-CN" sz="1000" b="1">
                          <a:latin typeface="Times New Roman" panose="02020503050405090304"/>
                          <a:ea typeface="Times New Roman" panose="02020503050405090304"/>
                        </a:rPr>
                        <a:t>Params(K)</a:t>
                      </a:r>
                      <a:endParaRPr lang="en-US" altLang="zh-CN" sz="1000" b="1">
                        <a:latin typeface="Times New Roman" panose="02020503050405090304"/>
                        <a:ea typeface="Times New Roman" panose="02020503050405090304"/>
                      </a:endParaRPr>
                    </a:p>
                  </a:txBody>
                  <a:tcPr marL="0" marR="0" marT="0" marB="0" anchor="t" anchorCtr="0">
                    <a:lnL>
                      <a:noFill/>
                    </a:lnL>
                    <a:lnR>
                      <a:noFill/>
                    </a:lnR>
                    <a:lnT w="6350" cap="flat" cmpd="sng">
                      <a:solidFill>
                        <a:srgbClr val="000008"/>
                      </a:solidFill>
                      <a:prstDash val="solid"/>
                      <a:headEnd type="none" w="med" len="med"/>
                      <a:tailEnd type="none" w="med" len="med"/>
                    </a:lnT>
                    <a:lnB w="12700">
                      <a:solidFill>
                        <a:schemeClr val="tx1"/>
                      </a:solidFill>
                      <a:prstDash val="solid"/>
                    </a:lnB>
                    <a:noFill/>
                  </a:tcPr>
                </a:tc>
                <a:tc>
                  <a:txBody>
                    <a:bodyPr/>
                    <a:p>
                      <a:pPr marL="68580" indent="0" algn="ctr">
                        <a:lnSpc>
                          <a:spcPct val="114000"/>
                        </a:lnSpc>
                        <a:spcBef>
                          <a:spcPct val="0"/>
                        </a:spcBef>
                        <a:spcAft>
                          <a:spcPct val="0"/>
                        </a:spcAft>
                      </a:pPr>
                      <a:r>
                        <a:rPr lang="en-US" altLang="zh-CN" sz="1000" b="1">
                          <a:latin typeface="Times New Roman" panose="02020503050405090304"/>
                          <a:ea typeface="Times New Roman" panose="02020503050405090304"/>
                        </a:rPr>
                        <a:t>FLOPs(M)</a:t>
                      </a:r>
                      <a:endParaRPr lang="en-US" altLang="zh-CN" sz="1000" b="1">
                        <a:latin typeface="Times New Roman" panose="02020503050405090304"/>
                        <a:ea typeface="Times New Roman" panose="02020503050405090304"/>
                      </a:endParaRPr>
                    </a:p>
                  </a:txBody>
                  <a:tcPr marL="0" marR="0" marT="0" marB="0" anchor="t" anchorCtr="0">
                    <a:lnL>
                      <a:noFill/>
                    </a:lnL>
                    <a:lnR>
                      <a:noFill/>
                    </a:lnR>
                    <a:lnT w="6350" cap="flat" cmpd="sng">
                      <a:solidFill>
                        <a:srgbClr val="000008"/>
                      </a:solidFill>
                      <a:prstDash val="solid"/>
                      <a:headEnd type="none" w="med" len="med"/>
                      <a:tailEnd type="none" w="med" len="med"/>
                    </a:lnT>
                    <a:lnB w="12700">
                      <a:solidFill>
                        <a:schemeClr val="tx1"/>
                      </a:solidFill>
                      <a:prstDash val="solid"/>
                    </a:lnB>
                    <a:noFill/>
                  </a:tcPr>
                </a:tc>
              </a:tr>
              <a:tr h="208280">
                <a:tc>
                  <a:txBody>
                    <a:bodyPr/>
                    <a:p>
                      <a:pPr marL="68580" indent="0" algn="ctr">
                        <a:lnSpc>
                          <a:spcPct val="114000"/>
                        </a:lnSpc>
                        <a:spcBef>
                          <a:spcPct val="0"/>
                        </a:spcBef>
                        <a:spcAft>
                          <a:spcPct val="0"/>
                        </a:spcAft>
                        <a:buNone/>
                      </a:pPr>
                      <a:endParaRPr lang="en-US" altLang="zh-CN" sz="1000">
                        <a:latin typeface="Times New Roman" panose="02020503050405090304"/>
                        <a:ea typeface="等线" panose="020F0502020204030204"/>
                      </a:endParaRPr>
                    </a:p>
                  </a:txBody>
                  <a:tcPr marL="0" marR="0" marT="0" marB="0" anchor="t" anchorCtr="0">
                    <a:lnL>
                      <a:noFill/>
                    </a:lnL>
                    <a:lnR w="6350" cap="flat" cmpd="sng">
                      <a:solidFill>
                        <a:srgbClr val="000008"/>
                      </a:solidFill>
                      <a:prstDash val="solid"/>
                      <a:headEnd type="none" w="med" len="med"/>
                      <a:tailEnd type="none" w="med" len="med"/>
                    </a:lnR>
                    <a:lnT w="12700">
                      <a:solidFill>
                        <a:schemeClr val="tx1"/>
                      </a:solidFill>
                      <a:prstDash val="solid"/>
                    </a:lnT>
                    <a:lnB>
                      <a:noFill/>
                    </a:lnB>
                    <a:noFill/>
                  </a:tcPr>
                </a:tc>
                <a:tc>
                  <a:txBody>
                    <a:bodyPr/>
                    <a:p>
                      <a:pPr marL="68580" indent="0" algn="ctr">
                        <a:lnSpc>
                          <a:spcPct val="114000"/>
                        </a:lnSpc>
                        <a:spcBef>
                          <a:spcPct val="0"/>
                        </a:spcBef>
                        <a:spcAft>
                          <a:spcPct val="0"/>
                        </a:spcAft>
                        <a:buNone/>
                      </a:pPr>
                      <a:r>
                        <a:rPr lang="en-US" altLang="zh-CN" sz="1000">
                          <a:latin typeface="Times New Roman" panose="02020503050405090304"/>
                          <a:ea typeface="Times New Roman" panose="02020503050405090304"/>
                        </a:rPr>
                        <a:t>AR</a:t>
                      </a:r>
                      <a:endParaRPr lang="en-US" altLang="zh-CN" sz="1000">
                        <a:latin typeface="Times New Roman" panose="02020503050405090304"/>
                        <a:ea typeface="Times New Roman" panose="02020503050405090304"/>
                      </a:endParaRPr>
                    </a:p>
                  </a:txBody>
                  <a:tcPr marL="0" marR="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12700">
                      <a:solidFill>
                        <a:schemeClr val="tx1"/>
                      </a:solidFill>
                      <a:prstDash val="solid"/>
                    </a:lnT>
                    <a:lnB>
                      <a:noFill/>
                    </a:lnB>
                    <a:noFill/>
                  </a:tcPr>
                </a:tc>
                <a:tc>
                  <a:txBody>
                    <a:bodyPr/>
                    <a:p>
                      <a:pPr algn="ctr" fontAlgn="ctr"/>
                      <a:r>
                        <a:rPr lang="en-US" altLang="zh-CN" sz="1100" b="0" i="0">
                          <a:solidFill>
                            <a:srgbClr val="000000"/>
                          </a:solidFill>
                          <a:uFillTx/>
                          <a:latin typeface="Times New Roman" panose="02020503050405090304" pitchFamily="18" charset="0"/>
                          <a:ea typeface="宋体"/>
                        </a:rPr>
                        <a:t>0.845866</a:t>
                      </a:r>
                      <a:endParaRPr lang="en-US" altLang="zh-CN" sz="1100" b="0" i="0">
                        <a:solidFill>
                          <a:srgbClr val="000000"/>
                        </a:solidFill>
                        <a:uFillTx/>
                        <a:latin typeface="Times New Roman" panose="02020503050405090304" pitchFamily="18" charset="0"/>
                        <a:ea typeface="宋体"/>
                      </a:endParaRPr>
                    </a:p>
                  </a:txBody>
                  <a:tcPr marL="13017" marR="13017" marT="13017" marB="0" anchor="ctr" anchorCtr="0">
                    <a:lnL w="6350" cap="flat" cmpd="sng">
                      <a:solidFill>
                        <a:srgbClr val="000008"/>
                      </a:solidFill>
                      <a:prstDash val="solid"/>
                      <a:headEnd type="none" w="med" len="med"/>
                      <a:tailEnd type="none" w="med" len="med"/>
                    </a:lnL>
                    <a:lnR>
                      <a:noFill/>
                    </a:lnR>
                    <a:lnT w="12700">
                      <a:solidFill>
                        <a:schemeClr val="tx1"/>
                      </a:solidFill>
                      <a:prstDash val="solid"/>
                    </a:lnT>
                    <a:lnB>
                      <a:noFill/>
                    </a:lnB>
                    <a:noFill/>
                  </a:tcPr>
                </a:tc>
                <a:tc>
                  <a:txBody>
                    <a:bodyPr/>
                    <a:p>
                      <a:pPr algn="ctr" fontAlgn="ctr"/>
                      <a:r>
                        <a:rPr lang="en-US" altLang="zh-CN" sz="1100" b="0" i="0">
                          <a:solidFill>
                            <a:srgbClr val="000000"/>
                          </a:solidFill>
                          <a:uFillTx/>
                          <a:latin typeface="Times New Roman" panose="02020503050405090304" pitchFamily="18" charset="0"/>
                          <a:ea typeface="宋体"/>
                        </a:rPr>
                        <a:t>0.176228</a:t>
                      </a:r>
                      <a:endParaRPr lang="en-US" altLang="zh-CN" sz="1100" b="0" i="0">
                        <a:solidFill>
                          <a:srgbClr val="000000"/>
                        </a:solidFill>
                        <a:uFillTx/>
                        <a:latin typeface="Times New Roman" panose="02020503050405090304" pitchFamily="18" charset="0"/>
                        <a:ea typeface="宋体"/>
                      </a:endParaRPr>
                    </a:p>
                  </a:txBody>
                  <a:tcPr marL="13017" marR="13017" marT="13017" marB="0" anchor="ctr" anchorCtr="0">
                    <a:lnL>
                      <a:noFill/>
                    </a:lnL>
                    <a:lnR>
                      <a:noFill/>
                    </a:lnR>
                    <a:lnT w="12700">
                      <a:solidFill>
                        <a:schemeClr val="tx1"/>
                      </a:solidFill>
                      <a:prstDash val="solid"/>
                    </a:lnT>
                    <a:lnB>
                      <a:noFill/>
                    </a:lnB>
                    <a:noFill/>
                  </a:tcPr>
                </a:tc>
                <a:tc>
                  <a:txBody>
                    <a:bodyPr/>
                    <a:p>
                      <a:pPr algn="ctr" fontAlgn="ctr"/>
                      <a:r>
                        <a:rPr lang="en-US" altLang="zh-CN" sz="1100" b="0" i="0">
                          <a:solidFill>
                            <a:srgbClr val="000000"/>
                          </a:solidFill>
                          <a:uFillTx/>
                          <a:latin typeface="Times New Roman" panose="02020503050405090304" pitchFamily="18" charset="0"/>
                          <a:ea typeface="宋体"/>
                        </a:rPr>
                        <a:t>1.296</a:t>
                      </a:r>
                      <a:endParaRPr lang="en-US" altLang="zh-CN" sz="1100" b="0" i="0">
                        <a:solidFill>
                          <a:srgbClr val="000000"/>
                        </a:solidFill>
                        <a:uFillTx/>
                        <a:latin typeface="Times New Roman" panose="02020503050405090304" pitchFamily="18" charset="0"/>
                        <a:ea typeface="宋体"/>
                      </a:endParaRPr>
                    </a:p>
                  </a:txBody>
                  <a:tcPr marL="13017" marR="13017" marT="13017" marB="0" anchor="ctr" anchorCtr="0">
                    <a:lnL>
                      <a:noFill/>
                    </a:lnL>
                    <a:lnR>
                      <a:noFill/>
                    </a:lnR>
                    <a:lnT w="12700">
                      <a:solidFill>
                        <a:schemeClr val="tx1"/>
                      </a:solidFill>
                      <a:prstDash val="solid"/>
                    </a:lnT>
                    <a:lnB>
                      <a:noFill/>
                    </a:lnB>
                    <a:noFill/>
                  </a:tcPr>
                </a:tc>
                <a:tc>
                  <a:txBody>
                    <a:bodyPr/>
                    <a:p>
                      <a:pPr algn="ctr" fontAlgn="ctr"/>
                      <a:r>
                        <a:rPr lang="en-US" altLang="zh-CN" sz="1100" b="0" i="0">
                          <a:solidFill>
                            <a:srgbClr val="000000"/>
                          </a:solidFill>
                          <a:uFillTx/>
                          <a:latin typeface="Times New Roman" panose="02020503050405090304" pitchFamily="18" charset="0"/>
                          <a:ea typeface="宋体"/>
                        </a:rPr>
                        <a:t>107.5136</a:t>
                      </a:r>
                      <a:endParaRPr lang="en-US" altLang="zh-CN" sz="1100" b="0" i="0">
                        <a:solidFill>
                          <a:srgbClr val="000000"/>
                        </a:solidFill>
                        <a:uFillTx/>
                        <a:latin typeface="Times New Roman" panose="02020503050405090304" pitchFamily="18" charset="0"/>
                        <a:ea typeface="宋体"/>
                      </a:endParaRPr>
                    </a:p>
                  </a:txBody>
                  <a:tcPr marL="13017" marR="13017" marT="13017" marB="0" anchor="ctr" anchorCtr="0">
                    <a:lnL>
                      <a:noFill/>
                    </a:lnL>
                    <a:lnR>
                      <a:noFill/>
                    </a:lnR>
                    <a:lnT w="12700">
                      <a:solidFill>
                        <a:schemeClr val="tx1"/>
                      </a:solidFill>
                      <a:prstDash val="solid"/>
                    </a:lnT>
                    <a:lnB>
                      <a:noFill/>
                    </a:lnB>
                    <a:noFill/>
                  </a:tcPr>
                </a:tc>
              </a:tr>
              <a:tr h="208280">
                <a:tc>
                  <a:txBody>
                    <a:bodyPr/>
                    <a:p>
                      <a:pPr marL="68580" indent="0" algn="ctr">
                        <a:lnSpc>
                          <a:spcPct val="114000"/>
                        </a:lnSpc>
                        <a:spcBef>
                          <a:spcPct val="0"/>
                        </a:spcBef>
                        <a:spcAft>
                          <a:spcPct val="0"/>
                        </a:spcAft>
                      </a:pPr>
                      <a:r>
                        <a:rPr lang="en-US" altLang="zh-CN" sz="1000">
                          <a:latin typeface="Times New Roman" panose="02020503050405090304"/>
                          <a:ea typeface="等线" panose="020F0502020204030204"/>
                        </a:rPr>
                        <a:t> </a:t>
                      </a:r>
                      <a:endParaRPr lang="en-US" altLang="zh-CN" sz="1000">
                        <a:latin typeface="Times New Roman" panose="02020503050405090304"/>
                        <a:ea typeface="等线" panose="020F0502020204030204"/>
                      </a:endParaRPr>
                    </a:p>
                  </a:txBody>
                  <a:tcPr marL="0" marR="0" marT="0" marB="0" anchor="t" anchorCtr="0">
                    <a:lnL>
                      <a:noFill/>
                    </a:lnL>
                    <a:lnR w="6350" cap="flat" cmpd="sng">
                      <a:solidFill>
                        <a:srgbClr val="000008"/>
                      </a:solidFill>
                      <a:prstDash val="solid"/>
                      <a:headEnd type="none" w="med" len="med"/>
                      <a:tailEnd type="none" w="med" len="med"/>
                    </a:lnR>
                    <a:lnT w="12700">
                      <a:solidFill>
                        <a:schemeClr val="tx1"/>
                      </a:solidFill>
                      <a:prstDash val="solid"/>
                    </a:lnT>
                    <a:lnB>
                      <a:noFill/>
                    </a:lnB>
                    <a:noFill/>
                  </a:tcPr>
                </a:tc>
                <a:tc>
                  <a:txBody>
                    <a:bodyPr/>
                    <a:p>
                      <a:pPr marL="68580" indent="0" algn="ctr">
                        <a:lnSpc>
                          <a:spcPct val="114000"/>
                        </a:lnSpc>
                        <a:spcBef>
                          <a:spcPct val="0"/>
                        </a:spcBef>
                        <a:spcAft>
                          <a:spcPct val="0"/>
                        </a:spcAft>
                      </a:pPr>
                      <a:r>
                        <a:rPr lang="en-US" altLang="zh-CN" sz="1000">
                          <a:latin typeface="Times New Roman" panose="02020503050405090304"/>
                          <a:ea typeface="Times New Roman" panose="02020503050405090304"/>
                        </a:rPr>
                        <a:t>MLP</a:t>
                      </a:r>
                      <a:endParaRPr lang="en-US" altLang="zh-CN" sz="1000">
                        <a:latin typeface="Times New Roman" panose="02020503050405090304"/>
                        <a:ea typeface="Times New Roman" panose="02020503050405090304"/>
                      </a:endParaRPr>
                    </a:p>
                  </a:txBody>
                  <a:tcPr marL="0" marR="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12700">
                      <a:solidFill>
                        <a:schemeClr val="tx1"/>
                      </a:solidFill>
                      <a:prstDash val="solid"/>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1.063587</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w="6350" cap="flat" cmpd="sng">
                      <a:solidFill>
                        <a:srgbClr val="000008"/>
                      </a:solidFill>
                      <a:prstDash val="solid"/>
                      <a:headEnd type="none" w="med" len="med"/>
                      <a:tailEnd type="none" w="med" len="med"/>
                    </a:lnL>
                    <a:lnR>
                      <a:noFill/>
                    </a:lnR>
                    <a:lnT w="12700">
                      <a:solidFill>
                        <a:schemeClr val="tx1"/>
                      </a:solidFill>
                      <a:prstDash val="solid"/>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0.118436</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w="12700">
                      <a:solidFill>
                        <a:schemeClr val="tx1"/>
                      </a:solidFill>
                      <a:prstDash val="solid"/>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0.6554</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w="12700">
                      <a:solidFill>
                        <a:schemeClr val="tx1"/>
                      </a:solidFill>
                      <a:prstDash val="solid"/>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394.304</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w="12700">
                      <a:solidFill>
                        <a:schemeClr val="tx1"/>
                      </a:solidFill>
                      <a:prstDash val="solid"/>
                    </a:lnT>
                    <a:lnB>
                      <a:noFill/>
                    </a:lnB>
                    <a:noFill/>
                  </a:tcPr>
                </a:tc>
              </a:tr>
              <a:tr h="208280">
                <a:tc>
                  <a:txBody>
                    <a:bodyPr/>
                    <a:p>
                      <a:pPr marL="68580" indent="0" algn="ctr">
                        <a:lnSpc>
                          <a:spcPct val="114000"/>
                        </a:lnSpc>
                        <a:spcBef>
                          <a:spcPct val="0"/>
                        </a:spcBef>
                        <a:spcAft>
                          <a:spcPct val="0"/>
                        </a:spcAft>
                      </a:pPr>
                      <a:r>
                        <a:rPr lang="en-US" altLang="zh-CN" sz="1000">
                          <a:latin typeface="Times New Roman" panose="02020503050405090304"/>
                          <a:ea typeface="等线" panose="020F0502020204030204"/>
                        </a:rPr>
                        <a:t> </a:t>
                      </a:r>
                      <a:endParaRPr lang="en-US" altLang="zh-CN" sz="1000">
                        <a:latin typeface="Times New Roman" panose="02020503050405090304"/>
                        <a:ea typeface="等线" panose="020F0502020204030204"/>
                      </a:endParaRPr>
                    </a:p>
                  </a:txBody>
                  <a:tcPr marL="0" marR="0" marT="0" marB="0" anchor="t" anchorCtr="0">
                    <a:lnL>
                      <a:noFill/>
                    </a:lnL>
                    <a:lnR w="6350" cap="flat" cmpd="sng">
                      <a:solidFill>
                        <a:srgbClr val="000008"/>
                      </a:solidFill>
                      <a:prstDash val="solid"/>
                      <a:headEnd type="none" w="med" len="med"/>
                      <a:tailEnd type="none" w="med" len="med"/>
                    </a:lnR>
                    <a:lnT>
                      <a:noFill/>
                    </a:lnT>
                    <a:lnB>
                      <a:noFill/>
                    </a:lnB>
                    <a:noFill/>
                  </a:tcPr>
                </a:tc>
                <a:tc>
                  <a:txBody>
                    <a:bodyPr/>
                    <a:p>
                      <a:pPr marL="68580" indent="0" algn="ctr">
                        <a:lnSpc>
                          <a:spcPct val="114000"/>
                        </a:lnSpc>
                        <a:spcBef>
                          <a:spcPct val="0"/>
                        </a:spcBef>
                        <a:spcAft>
                          <a:spcPct val="0"/>
                        </a:spcAft>
                      </a:pPr>
                      <a:r>
                        <a:rPr lang="en-US" altLang="zh-CN" sz="1000">
                          <a:latin typeface="Times New Roman" panose="02020503050405090304"/>
                          <a:ea typeface="Times New Roman" panose="02020503050405090304"/>
                        </a:rPr>
                        <a:t>CNN</a:t>
                      </a:r>
                      <a:endParaRPr lang="en-US" altLang="zh-CN" sz="1000">
                        <a:latin typeface="Times New Roman" panose="02020503050405090304"/>
                        <a:ea typeface="Times New Roman" panose="02020503050405090304"/>
                      </a:endParaRPr>
                    </a:p>
                  </a:txBody>
                  <a:tcPr marL="0" marR="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0.486532</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w="6350" cap="flat" cmpd="sng">
                      <a:solidFill>
                        <a:srgbClr val="000008"/>
                      </a:solidFill>
                      <a:prstDash val="solid"/>
                      <a:headEnd type="none" w="med" len="med"/>
                      <a:tailEnd type="none" w="med" len="med"/>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0.714133</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18.9174</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5512.256</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r>
              <a:tr h="208280">
                <a:tc>
                  <a:txBody>
                    <a:bodyPr/>
                    <a:p>
                      <a:pPr marL="68580" indent="0" algn="ctr">
                        <a:lnSpc>
                          <a:spcPct val="114000"/>
                        </a:lnSpc>
                        <a:spcBef>
                          <a:spcPct val="0"/>
                        </a:spcBef>
                        <a:spcAft>
                          <a:spcPct val="0"/>
                        </a:spcAft>
                      </a:pPr>
                      <a:r>
                        <a:rPr lang="en-US" altLang="zh-CN" sz="1000">
                          <a:latin typeface="Times New Roman" panose="02020503050405090304"/>
                          <a:ea typeface="Times New Roman" panose="02020503050405090304"/>
                        </a:rPr>
                        <a:t>5</a:t>
                      </a:r>
                      <a:r>
                        <a:rPr lang="en-US" altLang="zh-CN" sz="1000">
                          <a:latin typeface="Times New Roman" panose="02020503050405090304"/>
                          <a:ea typeface="等线" panose="020F0502020204030204"/>
                        </a:rPr>
                        <a:t>-&gt;1</a:t>
                      </a:r>
                      <a:endParaRPr lang="en-US" altLang="zh-CN" sz="1000">
                        <a:latin typeface="Times New Roman" panose="02020503050405090304"/>
                        <a:ea typeface="等线" panose="020F0502020204030204"/>
                      </a:endParaRPr>
                    </a:p>
                  </a:txBody>
                  <a:tcPr marL="0" marR="0" marT="0" marB="0" anchor="t" anchorCtr="0">
                    <a:lnL>
                      <a:noFill/>
                    </a:lnL>
                    <a:lnR w="6350" cap="flat" cmpd="sng">
                      <a:solidFill>
                        <a:srgbClr val="000008"/>
                      </a:solidFill>
                      <a:prstDash val="solid"/>
                      <a:headEnd type="none" w="med" len="med"/>
                      <a:tailEnd type="none" w="med" len="med"/>
                    </a:lnR>
                    <a:lnT>
                      <a:noFill/>
                    </a:lnT>
                    <a:lnB>
                      <a:noFill/>
                    </a:lnB>
                    <a:noFill/>
                  </a:tcPr>
                </a:tc>
                <a:tc>
                  <a:txBody>
                    <a:bodyPr/>
                    <a:p>
                      <a:pPr marL="68580" indent="0" algn="ctr">
                        <a:lnSpc>
                          <a:spcPct val="114000"/>
                        </a:lnSpc>
                        <a:spcBef>
                          <a:spcPct val="0"/>
                        </a:spcBef>
                        <a:spcAft>
                          <a:spcPct val="0"/>
                        </a:spcAft>
                      </a:pPr>
                      <a:r>
                        <a:rPr lang="en-US" altLang="zh-CN" sz="1000">
                          <a:latin typeface="Times New Roman" panose="02020503050405090304"/>
                          <a:ea typeface="等线" panose="020F0502020204030204"/>
                        </a:rPr>
                        <a:t>CNNL1</a:t>
                      </a:r>
                      <a:endParaRPr lang="en-US" altLang="zh-CN" sz="1000">
                        <a:latin typeface="Times New Roman" panose="02020503050405090304"/>
                        <a:ea typeface="等线" panose="020F0502020204030204"/>
                      </a:endParaRPr>
                    </a:p>
                  </a:txBody>
                  <a:tcPr marL="0" marR="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0.334746</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w="6350" cap="flat" cmpd="sng">
                      <a:solidFill>
                        <a:srgbClr val="000008"/>
                      </a:solidFill>
                      <a:prstDash val="solid"/>
                      <a:headEnd type="none" w="med" len="med"/>
                      <a:tailEnd type="none" w="med" len="med"/>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0.636103</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19.9004</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5708.864</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r>
              <a:tr h="208280">
                <a:tc>
                  <a:txBody>
                    <a:bodyPr/>
                    <a:p>
                      <a:pPr marL="68580" indent="0" algn="ctr">
                        <a:lnSpc>
                          <a:spcPct val="114000"/>
                        </a:lnSpc>
                        <a:spcBef>
                          <a:spcPct val="0"/>
                        </a:spcBef>
                        <a:spcAft>
                          <a:spcPct val="0"/>
                        </a:spcAft>
                      </a:pPr>
                      <a:r>
                        <a:rPr lang="en-US" altLang="zh-CN" sz="1000">
                          <a:latin typeface="Times New Roman" panose="02020503050405090304"/>
                          <a:ea typeface="等线" panose="020F0502020204030204"/>
                        </a:rPr>
                        <a:t> </a:t>
                      </a:r>
                      <a:endParaRPr lang="en-US" altLang="zh-CN" sz="1000">
                        <a:latin typeface="Times New Roman" panose="02020503050405090304"/>
                        <a:ea typeface="等线" panose="020F0502020204030204"/>
                      </a:endParaRPr>
                    </a:p>
                  </a:txBody>
                  <a:tcPr marL="0" marR="0" marT="0" marB="0" anchor="t" anchorCtr="0">
                    <a:lnL>
                      <a:noFill/>
                    </a:lnL>
                    <a:lnR w="6350" cap="flat" cmpd="sng">
                      <a:solidFill>
                        <a:srgbClr val="000008"/>
                      </a:solidFill>
                      <a:prstDash val="solid"/>
                      <a:headEnd type="none" w="med" len="med"/>
                      <a:tailEnd type="none" w="med" len="med"/>
                    </a:lnR>
                    <a:lnT>
                      <a:noFill/>
                    </a:lnT>
                    <a:lnB>
                      <a:noFill/>
                    </a:lnB>
                    <a:noFill/>
                  </a:tcPr>
                </a:tc>
                <a:tc>
                  <a:txBody>
                    <a:bodyPr/>
                    <a:p>
                      <a:pPr marL="68580" indent="0" algn="ctr">
                        <a:lnSpc>
                          <a:spcPct val="114000"/>
                        </a:lnSpc>
                        <a:spcBef>
                          <a:spcPct val="0"/>
                        </a:spcBef>
                        <a:spcAft>
                          <a:spcPct val="0"/>
                        </a:spcAft>
                      </a:pPr>
                      <a:r>
                        <a:rPr lang="en-US" altLang="zh-CN" sz="1000">
                          <a:latin typeface="Times New Roman" panose="02020503050405090304"/>
                          <a:ea typeface="等线" panose="020F0502020204030204"/>
                        </a:rPr>
                        <a:t>CNNL2</a:t>
                      </a:r>
                      <a:endParaRPr lang="en-US" altLang="zh-CN" sz="1000">
                        <a:latin typeface="Times New Roman" panose="02020503050405090304"/>
                        <a:ea typeface="等线" panose="020F0502020204030204"/>
                      </a:endParaRPr>
                    </a:p>
                  </a:txBody>
                  <a:tcPr marL="0" marR="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0.333855</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w="6350" cap="flat" cmpd="sng">
                      <a:solidFill>
                        <a:srgbClr val="000008"/>
                      </a:solidFill>
                      <a:prstDash val="solid"/>
                      <a:headEnd type="none" w="med" len="med"/>
                      <a:tailEnd type="none" w="med" len="med"/>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0.634223</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19.9004</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5708.864</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r>
              <a:tr h="208280">
                <a:tc>
                  <a:txBody>
                    <a:bodyPr/>
                    <a:p>
                      <a:pPr marL="68580" indent="0" algn="ctr">
                        <a:lnSpc>
                          <a:spcPct val="114000"/>
                        </a:lnSpc>
                        <a:spcBef>
                          <a:spcPct val="0"/>
                        </a:spcBef>
                        <a:spcAft>
                          <a:spcPct val="0"/>
                        </a:spcAft>
                      </a:pPr>
                      <a:r>
                        <a:rPr lang="en-US" altLang="zh-CN" sz="1000">
                          <a:latin typeface="Times New Roman" panose="02020503050405090304"/>
                          <a:ea typeface="等线" panose="020F0502020204030204"/>
                        </a:rPr>
                        <a:t> </a:t>
                      </a:r>
                      <a:endParaRPr lang="en-US" altLang="zh-CN" sz="1000">
                        <a:latin typeface="Times New Roman" panose="02020503050405090304"/>
                        <a:ea typeface="等线" panose="020F0502020204030204"/>
                      </a:endParaRPr>
                    </a:p>
                  </a:txBody>
                  <a:tcPr marL="0" marR="0" marT="0" marB="0" anchor="t" anchorCtr="0">
                    <a:lnL>
                      <a:noFill/>
                    </a:lnL>
                    <a:lnR w="6350" cap="flat" cmpd="sng">
                      <a:solidFill>
                        <a:srgbClr val="000008"/>
                      </a:solidFill>
                      <a:prstDash val="solid"/>
                      <a:headEnd type="none" w="med" len="med"/>
                      <a:tailEnd type="none" w="med" len="med"/>
                    </a:lnR>
                    <a:lnT>
                      <a:noFill/>
                    </a:lnT>
                    <a:lnB>
                      <a:noFill/>
                    </a:lnB>
                    <a:noFill/>
                  </a:tcPr>
                </a:tc>
                <a:tc>
                  <a:txBody>
                    <a:bodyPr/>
                    <a:p>
                      <a:pPr marL="68580" indent="0" algn="ctr">
                        <a:lnSpc>
                          <a:spcPct val="114000"/>
                        </a:lnSpc>
                        <a:spcBef>
                          <a:spcPct val="0"/>
                        </a:spcBef>
                        <a:spcAft>
                          <a:spcPct val="0"/>
                        </a:spcAft>
                      </a:pPr>
                      <a:r>
                        <a:rPr lang="en-US" altLang="zh-CN" sz="1000">
                          <a:latin typeface="Times New Roman" panose="02020503050405090304"/>
                          <a:ea typeface="Times New Roman" panose="02020503050405090304"/>
                        </a:rPr>
                        <a:t>ComplexCNN</a:t>
                      </a:r>
                      <a:endParaRPr lang="en-US" altLang="zh-CN" sz="1000">
                        <a:latin typeface="Times New Roman" panose="02020503050405090304"/>
                        <a:ea typeface="Times New Roman" panose="02020503050405090304"/>
                      </a:endParaRPr>
                    </a:p>
                  </a:txBody>
                  <a:tcPr marL="0" marR="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0.107579</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w="6350" cap="flat" cmpd="sng">
                      <a:solidFill>
                        <a:srgbClr val="000008"/>
                      </a:solidFill>
                      <a:prstDash val="solid"/>
                      <a:headEnd type="none" w="med" len="med"/>
                      <a:tailEnd type="none" w="med" len="med"/>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0.764426</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2.238</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686.096</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r>
              <a:tr h="208280">
                <a:tc>
                  <a:txBody>
                    <a:bodyPr/>
                    <a:p>
                      <a:pPr marL="68580" indent="0" algn="ctr">
                        <a:lnSpc>
                          <a:spcPct val="114000"/>
                        </a:lnSpc>
                        <a:spcBef>
                          <a:spcPct val="0"/>
                        </a:spcBef>
                        <a:spcAft>
                          <a:spcPct val="0"/>
                        </a:spcAft>
                      </a:pPr>
                      <a:r>
                        <a:rPr lang="en-US" altLang="zh-CN" sz="1000">
                          <a:latin typeface="Times New Roman" panose="02020503050405090304"/>
                          <a:ea typeface="等线" panose="020F0502020204030204"/>
                        </a:rPr>
                        <a:t> </a:t>
                      </a:r>
                      <a:endParaRPr lang="en-US" altLang="zh-CN" sz="1000">
                        <a:latin typeface="Times New Roman" panose="02020503050405090304"/>
                        <a:ea typeface="等线" panose="020F0502020204030204"/>
                      </a:endParaRPr>
                    </a:p>
                  </a:txBody>
                  <a:tcPr marL="0" marR="0" marT="0" marB="0" anchor="t" anchorCtr="0">
                    <a:lnL>
                      <a:noFill/>
                    </a:lnL>
                    <a:lnR w="6350" cap="flat" cmpd="sng">
                      <a:solidFill>
                        <a:srgbClr val="000008"/>
                      </a:solidFill>
                      <a:prstDash val="solid"/>
                      <a:headEnd type="none" w="med" len="med"/>
                      <a:tailEnd type="none" w="med" len="med"/>
                    </a:lnR>
                    <a:lnT>
                      <a:noFill/>
                    </a:lnT>
                    <a:lnB>
                      <a:noFill/>
                    </a:lnB>
                    <a:noFill/>
                  </a:tcPr>
                </a:tc>
                <a:tc>
                  <a:txBody>
                    <a:bodyPr/>
                    <a:p>
                      <a:pPr marL="68580" indent="0" algn="ctr">
                        <a:lnSpc>
                          <a:spcPct val="114000"/>
                        </a:lnSpc>
                        <a:spcBef>
                          <a:spcPct val="0"/>
                        </a:spcBef>
                        <a:spcAft>
                          <a:spcPct val="0"/>
                        </a:spcAft>
                      </a:pPr>
                      <a:r>
                        <a:rPr lang="en-US" altLang="zh-CN" sz="1000">
                          <a:latin typeface="Times New Roman" panose="02020503050405090304"/>
                          <a:ea typeface="Times New Roman" panose="02020503050405090304"/>
                        </a:rPr>
                        <a:t>RNN</a:t>
                      </a:r>
                      <a:endParaRPr lang="en-US" altLang="zh-CN" sz="1000">
                        <a:latin typeface="Times New Roman" panose="02020503050405090304"/>
                        <a:ea typeface="Times New Roman" panose="02020503050405090304"/>
                      </a:endParaRPr>
                    </a:p>
                  </a:txBody>
                  <a:tcPr marL="0" marR="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0.10055</a:t>
                      </a:r>
                      <a:endParaRPr lang="en-US" altLang="zh-CN" sz="1200" b="1" i="0">
                        <a:solidFill>
                          <a:srgbClr val="000000"/>
                        </a:solidFill>
                        <a:uFillTx/>
                        <a:latin typeface="Times New Roman" panose="02020503050405090304" pitchFamily="18" charset="0"/>
                        <a:ea typeface="Times New Roman" panose="02020503050405090304"/>
                      </a:endParaRPr>
                    </a:p>
                  </a:txBody>
                  <a:tcPr marL="0" marR="0" marT="0" marB="0" anchor="ctr" anchorCtr="0">
                    <a:lnL w="6350" cap="flat" cmpd="sng">
                      <a:solidFill>
                        <a:srgbClr val="000008"/>
                      </a:solidFill>
                      <a:prstDash val="solid"/>
                      <a:headEnd type="none" w="med" len="med"/>
                      <a:tailEnd type="none" w="med" len="med"/>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0.782042</a:t>
                      </a:r>
                      <a:endParaRPr lang="en-US" altLang="zh-CN" sz="1200" b="1"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16.9062</a:t>
                      </a:r>
                      <a:endParaRPr lang="en-US" altLang="zh-CN" sz="1200" b="1"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4232.208</a:t>
                      </a:r>
                      <a:endParaRPr lang="en-US" altLang="zh-CN" sz="1200" b="1"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r>
              <a:tr h="208280">
                <a:tc>
                  <a:txBody>
                    <a:bodyPr/>
                    <a:p>
                      <a:pPr marL="68580" indent="0" algn="ctr">
                        <a:lnSpc>
                          <a:spcPct val="114000"/>
                        </a:lnSpc>
                        <a:spcBef>
                          <a:spcPct val="0"/>
                        </a:spcBef>
                        <a:spcAft>
                          <a:spcPct val="0"/>
                        </a:spcAft>
                      </a:pPr>
                      <a:r>
                        <a:rPr lang="en-US" altLang="zh-CN" sz="1000">
                          <a:latin typeface="Times New Roman" panose="02020503050405090304"/>
                          <a:ea typeface="等线" panose="020F0502020204030204"/>
                        </a:rPr>
                        <a:t> </a:t>
                      </a:r>
                      <a:endParaRPr lang="en-US" altLang="zh-CN" sz="1000">
                        <a:latin typeface="Times New Roman" panose="02020503050405090304"/>
                        <a:ea typeface="等线" panose="020F0502020204030204"/>
                      </a:endParaRPr>
                    </a:p>
                  </a:txBody>
                  <a:tcPr marL="0" marR="0" marT="0" marB="0" anchor="t" anchorCtr="0">
                    <a:lnL>
                      <a:noFill/>
                    </a:lnL>
                    <a:lnR w="6350" cap="flat" cmpd="sng">
                      <a:solidFill>
                        <a:srgbClr val="000008"/>
                      </a:solidFill>
                      <a:prstDash val="solid"/>
                      <a:headEnd type="none" w="med" len="med"/>
                      <a:tailEnd type="none" w="med" len="med"/>
                    </a:lnR>
                    <a:lnT>
                      <a:noFill/>
                    </a:lnT>
                    <a:lnB>
                      <a:noFill/>
                    </a:lnB>
                    <a:noFill/>
                  </a:tcPr>
                </a:tc>
                <a:tc>
                  <a:txBody>
                    <a:bodyPr/>
                    <a:p>
                      <a:pPr marL="68580" indent="0" algn="ctr">
                        <a:lnSpc>
                          <a:spcPct val="114000"/>
                        </a:lnSpc>
                        <a:spcBef>
                          <a:spcPct val="0"/>
                        </a:spcBef>
                        <a:spcAft>
                          <a:spcPct val="0"/>
                        </a:spcAft>
                      </a:pPr>
                      <a:r>
                        <a:rPr lang="en-US" altLang="zh-CN" sz="1000">
                          <a:latin typeface="Times New Roman" panose="02020503050405090304"/>
                          <a:ea typeface="Times New Roman" panose="02020503050405090304"/>
                        </a:rPr>
                        <a:t>LSTM</a:t>
                      </a:r>
                      <a:endParaRPr lang="en-US" altLang="zh-CN" sz="1000">
                        <a:latin typeface="Times New Roman" panose="02020503050405090304"/>
                        <a:ea typeface="Times New Roman" panose="02020503050405090304"/>
                      </a:endParaRPr>
                    </a:p>
                  </a:txBody>
                  <a:tcPr marL="0" marR="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0.102053</a:t>
                      </a:r>
                      <a:endParaRPr lang="en-US" altLang="zh-CN" sz="1200" b="1" i="0">
                        <a:solidFill>
                          <a:srgbClr val="000000"/>
                        </a:solidFill>
                        <a:uFillTx/>
                        <a:latin typeface="Times New Roman" panose="02020503050405090304" pitchFamily="18" charset="0"/>
                        <a:ea typeface="Times New Roman" panose="02020503050405090304"/>
                      </a:endParaRPr>
                    </a:p>
                  </a:txBody>
                  <a:tcPr marL="0" marR="0" marT="0" marB="0" anchor="ctr" anchorCtr="0">
                    <a:lnL w="6350" cap="flat" cmpd="sng">
                      <a:solidFill>
                        <a:srgbClr val="000008"/>
                      </a:solidFill>
                      <a:prstDash val="solid"/>
                      <a:headEnd type="none" w="med" len="med"/>
                      <a:tailEnd type="none" w="med" len="med"/>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0.768107</a:t>
                      </a:r>
                      <a:endParaRPr lang="en-US" altLang="zh-CN" sz="1200" b="1"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64.471</a:t>
                      </a:r>
                      <a:endParaRPr lang="en-US" altLang="zh-CN" sz="1200" b="1"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13730.832</a:t>
                      </a:r>
                      <a:endParaRPr lang="en-US" altLang="zh-CN" sz="1200" b="1"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r>
              <a:tr h="208280">
                <a:tc>
                  <a:txBody>
                    <a:bodyPr/>
                    <a:p>
                      <a:pPr marL="68580" indent="0" algn="ctr">
                        <a:lnSpc>
                          <a:spcPct val="114000"/>
                        </a:lnSpc>
                        <a:spcBef>
                          <a:spcPct val="0"/>
                        </a:spcBef>
                        <a:spcAft>
                          <a:spcPct val="0"/>
                        </a:spcAft>
                      </a:pPr>
                      <a:r>
                        <a:rPr lang="en-US" altLang="zh-CN" sz="1000">
                          <a:latin typeface="Times New Roman" panose="02020503050405090304"/>
                          <a:ea typeface="等线" panose="020F0502020204030204"/>
                        </a:rPr>
                        <a:t> </a:t>
                      </a:r>
                      <a:endParaRPr lang="en-US" altLang="zh-CN" sz="1000">
                        <a:latin typeface="Times New Roman" panose="02020503050405090304"/>
                        <a:ea typeface="等线" panose="020F0502020204030204"/>
                      </a:endParaRPr>
                    </a:p>
                  </a:txBody>
                  <a:tcPr marL="0" marR="0" marT="0" marB="0" anchor="t" anchorCtr="0">
                    <a:lnL>
                      <a:noFill/>
                    </a:lnL>
                    <a:lnR w="6350" cap="flat" cmpd="sng">
                      <a:solidFill>
                        <a:srgbClr val="000008"/>
                      </a:solidFill>
                      <a:prstDash val="solid"/>
                      <a:headEnd type="none" w="med" len="med"/>
                      <a:tailEnd type="none" w="med" len="med"/>
                    </a:lnR>
                    <a:lnT>
                      <a:noFill/>
                    </a:lnT>
                    <a:lnB>
                      <a:noFill/>
                    </a:lnB>
                    <a:noFill/>
                  </a:tcPr>
                </a:tc>
                <a:tc>
                  <a:txBody>
                    <a:bodyPr/>
                    <a:p>
                      <a:pPr marL="68580" indent="0" algn="ctr">
                        <a:lnSpc>
                          <a:spcPct val="114000"/>
                        </a:lnSpc>
                        <a:spcBef>
                          <a:spcPct val="0"/>
                        </a:spcBef>
                        <a:spcAft>
                          <a:spcPct val="0"/>
                        </a:spcAft>
                      </a:pPr>
                      <a:r>
                        <a:rPr lang="en-US" altLang="zh-CN" sz="1000">
                          <a:latin typeface="Times New Roman" panose="02020503050405090304"/>
                          <a:ea typeface="Times New Roman" panose="02020503050405090304"/>
                        </a:rPr>
                        <a:t>Transformer</a:t>
                      </a:r>
                      <a:endParaRPr lang="en-US" altLang="zh-CN" sz="1000">
                        <a:latin typeface="Times New Roman" panose="02020503050405090304"/>
                        <a:ea typeface="Times New Roman" panose="02020503050405090304"/>
                      </a:endParaRPr>
                    </a:p>
                  </a:txBody>
                  <a:tcPr marL="0" marR="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a:noFill/>
                    </a:lnT>
                    <a:lnB>
                      <a:noFill/>
                    </a:lnB>
                    <a:noFill/>
                  </a:tcPr>
                </a:tc>
                <a:tc>
                  <a:txBody>
                    <a:bodyPr/>
                    <a:p>
                      <a:pPr marL="68580" indent="0" algn="ctr" fontAlgn="ctr">
                        <a:lnSpc>
                          <a:spcPct val="114000"/>
                        </a:lnSpc>
                        <a:spcBef>
                          <a:spcPct val="0"/>
                        </a:spcBef>
                        <a:spcAft>
                          <a:spcPts val="1000"/>
                        </a:spcAft>
                      </a:pPr>
                      <a:r>
                        <a:rPr lang="en-US" altLang="zh-CN" sz="1200" b="1" i="0">
                          <a:solidFill>
                            <a:srgbClr val="000000"/>
                          </a:solidFill>
                          <a:uFillTx/>
                          <a:latin typeface="Times New Roman" panose="02020503050405090304" pitchFamily="18" charset="0"/>
                          <a:ea typeface="Times New Roman" panose="02020503050405090304"/>
                          <a:cs typeface="Times New Roman Bold" panose="02020503050405090304" charset="0"/>
                        </a:rPr>
                        <a:t>0.012593</a:t>
                      </a:r>
                      <a:endParaRPr lang="en-US" altLang="zh-CN" sz="1200" b="1" i="0">
                        <a:solidFill>
                          <a:srgbClr val="000000"/>
                        </a:solidFill>
                        <a:uFillTx/>
                        <a:latin typeface="Times New Roman" panose="02020503050405090304" pitchFamily="18" charset="0"/>
                        <a:ea typeface="Times New Roman" panose="02020503050405090304"/>
                        <a:cs typeface="Times New Roman Bold" panose="02020503050405090304" charset="0"/>
                      </a:endParaRPr>
                    </a:p>
                  </a:txBody>
                  <a:tcPr marL="0" marR="0" marT="0" marB="0" anchor="ctr" anchorCtr="0">
                    <a:lnL w="6350" cap="flat" cmpd="sng">
                      <a:solidFill>
                        <a:srgbClr val="000008"/>
                      </a:solidFill>
                      <a:prstDash val="solid"/>
                      <a:headEnd type="none" w="med" len="med"/>
                      <a:tailEnd type="none" w="med" len="med"/>
                    </a:lnL>
                    <a:lnR>
                      <a:noFill/>
                    </a:lnR>
                    <a:lnT>
                      <a:noFill/>
                    </a:lnT>
                    <a:lnB>
                      <a:noFill/>
                    </a:lnB>
                    <a:noFill/>
                  </a:tcPr>
                </a:tc>
                <a:tc>
                  <a:txBody>
                    <a:bodyPr/>
                    <a:p>
                      <a:pPr marL="68580" indent="0" algn="ctr" fontAlgn="ctr">
                        <a:lnSpc>
                          <a:spcPct val="114000"/>
                        </a:lnSpc>
                        <a:spcBef>
                          <a:spcPct val="0"/>
                        </a:spcBef>
                        <a:spcAft>
                          <a:spcPts val="1000"/>
                        </a:spcAft>
                      </a:pPr>
                      <a:r>
                        <a:rPr lang="en-US" altLang="zh-CN" sz="1200" b="1" i="0">
                          <a:solidFill>
                            <a:srgbClr val="000000"/>
                          </a:solidFill>
                          <a:uFillTx/>
                          <a:latin typeface="Times New Roman" panose="02020503050405090304" pitchFamily="18" charset="0"/>
                          <a:ea typeface="Times New Roman" panose="02020503050405090304"/>
                          <a:cs typeface="Times New Roman Bold" panose="02020503050405090304" charset="0"/>
                        </a:rPr>
                        <a:t>0.960659</a:t>
                      </a:r>
                      <a:endParaRPr lang="en-US" altLang="zh-CN" sz="1200" b="1" i="0">
                        <a:solidFill>
                          <a:srgbClr val="000000"/>
                        </a:solidFill>
                        <a:uFillTx/>
                        <a:latin typeface="Times New Roman" panose="02020503050405090304" pitchFamily="18" charset="0"/>
                        <a:ea typeface="Times New Roman" panose="02020503050405090304"/>
                        <a:cs typeface="Times New Roman Bold" panose="02020503050405090304" charset="0"/>
                      </a:endParaRPr>
                    </a:p>
                  </a:txBody>
                  <a:tcPr marL="0" marR="0" marT="0" marB="0" anchor="ctr" anchorCtr="0">
                    <a:lnL>
                      <a:noFill/>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313.6635</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80688.192</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r>
              <a:tr h="208280">
                <a:tc>
                  <a:txBody>
                    <a:bodyPr/>
                    <a:p>
                      <a:pPr marL="68580" indent="0" algn="ctr">
                        <a:lnSpc>
                          <a:spcPct val="114000"/>
                        </a:lnSpc>
                        <a:spcBef>
                          <a:spcPct val="0"/>
                        </a:spcBef>
                        <a:spcAft>
                          <a:spcPct val="0"/>
                        </a:spcAft>
                      </a:pPr>
                      <a:r>
                        <a:rPr lang="en-US" altLang="zh-CN" sz="1000">
                          <a:latin typeface="Times New Roman" panose="02020503050405090304"/>
                          <a:ea typeface="等线" panose="020F0502020204030204"/>
                        </a:rPr>
                        <a:t> </a:t>
                      </a:r>
                      <a:endParaRPr lang="en-US" altLang="zh-CN" sz="1000">
                        <a:latin typeface="Times New Roman" panose="02020503050405090304"/>
                        <a:ea typeface="等线" panose="020F0502020204030204"/>
                      </a:endParaRPr>
                    </a:p>
                  </a:txBody>
                  <a:tcPr marL="0" marR="0" marT="0" marB="0" anchor="t" anchorCtr="0">
                    <a:lnL>
                      <a:noFill/>
                    </a:lnL>
                    <a:lnR w="6350" cap="flat" cmpd="sng">
                      <a:solidFill>
                        <a:srgbClr val="000008"/>
                      </a:solidFill>
                      <a:prstDash val="solid"/>
                      <a:headEnd type="none" w="med" len="med"/>
                      <a:tailEnd type="none" w="med" len="med"/>
                    </a:lnR>
                    <a:lnT>
                      <a:noFill/>
                    </a:lnT>
                    <a:lnB w="6350" cap="flat" cmpd="sng">
                      <a:solidFill>
                        <a:srgbClr val="000008"/>
                      </a:solidFill>
                      <a:prstDash val="solid"/>
                      <a:headEnd type="none" w="med" len="med"/>
                      <a:tailEnd type="none" w="med" len="med"/>
                    </a:lnB>
                    <a:noFill/>
                  </a:tcPr>
                </a:tc>
                <a:tc>
                  <a:txBody>
                    <a:bodyPr/>
                    <a:p>
                      <a:pPr marL="68580" indent="0" algn="ctr">
                        <a:lnSpc>
                          <a:spcPct val="114000"/>
                        </a:lnSpc>
                        <a:spcBef>
                          <a:spcPct val="0"/>
                        </a:spcBef>
                        <a:spcAft>
                          <a:spcPct val="0"/>
                        </a:spcAft>
                      </a:pPr>
                      <a:r>
                        <a:rPr lang="en-US" altLang="zh-CN" sz="1000">
                          <a:latin typeface="Times New Roman" panose="02020503050405090304"/>
                          <a:ea typeface="Times New Roman" panose="02020503050405090304"/>
                        </a:rPr>
                        <a:t>Informer</a:t>
                      </a:r>
                      <a:endParaRPr lang="en-US" altLang="zh-CN" sz="1000">
                        <a:latin typeface="Times New Roman" panose="02020503050405090304"/>
                        <a:ea typeface="Times New Roman" panose="02020503050405090304"/>
                      </a:endParaRPr>
                    </a:p>
                  </a:txBody>
                  <a:tcPr marL="0" marR="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a:noFill/>
                    </a:lnT>
                    <a:lnB w="6350" cap="flat" cmpd="sng">
                      <a:solidFill>
                        <a:srgbClr val="000008"/>
                      </a:solidFill>
                      <a:prstDash val="solid"/>
                      <a:headEnd type="none" w="med" len="med"/>
                      <a:tailEnd type="none" w="med" len="med"/>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0.016786</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w="6350" cap="flat" cmpd="sng">
                      <a:solidFill>
                        <a:srgbClr val="000008"/>
                      </a:solidFill>
                      <a:prstDash val="solid"/>
                      <a:headEnd type="none" w="med" len="med"/>
                      <a:tailEnd type="none" w="med" len="med"/>
                    </a:lnL>
                    <a:lnR>
                      <a:noFill/>
                    </a:lnR>
                    <a:lnT>
                      <a:noFill/>
                    </a:lnT>
                    <a:lnB w="6350" cap="flat" cmpd="sng">
                      <a:solidFill>
                        <a:srgbClr val="000008"/>
                      </a:solidFill>
                      <a:prstDash val="solid"/>
                      <a:headEnd type="none" w="med" len="med"/>
                      <a:tailEnd type="none" w="med" len="med"/>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0.952122</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w="6350" cap="flat" cmpd="sng">
                      <a:solidFill>
                        <a:srgbClr val="000008"/>
                      </a:solidFill>
                      <a:prstDash val="solid"/>
                      <a:headEnd type="none" w="med" len="med"/>
                      <a:tailEnd type="none" w="med" len="med"/>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372.4165</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w="6350" cap="flat" cmpd="sng">
                      <a:solidFill>
                        <a:srgbClr val="000008"/>
                      </a:solidFill>
                      <a:prstDash val="solid"/>
                      <a:headEnd type="none" w="med" len="med"/>
                      <a:tailEnd type="none" w="med" len="med"/>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93277.248</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w="6350" cap="flat" cmpd="sng">
                      <a:solidFill>
                        <a:srgbClr val="000008"/>
                      </a:solidFill>
                      <a:prstDash val="solid"/>
                      <a:headEnd type="none" w="med" len="med"/>
                      <a:tailEnd type="none" w="med" len="med"/>
                    </a:lnB>
                    <a:noFill/>
                  </a:tcPr>
                </a:tc>
              </a:tr>
              <a:tr h="208280">
                <a:tc>
                  <a:txBody>
                    <a:bodyPr/>
                    <a:p>
                      <a:pPr marL="68580" indent="0" algn="ctr">
                        <a:lnSpc>
                          <a:spcPct val="114000"/>
                        </a:lnSpc>
                        <a:spcBef>
                          <a:spcPct val="0"/>
                        </a:spcBef>
                        <a:spcAft>
                          <a:spcPct val="0"/>
                        </a:spcAft>
                        <a:buNone/>
                      </a:pPr>
                      <a:endParaRPr lang="en-US" altLang="zh-CN" sz="1000">
                        <a:latin typeface="Times New Roman" panose="02020503050405090304"/>
                        <a:ea typeface="等线" panose="020F0502020204030204"/>
                      </a:endParaRPr>
                    </a:p>
                  </a:txBody>
                  <a:tcPr marL="0" marR="0" marT="0" marB="0" anchor="t" anchorCtr="0">
                    <a:lnL>
                      <a:noFill/>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a:noFill/>
                    </a:lnB>
                    <a:noFill/>
                  </a:tcPr>
                </a:tc>
                <a:tc>
                  <a:txBody>
                    <a:bodyPr/>
                    <a:p>
                      <a:pPr marL="68580" indent="0" algn="ctr">
                        <a:lnSpc>
                          <a:spcPct val="114000"/>
                        </a:lnSpc>
                        <a:spcBef>
                          <a:spcPct val="0"/>
                        </a:spcBef>
                        <a:spcAft>
                          <a:spcPct val="0"/>
                        </a:spcAft>
                        <a:buNone/>
                      </a:pPr>
                      <a:r>
                        <a:rPr lang="en-US" altLang="zh-CN" sz="1000">
                          <a:latin typeface="Times New Roman" panose="02020503050405090304"/>
                          <a:ea typeface="Times New Roman" panose="02020503050405090304"/>
                        </a:rPr>
                        <a:t>AR</a:t>
                      </a:r>
                      <a:endParaRPr lang="en-US" altLang="zh-CN" sz="1000">
                        <a:latin typeface="Times New Roman" panose="02020503050405090304"/>
                        <a:ea typeface="Times New Roman" panose="02020503050405090304"/>
                      </a:endParaRPr>
                    </a:p>
                  </a:txBody>
                  <a:tcPr marL="0" marR="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a:noFill/>
                    </a:lnB>
                    <a:noFill/>
                  </a:tcPr>
                </a:tc>
                <a:tc>
                  <a:txBody>
                    <a:bodyPr/>
                    <a:p>
                      <a:pPr algn="ctr" fontAlgn="ctr"/>
                      <a:r>
                        <a:rPr lang="en-US" altLang="zh-CN" sz="1100" b="0" i="0">
                          <a:solidFill>
                            <a:srgbClr val="000000"/>
                          </a:solidFill>
                          <a:uFillTx/>
                          <a:latin typeface="Times New Roman" panose="02020503050405090304" pitchFamily="18" charset="0"/>
                          <a:ea typeface="宋体"/>
                        </a:rPr>
                        <a:t>0.900882</a:t>
                      </a:r>
                      <a:endParaRPr lang="en-US" altLang="zh-CN" sz="1100" b="0" i="0">
                        <a:solidFill>
                          <a:srgbClr val="000000"/>
                        </a:solidFill>
                        <a:uFillTx/>
                        <a:latin typeface="Times New Roman" panose="02020503050405090304" pitchFamily="18" charset="0"/>
                        <a:ea typeface="宋体"/>
                      </a:endParaRPr>
                    </a:p>
                  </a:txBody>
                  <a:tcPr marL="13017" marR="13017" marT="13017" marB="0" anchor="ctr" anchorCtr="0">
                    <a:lnL w="6350" cap="flat" cmpd="sng">
                      <a:solidFill>
                        <a:srgbClr val="000008"/>
                      </a:solidFill>
                      <a:prstDash val="solid"/>
                      <a:headEnd type="none" w="med" len="med"/>
                      <a:tailEnd type="none" w="med" len="med"/>
                    </a:lnL>
                    <a:lnR>
                      <a:noFill/>
                    </a:lnR>
                    <a:lnT w="6350" cap="flat" cmpd="sng">
                      <a:solidFill>
                        <a:srgbClr val="000008"/>
                      </a:solidFill>
                      <a:prstDash val="solid"/>
                      <a:headEnd type="none" w="med" len="med"/>
                      <a:tailEnd type="none" w="med" len="med"/>
                    </a:lnT>
                    <a:lnB>
                      <a:noFill/>
                    </a:lnB>
                    <a:noFill/>
                  </a:tcPr>
                </a:tc>
                <a:tc>
                  <a:txBody>
                    <a:bodyPr/>
                    <a:p>
                      <a:pPr algn="ctr" fontAlgn="ctr"/>
                      <a:r>
                        <a:rPr lang="en-US" altLang="zh-CN" sz="1100" b="0" i="0">
                          <a:solidFill>
                            <a:srgbClr val="000000"/>
                          </a:solidFill>
                          <a:uFillTx/>
                          <a:latin typeface="Times New Roman" panose="02020503050405090304" pitchFamily="18" charset="0"/>
                          <a:ea typeface="宋体"/>
                        </a:rPr>
                        <a:t>0.16437</a:t>
                      </a:r>
                      <a:endParaRPr lang="en-US" altLang="zh-CN" sz="1100" b="0" i="0">
                        <a:solidFill>
                          <a:srgbClr val="000000"/>
                        </a:solidFill>
                        <a:uFillTx/>
                        <a:latin typeface="Times New Roman" panose="02020503050405090304" pitchFamily="18" charset="0"/>
                        <a:ea typeface="宋体"/>
                      </a:endParaRPr>
                    </a:p>
                  </a:txBody>
                  <a:tcPr marL="13017" marR="13017" marT="13017" marB="0" anchor="ctr" anchorCtr="0">
                    <a:lnL>
                      <a:noFill/>
                    </a:lnL>
                    <a:lnR>
                      <a:noFill/>
                    </a:lnR>
                    <a:lnT w="6350" cap="flat" cmpd="sng">
                      <a:solidFill>
                        <a:srgbClr val="000008"/>
                      </a:solidFill>
                      <a:prstDash val="solid"/>
                      <a:headEnd type="none" w="med" len="med"/>
                      <a:tailEnd type="none" w="med" len="med"/>
                    </a:lnT>
                    <a:lnB>
                      <a:noFill/>
                    </a:lnB>
                    <a:noFill/>
                  </a:tcPr>
                </a:tc>
                <a:tc>
                  <a:txBody>
                    <a:bodyPr/>
                    <a:p>
                      <a:pPr algn="ctr" fontAlgn="ctr"/>
                      <a:r>
                        <a:rPr lang="en-US" altLang="zh-CN" sz="1100" b="0" i="0">
                          <a:solidFill>
                            <a:srgbClr val="000000"/>
                          </a:solidFill>
                          <a:uFillTx/>
                          <a:latin typeface="Times New Roman" panose="02020503050405090304" pitchFamily="18" charset="0"/>
                          <a:ea typeface="宋体"/>
                        </a:rPr>
                        <a:t>3.888</a:t>
                      </a:r>
                      <a:endParaRPr lang="en-US" altLang="zh-CN" sz="1100" b="0" i="0">
                        <a:solidFill>
                          <a:srgbClr val="000000"/>
                        </a:solidFill>
                        <a:uFillTx/>
                        <a:latin typeface="Times New Roman" panose="02020503050405090304" pitchFamily="18" charset="0"/>
                        <a:ea typeface="宋体"/>
                      </a:endParaRPr>
                    </a:p>
                  </a:txBody>
                  <a:tcPr marL="13017" marR="13017" marT="13017" marB="0" anchor="ctr" anchorCtr="0">
                    <a:lnL>
                      <a:noFill/>
                    </a:lnL>
                    <a:lnR>
                      <a:noFill/>
                    </a:lnR>
                    <a:lnT w="6350" cap="flat" cmpd="sng">
                      <a:solidFill>
                        <a:srgbClr val="000008"/>
                      </a:solidFill>
                      <a:prstDash val="solid"/>
                      <a:headEnd type="none" w="med" len="med"/>
                      <a:tailEnd type="none" w="med" len="med"/>
                    </a:lnT>
                    <a:lnB>
                      <a:noFill/>
                    </a:lnB>
                    <a:noFill/>
                  </a:tcPr>
                </a:tc>
                <a:tc>
                  <a:txBody>
                    <a:bodyPr/>
                    <a:p>
                      <a:pPr algn="ctr" fontAlgn="ctr"/>
                      <a:r>
                        <a:rPr lang="en-US" altLang="zh-CN" sz="1100" b="0" i="0">
                          <a:solidFill>
                            <a:srgbClr val="000000"/>
                          </a:solidFill>
                          <a:uFillTx/>
                          <a:latin typeface="Times New Roman" panose="02020503050405090304" pitchFamily="18" charset="0"/>
                          <a:ea typeface="宋体"/>
                        </a:rPr>
                        <a:t>322.5331</a:t>
                      </a:r>
                      <a:endParaRPr lang="en-US" altLang="zh-CN" sz="1100" b="0" i="0">
                        <a:solidFill>
                          <a:srgbClr val="000000"/>
                        </a:solidFill>
                        <a:uFillTx/>
                        <a:latin typeface="Times New Roman" panose="02020503050405090304" pitchFamily="18" charset="0"/>
                        <a:ea typeface="宋体"/>
                      </a:endParaRPr>
                    </a:p>
                  </a:txBody>
                  <a:tcPr marL="13017" marR="13017" marT="13017" marB="0" anchor="ctr" anchorCtr="0">
                    <a:lnL>
                      <a:noFill/>
                    </a:lnL>
                    <a:lnR>
                      <a:noFill/>
                    </a:lnR>
                    <a:lnT w="6350" cap="flat" cmpd="sng">
                      <a:solidFill>
                        <a:srgbClr val="000008"/>
                      </a:solidFill>
                      <a:prstDash val="solid"/>
                      <a:headEnd type="none" w="med" len="med"/>
                      <a:tailEnd type="none" w="med" len="med"/>
                    </a:lnT>
                    <a:lnB>
                      <a:noFill/>
                    </a:lnB>
                    <a:noFill/>
                  </a:tcPr>
                </a:tc>
              </a:tr>
              <a:tr h="208280">
                <a:tc>
                  <a:txBody>
                    <a:bodyPr/>
                    <a:p>
                      <a:pPr marL="68580" indent="0" algn="ctr">
                        <a:lnSpc>
                          <a:spcPct val="114000"/>
                        </a:lnSpc>
                        <a:spcBef>
                          <a:spcPct val="0"/>
                        </a:spcBef>
                        <a:spcAft>
                          <a:spcPct val="0"/>
                        </a:spcAft>
                      </a:pPr>
                      <a:r>
                        <a:rPr lang="en-US" altLang="zh-CN" sz="1000">
                          <a:latin typeface="Times New Roman" panose="02020503050405090304"/>
                          <a:ea typeface="等线" panose="020F0502020204030204"/>
                        </a:rPr>
                        <a:t> </a:t>
                      </a:r>
                      <a:endParaRPr lang="en-US" altLang="zh-CN" sz="1000">
                        <a:latin typeface="Times New Roman" panose="02020503050405090304"/>
                        <a:ea typeface="等线" panose="020F0502020204030204"/>
                      </a:endParaRPr>
                    </a:p>
                  </a:txBody>
                  <a:tcPr marL="0" marR="0" marT="0" marB="0" anchor="t" anchorCtr="0">
                    <a:lnL>
                      <a:noFill/>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a:noFill/>
                    </a:lnB>
                    <a:noFill/>
                  </a:tcPr>
                </a:tc>
                <a:tc>
                  <a:txBody>
                    <a:bodyPr/>
                    <a:p>
                      <a:pPr marL="68580" indent="0" algn="ctr">
                        <a:lnSpc>
                          <a:spcPct val="114000"/>
                        </a:lnSpc>
                        <a:spcBef>
                          <a:spcPct val="0"/>
                        </a:spcBef>
                        <a:spcAft>
                          <a:spcPct val="0"/>
                        </a:spcAft>
                      </a:pPr>
                      <a:r>
                        <a:rPr lang="en-US" altLang="zh-CN" sz="1000">
                          <a:latin typeface="Times New Roman" panose="02020503050405090304"/>
                          <a:ea typeface="Times New Roman" panose="02020503050405090304"/>
                        </a:rPr>
                        <a:t>MLP</a:t>
                      </a:r>
                      <a:endParaRPr lang="en-US" altLang="zh-CN" sz="1000">
                        <a:latin typeface="Times New Roman" panose="02020503050405090304"/>
                        <a:ea typeface="Times New Roman" panose="02020503050405090304"/>
                      </a:endParaRPr>
                    </a:p>
                  </a:txBody>
                  <a:tcPr marL="0" marR="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0.925685</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w="6350" cap="flat" cmpd="sng">
                      <a:solidFill>
                        <a:srgbClr val="000008"/>
                      </a:solidFill>
                      <a:prstDash val="solid"/>
                      <a:headEnd type="none" w="med" len="med"/>
                      <a:tailEnd type="none" w="med" len="med"/>
                    </a:lnL>
                    <a:lnR>
                      <a:noFill/>
                    </a:lnR>
                    <a:lnT w="6350" cap="flat" cmpd="sng">
                      <a:solidFill>
                        <a:srgbClr val="000008"/>
                      </a:solidFill>
                      <a:prstDash val="solid"/>
                      <a:headEnd type="none" w="med" len="med"/>
                      <a:tailEnd type="none" w="med" len="med"/>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0.22037</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w="6350" cap="flat" cmpd="sng">
                      <a:solidFill>
                        <a:srgbClr val="000008"/>
                      </a:solidFill>
                      <a:prstDash val="solid"/>
                      <a:headEnd type="none" w="med" len="med"/>
                      <a:tailEnd type="none" w="med" len="med"/>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1.3107</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w="6350" cap="flat" cmpd="sng">
                      <a:solidFill>
                        <a:srgbClr val="000008"/>
                      </a:solidFill>
                      <a:prstDash val="solid"/>
                      <a:headEnd type="none" w="med" len="med"/>
                      <a:tailEnd type="none" w="med" len="med"/>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1049.792</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w="6350" cap="flat" cmpd="sng">
                      <a:solidFill>
                        <a:srgbClr val="000008"/>
                      </a:solidFill>
                      <a:prstDash val="solid"/>
                      <a:headEnd type="none" w="med" len="med"/>
                      <a:tailEnd type="none" w="med" len="med"/>
                    </a:lnT>
                    <a:lnB>
                      <a:noFill/>
                    </a:lnB>
                    <a:noFill/>
                  </a:tcPr>
                </a:tc>
              </a:tr>
              <a:tr h="208280">
                <a:tc>
                  <a:txBody>
                    <a:bodyPr/>
                    <a:p>
                      <a:pPr marL="68580" indent="0" algn="ctr">
                        <a:lnSpc>
                          <a:spcPct val="114000"/>
                        </a:lnSpc>
                        <a:spcBef>
                          <a:spcPct val="0"/>
                        </a:spcBef>
                        <a:spcAft>
                          <a:spcPct val="0"/>
                        </a:spcAft>
                      </a:pPr>
                      <a:r>
                        <a:rPr lang="en-US" altLang="zh-CN" sz="1000">
                          <a:latin typeface="Times New Roman" panose="02020503050405090304"/>
                          <a:ea typeface="等线" panose="020F0502020204030204"/>
                        </a:rPr>
                        <a:t> </a:t>
                      </a:r>
                      <a:endParaRPr lang="en-US" altLang="zh-CN" sz="1000">
                        <a:latin typeface="Times New Roman" panose="02020503050405090304"/>
                        <a:ea typeface="等线" panose="020F0502020204030204"/>
                      </a:endParaRPr>
                    </a:p>
                  </a:txBody>
                  <a:tcPr marL="0" marR="0" marT="0" marB="0" anchor="t" anchorCtr="0">
                    <a:lnL>
                      <a:noFill/>
                    </a:lnL>
                    <a:lnR w="6350" cap="flat" cmpd="sng">
                      <a:solidFill>
                        <a:srgbClr val="000008"/>
                      </a:solidFill>
                      <a:prstDash val="solid"/>
                      <a:headEnd type="none" w="med" len="med"/>
                      <a:tailEnd type="none" w="med" len="med"/>
                    </a:lnR>
                    <a:lnT>
                      <a:noFill/>
                    </a:lnT>
                    <a:lnB>
                      <a:noFill/>
                    </a:lnB>
                    <a:noFill/>
                  </a:tcPr>
                </a:tc>
                <a:tc>
                  <a:txBody>
                    <a:bodyPr/>
                    <a:p>
                      <a:pPr marL="68580" indent="0" algn="ctr">
                        <a:lnSpc>
                          <a:spcPct val="114000"/>
                        </a:lnSpc>
                        <a:spcBef>
                          <a:spcPct val="0"/>
                        </a:spcBef>
                        <a:spcAft>
                          <a:spcPct val="0"/>
                        </a:spcAft>
                      </a:pPr>
                      <a:r>
                        <a:rPr lang="en-US" altLang="zh-CN" sz="1000">
                          <a:latin typeface="Times New Roman" panose="02020503050405090304"/>
                          <a:ea typeface="Times New Roman" panose="02020503050405090304"/>
                        </a:rPr>
                        <a:t>CNN</a:t>
                      </a:r>
                      <a:endParaRPr lang="en-US" altLang="zh-CN" sz="1000">
                        <a:latin typeface="Times New Roman" panose="02020503050405090304"/>
                        <a:ea typeface="Times New Roman" panose="02020503050405090304"/>
                      </a:endParaRPr>
                    </a:p>
                  </a:txBody>
                  <a:tcPr marL="0" marR="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0.375779</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w="6350" cap="flat" cmpd="sng">
                      <a:solidFill>
                        <a:srgbClr val="000008"/>
                      </a:solidFill>
                      <a:prstDash val="solid"/>
                      <a:headEnd type="none" w="med" len="med"/>
                      <a:tailEnd type="none" w="med" len="med"/>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0.704356</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19.0484</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5643.456</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r>
              <a:tr h="208280">
                <a:tc>
                  <a:txBody>
                    <a:bodyPr/>
                    <a:p>
                      <a:pPr marL="68580" indent="0" algn="ctr">
                        <a:lnSpc>
                          <a:spcPct val="114000"/>
                        </a:lnSpc>
                        <a:spcBef>
                          <a:spcPct val="0"/>
                        </a:spcBef>
                        <a:spcAft>
                          <a:spcPct val="0"/>
                        </a:spcAft>
                      </a:pPr>
                      <a:r>
                        <a:rPr lang="en-US" altLang="zh-CN" sz="1000">
                          <a:latin typeface="Times New Roman" panose="02020503050405090304"/>
                          <a:ea typeface="Times New Roman" panose="02020503050405090304"/>
                        </a:rPr>
                        <a:t>5</a:t>
                      </a:r>
                      <a:r>
                        <a:rPr lang="en-US" altLang="zh-CN" sz="1000">
                          <a:latin typeface="Times New Roman" panose="02020503050405090304"/>
                          <a:ea typeface="等线" panose="020F0502020204030204"/>
                        </a:rPr>
                        <a:t>-&gt;3</a:t>
                      </a:r>
                      <a:endParaRPr lang="en-US" altLang="zh-CN" sz="1000">
                        <a:latin typeface="Times New Roman" panose="02020503050405090304"/>
                        <a:ea typeface="等线" panose="020F0502020204030204"/>
                      </a:endParaRPr>
                    </a:p>
                  </a:txBody>
                  <a:tcPr marL="0" marR="0" marT="0" marB="0" anchor="t" anchorCtr="0">
                    <a:lnL>
                      <a:noFill/>
                    </a:lnL>
                    <a:lnR w="6350" cap="flat" cmpd="sng">
                      <a:solidFill>
                        <a:srgbClr val="000008"/>
                      </a:solidFill>
                      <a:prstDash val="solid"/>
                      <a:headEnd type="none" w="med" len="med"/>
                      <a:tailEnd type="none" w="med" len="med"/>
                    </a:lnR>
                    <a:lnT>
                      <a:noFill/>
                    </a:lnT>
                    <a:lnB>
                      <a:noFill/>
                    </a:lnB>
                    <a:noFill/>
                  </a:tcPr>
                </a:tc>
                <a:tc>
                  <a:txBody>
                    <a:bodyPr/>
                    <a:p>
                      <a:pPr marL="68580" indent="0" algn="ctr">
                        <a:lnSpc>
                          <a:spcPct val="114000"/>
                        </a:lnSpc>
                        <a:spcBef>
                          <a:spcPct val="0"/>
                        </a:spcBef>
                        <a:spcAft>
                          <a:spcPct val="0"/>
                        </a:spcAft>
                      </a:pPr>
                      <a:r>
                        <a:rPr lang="en-US" altLang="zh-CN" sz="1000">
                          <a:latin typeface="Times New Roman" panose="02020503050405090304"/>
                          <a:ea typeface="等线" panose="020F0502020204030204"/>
                        </a:rPr>
                        <a:t>CNNL1</a:t>
                      </a:r>
                      <a:endParaRPr lang="en-US" altLang="zh-CN" sz="1000">
                        <a:latin typeface="Times New Roman" panose="02020503050405090304"/>
                        <a:ea typeface="等线" panose="020F0502020204030204"/>
                      </a:endParaRPr>
                    </a:p>
                  </a:txBody>
                  <a:tcPr marL="0" marR="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0.32717</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w="6350" cap="flat" cmpd="sng">
                      <a:solidFill>
                        <a:srgbClr val="000008"/>
                      </a:solidFill>
                      <a:prstDash val="solid"/>
                      <a:headEnd type="none" w="med" len="med"/>
                      <a:tailEnd type="none" w="med" len="med"/>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0.672728</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20.0315</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5840.064</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r>
              <a:tr h="312420">
                <a:tc>
                  <a:txBody>
                    <a:bodyPr/>
                    <a:p>
                      <a:pPr marL="68580" indent="0" algn="ctr">
                        <a:lnSpc>
                          <a:spcPct val="114000"/>
                        </a:lnSpc>
                        <a:spcBef>
                          <a:spcPct val="0"/>
                        </a:spcBef>
                        <a:spcAft>
                          <a:spcPct val="0"/>
                        </a:spcAft>
                      </a:pPr>
                      <a:r>
                        <a:rPr lang="en-US" altLang="zh-CN" sz="1000">
                          <a:latin typeface="Times New Roman" panose="02020503050405090304"/>
                          <a:ea typeface="等线" panose="020F0502020204030204"/>
                        </a:rPr>
                        <a:t> </a:t>
                      </a:r>
                      <a:endParaRPr lang="en-US" altLang="zh-CN" sz="1000">
                        <a:latin typeface="Times New Roman" panose="02020503050405090304"/>
                        <a:ea typeface="等线" panose="020F0502020204030204"/>
                      </a:endParaRPr>
                    </a:p>
                  </a:txBody>
                  <a:tcPr marL="0" marR="0" marT="0" marB="0" anchor="t" anchorCtr="0">
                    <a:lnL>
                      <a:noFill/>
                    </a:lnL>
                    <a:lnR w="6350" cap="flat" cmpd="sng">
                      <a:solidFill>
                        <a:srgbClr val="000008"/>
                      </a:solidFill>
                      <a:prstDash val="solid"/>
                      <a:headEnd type="none" w="med" len="med"/>
                      <a:tailEnd type="none" w="med" len="med"/>
                    </a:lnR>
                    <a:lnT>
                      <a:noFill/>
                    </a:lnT>
                    <a:lnB>
                      <a:noFill/>
                    </a:lnB>
                    <a:noFill/>
                  </a:tcPr>
                </a:tc>
                <a:tc>
                  <a:txBody>
                    <a:bodyPr/>
                    <a:p>
                      <a:pPr marL="68580" indent="0" algn="ctr">
                        <a:lnSpc>
                          <a:spcPct val="114000"/>
                        </a:lnSpc>
                        <a:spcBef>
                          <a:spcPct val="0"/>
                        </a:spcBef>
                        <a:spcAft>
                          <a:spcPct val="0"/>
                        </a:spcAft>
                      </a:pPr>
                      <a:r>
                        <a:rPr lang="en-US" altLang="zh-CN" sz="1000">
                          <a:latin typeface="Times New Roman" panose="02020503050405090304"/>
                          <a:ea typeface="等线" panose="020F0502020204030204"/>
                        </a:rPr>
                        <a:t>CNNL2</a:t>
                      </a:r>
                      <a:endParaRPr lang="en-US" altLang="zh-CN" sz="1000">
                        <a:latin typeface="Times New Roman" panose="02020503050405090304"/>
                        <a:ea typeface="等线" panose="020F0502020204030204"/>
                      </a:endParaRPr>
                    </a:p>
                  </a:txBody>
                  <a:tcPr marL="0" marR="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0.329247</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w="6350" cap="flat" cmpd="sng">
                      <a:solidFill>
                        <a:srgbClr val="000008"/>
                      </a:solidFill>
                      <a:prstDash val="solid"/>
                      <a:headEnd type="none" w="med" len="med"/>
                      <a:tailEnd type="none" w="med" len="med"/>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0.672107</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20.0315</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5840.064</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r>
              <a:tr h="313690">
                <a:tc>
                  <a:txBody>
                    <a:bodyPr/>
                    <a:p>
                      <a:pPr marL="68580" indent="0" algn="ctr">
                        <a:lnSpc>
                          <a:spcPct val="114000"/>
                        </a:lnSpc>
                        <a:spcBef>
                          <a:spcPct val="0"/>
                        </a:spcBef>
                        <a:spcAft>
                          <a:spcPct val="0"/>
                        </a:spcAft>
                      </a:pPr>
                      <a:r>
                        <a:rPr lang="en-US" altLang="zh-CN" sz="1000">
                          <a:latin typeface="Times New Roman" panose="02020503050405090304"/>
                          <a:ea typeface="等线" panose="020F0502020204030204"/>
                        </a:rPr>
                        <a:t> </a:t>
                      </a:r>
                      <a:endParaRPr lang="en-US" altLang="zh-CN" sz="1000">
                        <a:latin typeface="Times New Roman" panose="02020503050405090304"/>
                        <a:ea typeface="等线" panose="020F0502020204030204"/>
                      </a:endParaRPr>
                    </a:p>
                  </a:txBody>
                  <a:tcPr marL="0" marR="0" marT="0" marB="0" anchor="t" anchorCtr="0">
                    <a:lnL>
                      <a:noFill/>
                    </a:lnL>
                    <a:lnR w="6350" cap="flat" cmpd="sng">
                      <a:solidFill>
                        <a:srgbClr val="000008"/>
                      </a:solidFill>
                      <a:prstDash val="solid"/>
                      <a:headEnd type="none" w="med" len="med"/>
                      <a:tailEnd type="none" w="med" len="med"/>
                    </a:lnR>
                    <a:lnT>
                      <a:noFill/>
                    </a:lnT>
                    <a:lnB>
                      <a:noFill/>
                    </a:lnB>
                    <a:noFill/>
                  </a:tcPr>
                </a:tc>
                <a:tc>
                  <a:txBody>
                    <a:bodyPr/>
                    <a:p>
                      <a:pPr marL="68580" indent="0" algn="ctr">
                        <a:lnSpc>
                          <a:spcPct val="114000"/>
                        </a:lnSpc>
                        <a:spcBef>
                          <a:spcPct val="0"/>
                        </a:spcBef>
                        <a:spcAft>
                          <a:spcPct val="0"/>
                        </a:spcAft>
                      </a:pPr>
                      <a:r>
                        <a:rPr lang="en-US" altLang="zh-CN" sz="1000">
                          <a:latin typeface="Times New Roman" panose="02020503050405090304"/>
                          <a:ea typeface="Times New Roman" panose="02020503050405090304"/>
                        </a:rPr>
                        <a:t>ComplexCNN</a:t>
                      </a:r>
                      <a:endParaRPr lang="en-US" altLang="zh-CN" sz="1000">
                        <a:latin typeface="Times New Roman" panose="02020503050405090304"/>
                        <a:ea typeface="Times New Roman" panose="02020503050405090304"/>
                      </a:endParaRPr>
                    </a:p>
                  </a:txBody>
                  <a:tcPr marL="0" marR="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0.173874</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w="6350" cap="flat" cmpd="sng">
                      <a:solidFill>
                        <a:srgbClr val="000008"/>
                      </a:solidFill>
                      <a:prstDash val="solid"/>
                      <a:headEnd type="none" w="med" len="med"/>
                      <a:tailEnd type="none" w="med" len="med"/>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0.722288</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2.2707</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718.896</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r>
              <a:tr h="208280">
                <a:tc>
                  <a:txBody>
                    <a:bodyPr/>
                    <a:p>
                      <a:pPr marL="68580" indent="0" algn="ctr">
                        <a:lnSpc>
                          <a:spcPct val="114000"/>
                        </a:lnSpc>
                        <a:spcBef>
                          <a:spcPct val="0"/>
                        </a:spcBef>
                        <a:spcAft>
                          <a:spcPct val="0"/>
                        </a:spcAft>
                      </a:pPr>
                      <a:r>
                        <a:rPr lang="en-US" altLang="zh-CN" sz="1000">
                          <a:latin typeface="Times New Roman" panose="02020503050405090304"/>
                          <a:ea typeface="等线" panose="020F0502020204030204"/>
                        </a:rPr>
                        <a:t> </a:t>
                      </a:r>
                      <a:endParaRPr lang="en-US" altLang="zh-CN" sz="1000">
                        <a:latin typeface="Times New Roman" panose="02020503050405090304"/>
                        <a:ea typeface="等线" panose="020F0502020204030204"/>
                      </a:endParaRPr>
                    </a:p>
                  </a:txBody>
                  <a:tcPr marL="0" marR="0" marT="0" marB="0" anchor="t" anchorCtr="0">
                    <a:lnL>
                      <a:noFill/>
                    </a:lnL>
                    <a:lnR w="6350" cap="flat" cmpd="sng">
                      <a:solidFill>
                        <a:srgbClr val="000008"/>
                      </a:solidFill>
                      <a:prstDash val="solid"/>
                      <a:headEnd type="none" w="med" len="med"/>
                      <a:tailEnd type="none" w="med" len="med"/>
                    </a:lnR>
                    <a:lnT>
                      <a:noFill/>
                    </a:lnT>
                    <a:lnB>
                      <a:noFill/>
                    </a:lnB>
                    <a:noFill/>
                  </a:tcPr>
                </a:tc>
                <a:tc>
                  <a:txBody>
                    <a:bodyPr/>
                    <a:p>
                      <a:pPr marL="68580" indent="0" algn="ctr">
                        <a:lnSpc>
                          <a:spcPct val="114000"/>
                        </a:lnSpc>
                        <a:spcBef>
                          <a:spcPct val="0"/>
                        </a:spcBef>
                        <a:spcAft>
                          <a:spcPct val="0"/>
                        </a:spcAft>
                      </a:pPr>
                      <a:r>
                        <a:rPr lang="en-US" altLang="zh-CN" sz="1000">
                          <a:latin typeface="Times New Roman" panose="02020503050405090304"/>
                          <a:ea typeface="Times New Roman" panose="02020503050405090304"/>
                        </a:rPr>
                        <a:t>RNN</a:t>
                      </a:r>
                      <a:endParaRPr lang="en-US" altLang="zh-CN" sz="1000">
                        <a:latin typeface="Times New Roman" panose="02020503050405090304"/>
                        <a:ea typeface="Times New Roman" panose="02020503050405090304"/>
                      </a:endParaRPr>
                    </a:p>
                  </a:txBody>
                  <a:tcPr marL="0" marR="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0.179562</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w="6350" cap="flat" cmpd="sng">
                      <a:solidFill>
                        <a:srgbClr val="000008"/>
                      </a:solidFill>
                      <a:prstDash val="solid"/>
                      <a:headEnd type="none" w="med" len="med"/>
                      <a:tailEnd type="none" w="med" len="med"/>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0.720843</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16.939</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4265.008</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r>
              <a:tr h="208280">
                <a:tc>
                  <a:txBody>
                    <a:bodyPr/>
                    <a:p>
                      <a:pPr marL="68580" indent="0" algn="ctr">
                        <a:lnSpc>
                          <a:spcPct val="114000"/>
                        </a:lnSpc>
                        <a:spcBef>
                          <a:spcPct val="0"/>
                        </a:spcBef>
                        <a:spcAft>
                          <a:spcPct val="0"/>
                        </a:spcAft>
                      </a:pPr>
                      <a:r>
                        <a:rPr lang="en-US" altLang="zh-CN" sz="1000">
                          <a:latin typeface="Times New Roman" panose="02020503050405090304"/>
                          <a:ea typeface="等线" panose="020F0502020204030204"/>
                        </a:rPr>
                        <a:t> </a:t>
                      </a:r>
                      <a:endParaRPr lang="en-US" altLang="zh-CN" sz="1000">
                        <a:latin typeface="Times New Roman" panose="02020503050405090304"/>
                        <a:ea typeface="等线" panose="020F0502020204030204"/>
                      </a:endParaRPr>
                    </a:p>
                  </a:txBody>
                  <a:tcPr marL="0" marR="0" marT="0" marB="0" anchor="t" anchorCtr="0">
                    <a:lnL>
                      <a:noFill/>
                    </a:lnL>
                    <a:lnR w="6350" cap="flat" cmpd="sng">
                      <a:solidFill>
                        <a:srgbClr val="000008"/>
                      </a:solidFill>
                      <a:prstDash val="solid"/>
                      <a:headEnd type="none" w="med" len="med"/>
                      <a:tailEnd type="none" w="med" len="med"/>
                    </a:lnR>
                    <a:lnT>
                      <a:noFill/>
                    </a:lnT>
                    <a:lnB>
                      <a:noFill/>
                    </a:lnB>
                    <a:noFill/>
                  </a:tcPr>
                </a:tc>
                <a:tc>
                  <a:txBody>
                    <a:bodyPr/>
                    <a:p>
                      <a:pPr marL="68580" indent="0" algn="ctr">
                        <a:lnSpc>
                          <a:spcPct val="114000"/>
                        </a:lnSpc>
                        <a:spcBef>
                          <a:spcPct val="0"/>
                        </a:spcBef>
                        <a:spcAft>
                          <a:spcPct val="0"/>
                        </a:spcAft>
                      </a:pPr>
                      <a:r>
                        <a:rPr lang="en-US" altLang="zh-CN" sz="1000">
                          <a:latin typeface="Times New Roman" panose="02020503050405090304"/>
                          <a:ea typeface="Times New Roman" panose="02020503050405090304"/>
                        </a:rPr>
                        <a:t>LSTM</a:t>
                      </a:r>
                      <a:endParaRPr lang="en-US" altLang="zh-CN" sz="1000">
                        <a:latin typeface="Times New Roman" panose="02020503050405090304"/>
                        <a:ea typeface="Times New Roman" panose="02020503050405090304"/>
                      </a:endParaRPr>
                    </a:p>
                  </a:txBody>
                  <a:tcPr marL="0" marR="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0.18593</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w="6350" cap="flat" cmpd="sng">
                      <a:solidFill>
                        <a:srgbClr val="000008"/>
                      </a:solidFill>
                      <a:prstDash val="solid"/>
                      <a:headEnd type="none" w="med" len="med"/>
                      <a:tailEnd type="none" w="med" len="med"/>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0.708155</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64.5038</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13763.632</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r>
              <a:tr h="208280">
                <a:tc>
                  <a:txBody>
                    <a:bodyPr/>
                    <a:p>
                      <a:pPr marL="68580" indent="0" algn="ctr">
                        <a:lnSpc>
                          <a:spcPct val="114000"/>
                        </a:lnSpc>
                        <a:spcBef>
                          <a:spcPct val="0"/>
                        </a:spcBef>
                        <a:spcAft>
                          <a:spcPct val="0"/>
                        </a:spcAft>
                      </a:pPr>
                      <a:r>
                        <a:rPr lang="en-US" altLang="zh-CN" sz="1000">
                          <a:latin typeface="Times New Roman" panose="02020503050405090304"/>
                          <a:ea typeface="等线" panose="020F0502020204030204"/>
                        </a:rPr>
                        <a:t> </a:t>
                      </a:r>
                      <a:endParaRPr lang="en-US" altLang="zh-CN" sz="1000">
                        <a:latin typeface="Times New Roman" panose="02020503050405090304"/>
                        <a:ea typeface="等线" panose="020F0502020204030204"/>
                      </a:endParaRPr>
                    </a:p>
                  </a:txBody>
                  <a:tcPr marL="0" marR="0" marT="0" marB="0" anchor="t" anchorCtr="0">
                    <a:lnL>
                      <a:noFill/>
                    </a:lnL>
                    <a:lnR w="6350" cap="flat" cmpd="sng">
                      <a:solidFill>
                        <a:srgbClr val="000008"/>
                      </a:solidFill>
                      <a:prstDash val="solid"/>
                      <a:headEnd type="none" w="med" len="med"/>
                      <a:tailEnd type="none" w="med" len="med"/>
                    </a:lnR>
                    <a:lnT>
                      <a:noFill/>
                    </a:lnT>
                    <a:lnB>
                      <a:noFill/>
                    </a:lnB>
                    <a:noFill/>
                  </a:tcPr>
                </a:tc>
                <a:tc>
                  <a:txBody>
                    <a:bodyPr/>
                    <a:p>
                      <a:pPr marL="68580" indent="0" algn="ctr">
                        <a:lnSpc>
                          <a:spcPct val="114000"/>
                        </a:lnSpc>
                        <a:spcBef>
                          <a:spcPct val="0"/>
                        </a:spcBef>
                        <a:spcAft>
                          <a:spcPct val="0"/>
                        </a:spcAft>
                      </a:pPr>
                      <a:r>
                        <a:rPr lang="en-US" altLang="zh-CN" sz="1000">
                          <a:latin typeface="Times New Roman" panose="02020503050405090304"/>
                          <a:ea typeface="Times New Roman" panose="02020503050405090304"/>
                        </a:rPr>
                        <a:t>Transformer</a:t>
                      </a:r>
                      <a:endParaRPr lang="en-US" altLang="zh-CN" sz="1000">
                        <a:latin typeface="Times New Roman" panose="02020503050405090304"/>
                        <a:ea typeface="Times New Roman" panose="02020503050405090304"/>
                      </a:endParaRPr>
                    </a:p>
                  </a:txBody>
                  <a:tcPr marL="0" marR="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0.136696</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w="6350" cap="flat" cmpd="sng">
                      <a:solidFill>
                        <a:srgbClr val="000008"/>
                      </a:solidFill>
                      <a:prstDash val="solid"/>
                      <a:headEnd type="none" w="med" len="med"/>
                      <a:tailEnd type="none" w="med" len="med"/>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0.744725</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433.3322</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80688.192</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r>
              <a:tr h="208280">
                <a:tc>
                  <a:txBody>
                    <a:bodyPr/>
                    <a:p>
                      <a:pPr marL="68580" indent="0" algn="ctr">
                        <a:lnSpc>
                          <a:spcPct val="114000"/>
                        </a:lnSpc>
                        <a:spcBef>
                          <a:spcPct val="0"/>
                        </a:spcBef>
                        <a:spcAft>
                          <a:spcPct val="0"/>
                        </a:spcAft>
                      </a:pPr>
                      <a:r>
                        <a:rPr lang="en-US" altLang="zh-CN" sz="1000">
                          <a:latin typeface="Times New Roman" panose="02020503050405090304"/>
                          <a:ea typeface="等线" panose="020F0502020204030204"/>
                        </a:rPr>
                        <a:t> </a:t>
                      </a:r>
                      <a:endParaRPr lang="en-US" altLang="zh-CN" sz="1000">
                        <a:latin typeface="Times New Roman" panose="02020503050405090304"/>
                        <a:ea typeface="等线" panose="020F0502020204030204"/>
                      </a:endParaRPr>
                    </a:p>
                  </a:txBody>
                  <a:tcPr marL="0" marR="0" marT="0" marB="0" anchor="t" anchorCtr="0">
                    <a:lnL>
                      <a:noFill/>
                    </a:lnL>
                    <a:lnR w="6350" cap="flat" cmpd="sng">
                      <a:solidFill>
                        <a:srgbClr val="000008"/>
                      </a:solidFill>
                      <a:prstDash val="solid"/>
                      <a:headEnd type="none" w="med" len="med"/>
                      <a:tailEnd type="none" w="med" len="med"/>
                    </a:lnR>
                    <a:lnT>
                      <a:noFill/>
                    </a:lnT>
                    <a:lnB w="6350" cap="flat" cmpd="sng">
                      <a:solidFill>
                        <a:srgbClr val="000008"/>
                      </a:solidFill>
                      <a:prstDash val="solid"/>
                      <a:headEnd type="none" w="med" len="med"/>
                      <a:tailEnd type="none" w="med" len="med"/>
                    </a:lnB>
                    <a:noFill/>
                  </a:tcPr>
                </a:tc>
                <a:tc>
                  <a:txBody>
                    <a:bodyPr/>
                    <a:p>
                      <a:pPr marL="68580" indent="0" algn="ctr">
                        <a:lnSpc>
                          <a:spcPct val="114000"/>
                        </a:lnSpc>
                        <a:spcBef>
                          <a:spcPct val="0"/>
                        </a:spcBef>
                        <a:spcAft>
                          <a:spcPct val="0"/>
                        </a:spcAft>
                      </a:pPr>
                      <a:r>
                        <a:rPr lang="en-US" altLang="zh-CN" sz="1000">
                          <a:latin typeface="Times New Roman" panose="02020503050405090304"/>
                          <a:ea typeface="Times New Roman" panose="02020503050405090304"/>
                        </a:rPr>
                        <a:t>Informer</a:t>
                      </a:r>
                      <a:endParaRPr lang="en-US" altLang="zh-CN" sz="1000">
                        <a:latin typeface="Times New Roman" panose="02020503050405090304"/>
                        <a:ea typeface="Times New Roman" panose="02020503050405090304"/>
                      </a:endParaRPr>
                    </a:p>
                  </a:txBody>
                  <a:tcPr marL="0" marR="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a:noFill/>
                    </a:lnT>
                    <a:lnB w="6350" cap="flat" cmpd="sng">
                      <a:solidFill>
                        <a:srgbClr val="000008"/>
                      </a:solidFill>
                      <a:prstDash val="solid"/>
                      <a:headEnd type="none" w="med" len="med"/>
                      <a:tailEnd type="none" w="med" len="med"/>
                    </a:lnB>
                    <a:noFill/>
                  </a:tcPr>
                </a:tc>
                <a:tc>
                  <a:txBody>
                    <a:bodyPr/>
                    <a:p>
                      <a:pPr marL="68580" indent="0" algn="ctr" fontAlgn="ctr">
                        <a:lnSpc>
                          <a:spcPct val="114000"/>
                        </a:lnSpc>
                        <a:spcBef>
                          <a:spcPct val="0"/>
                        </a:spcBef>
                        <a:spcAft>
                          <a:spcPts val="1000"/>
                        </a:spcAft>
                      </a:pPr>
                      <a:r>
                        <a:rPr lang="en-US" altLang="zh-CN" sz="1200" b="1" i="0">
                          <a:solidFill>
                            <a:srgbClr val="000000"/>
                          </a:solidFill>
                          <a:uFillTx/>
                          <a:latin typeface="Times New Roman" panose="02020503050405090304" pitchFamily="18" charset="0"/>
                          <a:ea typeface="Times New Roman" panose="02020503050405090304"/>
                          <a:cs typeface="Times New Roman Bold" panose="02020503050405090304" charset="0"/>
                        </a:rPr>
                        <a:t>0.110025</a:t>
                      </a:r>
                      <a:endParaRPr lang="en-US" altLang="zh-CN" sz="1200" b="1" i="0">
                        <a:solidFill>
                          <a:srgbClr val="000000"/>
                        </a:solidFill>
                        <a:uFillTx/>
                        <a:latin typeface="Times New Roman" panose="02020503050405090304" pitchFamily="18" charset="0"/>
                        <a:ea typeface="Times New Roman" panose="02020503050405090304"/>
                        <a:cs typeface="Times New Roman Bold" panose="02020503050405090304" charset="0"/>
                      </a:endParaRPr>
                    </a:p>
                  </a:txBody>
                  <a:tcPr marL="0" marR="0" marT="0" marB="0" anchor="ctr" anchorCtr="0">
                    <a:lnL w="6350" cap="flat" cmpd="sng">
                      <a:solidFill>
                        <a:srgbClr val="000008"/>
                      </a:solidFill>
                      <a:prstDash val="solid"/>
                      <a:headEnd type="none" w="med" len="med"/>
                      <a:tailEnd type="none" w="med" len="med"/>
                    </a:lnL>
                    <a:lnR>
                      <a:noFill/>
                    </a:lnR>
                    <a:lnT>
                      <a:noFill/>
                    </a:lnT>
                    <a:lnB w="6350" cap="flat" cmpd="sng">
                      <a:solidFill>
                        <a:srgbClr val="000008"/>
                      </a:solidFill>
                      <a:prstDash val="solid"/>
                      <a:headEnd type="none" w="med" len="med"/>
                      <a:tailEnd type="none" w="med" len="med"/>
                    </a:lnB>
                    <a:noFill/>
                  </a:tcPr>
                </a:tc>
                <a:tc>
                  <a:txBody>
                    <a:bodyPr/>
                    <a:p>
                      <a:pPr marL="68580" indent="0" algn="ctr" fontAlgn="ctr">
                        <a:lnSpc>
                          <a:spcPct val="114000"/>
                        </a:lnSpc>
                        <a:spcBef>
                          <a:spcPct val="0"/>
                        </a:spcBef>
                        <a:spcAft>
                          <a:spcPts val="1000"/>
                        </a:spcAft>
                      </a:pPr>
                      <a:r>
                        <a:rPr lang="en-US" altLang="zh-CN" sz="1200" b="1" i="0">
                          <a:solidFill>
                            <a:srgbClr val="000000"/>
                          </a:solidFill>
                          <a:uFillTx/>
                          <a:latin typeface="Times New Roman" panose="02020503050405090304" pitchFamily="18" charset="0"/>
                          <a:ea typeface="Times New Roman" panose="02020503050405090304"/>
                          <a:cs typeface="Times New Roman Bold" panose="02020503050405090304" charset="0"/>
                        </a:rPr>
                        <a:t>0.860505</a:t>
                      </a:r>
                      <a:endParaRPr lang="en-US" altLang="zh-CN" sz="1200" b="1" i="0">
                        <a:solidFill>
                          <a:srgbClr val="000000"/>
                        </a:solidFill>
                        <a:uFillTx/>
                        <a:latin typeface="Times New Roman" panose="02020503050405090304" pitchFamily="18" charset="0"/>
                        <a:ea typeface="Times New Roman" panose="02020503050405090304"/>
                        <a:cs typeface="Times New Roman Bold" panose="02020503050405090304" charset="0"/>
                      </a:endParaRPr>
                    </a:p>
                  </a:txBody>
                  <a:tcPr marL="0" marR="0" marT="0" marB="0" anchor="ctr" anchorCtr="0">
                    <a:lnL>
                      <a:noFill/>
                    </a:lnL>
                    <a:lnR>
                      <a:noFill/>
                    </a:lnR>
                    <a:lnT>
                      <a:noFill/>
                    </a:lnT>
                    <a:lnB w="6350" cap="flat" cmpd="sng">
                      <a:solidFill>
                        <a:srgbClr val="000008"/>
                      </a:solidFill>
                      <a:prstDash val="solid"/>
                      <a:headEnd type="none" w="med" len="med"/>
                      <a:tailEnd type="none" w="med" len="med"/>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492.0852</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w="6350" cap="flat" cmpd="sng">
                      <a:solidFill>
                        <a:srgbClr val="000008"/>
                      </a:solidFill>
                      <a:prstDash val="solid"/>
                      <a:headEnd type="none" w="med" len="med"/>
                      <a:tailEnd type="none" w="med" len="med"/>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93277.248</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w="6350" cap="flat" cmpd="sng">
                      <a:solidFill>
                        <a:srgbClr val="000008"/>
                      </a:solidFill>
                      <a:prstDash val="solid"/>
                      <a:headEnd type="none" w="med" len="med"/>
                      <a:tailEnd type="none" w="med" len="med"/>
                    </a:lnB>
                    <a:noFill/>
                  </a:tcPr>
                </a:tc>
              </a:tr>
              <a:tr h="208280">
                <a:tc>
                  <a:txBody>
                    <a:bodyPr/>
                    <a:p>
                      <a:pPr marL="68580" indent="0" algn="ctr">
                        <a:lnSpc>
                          <a:spcPct val="114000"/>
                        </a:lnSpc>
                        <a:spcBef>
                          <a:spcPct val="0"/>
                        </a:spcBef>
                        <a:spcAft>
                          <a:spcPct val="0"/>
                        </a:spcAft>
                        <a:buNone/>
                      </a:pPr>
                      <a:endParaRPr lang="en-US" altLang="zh-CN" sz="1000">
                        <a:latin typeface="Times New Roman" panose="02020503050405090304"/>
                        <a:ea typeface="等线" panose="020F0502020204030204"/>
                      </a:endParaRPr>
                    </a:p>
                  </a:txBody>
                  <a:tcPr marL="0" marR="0" marT="0" marB="0" anchor="t" anchorCtr="0">
                    <a:lnL>
                      <a:noFill/>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a:noFill/>
                    </a:lnB>
                    <a:noFill/>
                  </a:tcPr>
                </a:tc>
                <a:tc>
                  <a:txBody>
                    <a:bodyPr/>
                    <a:p>
                      <a:pPr marL="68580" indent="0" algn="ctr">
                        <a:lnSpc>
                          <a:spcPct val="114000"/>
                        </a:lnSpc>
                        <a:spcBef>
                          <a:spcPct val="0"/>
                        </a:spcBef>
                        <a:spcAft>
                          <a:spcPct val="0"/>
                        </a:spcAft>
                        <a:buNone/>
                      </a:pPr>
                      <a:r>
                        <a:rPr lang="en-US" altLang="zh-CN" sz="1000">
                          <a:latin typeface="Times New Roman" panose="02020503050405090304"/>
                          <a:ea typeface="Times New Roman" panose="02020503050405090304"/>
                        </a:rPr>
                        <a:t>AR</a:t>
                      </a:r>
                      <a:endParaRPr lang="en-US" altLang="zh-CN" sz="1000">
                        <a:latin typeface="Times New Roman" panose="02020503050405090304"/>
                        <a:ea typeface="Times New Roman" panose="02020503050405090304"/>
                      </a:endParaRPr>
                    </a:p>
                  </a:txBody>
                  <a:tcPr marL="0" marR="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a:noFill/>
                    </a:lnB>
                    <a:noFill/>
                  </a:tcPr>
                </a:tc>
                <a:tc>
                  <a:txBody>
                    <a:bodyPr/>
                    <a:p>
                      <a:pPr algn="ctr" fontAlgn="ctr"/>
                      <a:r>
                        <a:rPr lang="en-US" altLang="zh-CN" sz="1100" b="0" i="0">
                          <a:solidFill>
                            <a:srgbClr val="000000"/>
                          </a:solidFill>
                          <a:uFillTx/>
                          <a:latin typeface="Times New Roman" panose="02020503050405090304" pitchFamily="18" charset="0"/>
                          <a:ea typeface="宋体"/>
                        </a:rPr>
                        <a:t>0.93261</a:t>
                      </a:r>
                      <a:endParaRPr lang="en-US" altLang="zh-CN" sz="1100" b="0" i="0">
                        <a:solidFill>
                          <a:srgbClr val="000000"/>
                        </a:solidFill>
                        <a:uFillTx/>
                        <a:latin typeface="Times New Roman" panose="02020503050405090304" pitchFamily="18" charset="0"/>
                        <a:ea typeface="宋体"/>
                      </a:endParaRPr>
                    </a:p>
                  </a:txBody>
                  <a:tcPr marL="13017" marR="13017" marT="13017" marB="0" anchor="ctr" anchorCtr="0">
                    <a:lnL w="6350" cap="flat" cmpd="sng">
                      <a:solidFill>
                        <a:srgbClr val="000008"/>
                      </a:solidFill>
                      <a:prstDash val="solid"/>
                      <a:headEnd type="none" w="med" len="med"/>
                      <a:tailEnd type="none" w="med" len="med"/>
                    </a:lnL>
                    <a:lnR>
                      <a:noFill/>
                    </a:lnR>
                    <a:lnT w="6350" cap="flat" cmpd="sng">
                      <a:solidFill>
                        <a:srgbClr val="000008"/>
                      </a:solidFill>
                      <a:prstDash val="solid"/>
                      <a:headEnd type="none" w="med" len="med"/>
                      <a:tailEnd type="none" w="med" len="med"/>
                    </a:lnT>
                    <a:lnB>
                      <a:noFill/>
                    </a:lnB>
                    <a:noFill/>
                  </a:tcPr>
                </a:tc>
                <a:tc>
                  <a:txBody>
                    <a:bodyPr/>
                    <a:p>
                      <a:pPr algn="ctr" fontAlgn="ctr"/>
                      <a:r>
                        <a:rPr lang="en-US" altLang="zh-CN" sz="1100" b="0" i="0">
                          <a:solidFill>
                            <a:srgbClr val="000000"/>
                          </a:solidFill>
                          <a:uFillTx/>
                          <a:latin typeface="Times New Roman" panose="02020503050405090304" pitchFamily="18" charset="0"/>
                          <a:ea typeface="宋体"/>
                        </a:rPr>
                        <a:t>0.13755</a:t>
                      </a:r>
                      <a:endParaRPr lang="en-US" altLang="zh-CN" sz="1100" b="0" i="0">
                        <a:solidFill>
                          <a:srgbClr val="000000"/>
                        </a:solidFill>
                        <a:uFillTx/>
                        <a:latin typeface="Times New Roman" panose="02020503050405090304" pitchFamily="18" charset="0"/>
                        <a:ea typeface="宋体"/>
                      </a:endParaRPr>
                    </a:p>
                  </a:txBody>
                  <a:tcPr marL="13017" marR="13017" marT="13017" marB="0" anchor="ctr" anchorCtr="0">
                    <a:lnL>
                      <a:noFill/>
                    </a:lnL>
                    <a:lnR>
                      <a:noFill/>
                    </a:lnR>
                    <a:lnT w="6350" cap="flat" cmpd="sng">
                      <a:solidFill>
                        <a:srgbClr val="000008"/>
                      </a:solidFill>
                      <a:prstDash val="solid"/>
                      <a:headEnd type="none" w="med" len="med"/>
                      <a:tailEnd type="none" w="med" len="med"/>
                    </a:lnT>
                    <a:lnB>
                      <a:noFill/>
                    </a:lnB>
                    <a:noFill/>
                  </a:tcPr>
                </a:tc>
                <a:tc>
                  <a:txBody>
                    <a:bodyPr/>
                    <a:p>
                      <a:pPr algn="ctr" fontAlgn="ctr"/>
                      <a:r>
                        <a:rPr lang="en-US" altLang="zh-CN" sz="1100" b="0" i="0">
                          <a:solidFill>
                            <a:srgbClr val="000000"/>
                          </a:solidFill>
                          <a:uFillTx/>
                          <a:latin typeface="Times New Roman" panose="02020503050405090304" pitchFamily="18" charset="0"/>
                          <a:ea typeface="宋体"/>
                        </a:rPr>
                        <a:t>6.48</a:t>
                      </a:r>
                      <a:endParaRPr lang="en-US" altLang="zh-CN" sz="1100" b="0" i="0">
                        <a:solidFill>
                          <a:srgbClr val="000000"/>
                        </a:solidFill>
                        <a:uFillTx/>
                        <a:latin typeface="Times New Roman" panose="02020503050405090304" pitchFamily="18" charset="0"/>
                        <a:ea typeface="宋体"/>
                      </a:endParaRPr>
                    </a:p>
                  </a:txBody>
                  <a:tcPr marL="13017" marR="13017" marT="13017" marB="0" anchor="ctr" anchorCtr="0">
                    <a:lnL>
                      <a:noFill/>
                    </a:lnL>
                    <a:lnR>
                      <a:noFill/>
                    </a:lnR>
                    <a:lnT w="6350" cap="flat" cmpd="sng">
                      <a:solidFill>
                        <a:srgbClr val="000008"/>
                      </a:solidFill>
                      <a:prstDash val="solid"/>
                      <a:headEnd type="none" w="med" len="med"/>
                      <a:tailEnd type="none" w="med" len="med"/>
                    </a:lnT>
                    <a:lnB>
                      <a:noFill/>
                    </a:lnB>
                    <a:noFill/>
                  </a:tcPr>
                </a:tc>
                <a:tc>
                  <a:txBody>
                    <a:bodyPr/>
                    <a:p>
                      <a:pPr algn="ctr" fontAlgn="ctr"/>
                      <a:r>
                        <a:rPr lang="en-US" altLang="zh-CN" sz="1100" b="0" i="0">
                          <a:solidFill>
                            <a:srgbClr val="000000"/>
                          </a:solidFill>
                          <a:uFillTx/>
                          <a:latin typeface="Times New Roman" panose="02020503050405090304" pitchFamily="18" charset="0"/>
                          <a:ea typeface="宋体"/>
                        </a:rPr>
                        <a:t>537.5424</a:t>
                      </a:r>
                      <a:endParaRPr lang="en-US" altLang="zh-CN" sz="1100" b="0" i="0">
                        <a:solidFill>
                          <a:srgbClr val="000000"/>
                        </a:solidFill>
                        <a:uFillTx/>
                        <a:latin typeface="Times New Roman" panose="02020503050405090304" pitchFamily="18" charset="0"/>
                        <a:ea typeface="宋体"/>
                      </a:endParaRPr>
                    </a:p>
                  </a:txBody>
                  <a:tcPr marL="13017" marR="13017" marT="13017" marB="0" anchor="ctr" anchorCtr="0">
                    <a:lnL>
                      <a:noFill/>
                    </a:lnL>
                    <a:lnR>
                      <a:noFill/>
                    </a:lnR>
                    <a:lnT w="6350" cap="flat" cmpd="sng">
                      <a:solidFill>
                        <a:srgbClr val="000008"/>
                      </a:solidFill>
                      <a:prstDash val="solid"/>
                      <a:headEnd type="none" w="med" len="med"/>
                      <a:tailEnd type="none" w="med" len="med"/>
                    </a:lnT>
                    <a:lnB>
                      <a:noFill/>
                    </a:lnB>
                    <a:noFill/>
                  </a:tcPr>
                </a:tc>
              </a:tr>
              <a:tr h="208280">
                <a:tc>
                  <a:txBody>
                    <a:bodyPr/>
                    <a:p>
                      <a:pPr marL="68580" indent="0" algn="ctr">
                        <a:lnSpc>
                          <a:spcPct val="114000"/>
                        </a:lnSpc>
                        <a:spcBef>
                          <a:spcPct val="0"/>
                        </a:spcBef>
                        <a:spcAft>
                          <a:spcPct val="0"/>
                        </a:spcAft>
                      </a:pPr>
                      <a:r>
                        <a:rPr lang="en-US" altLang="zh-CN" sz="1000">
                          <a:latin typeface="Times New Roman" panose="02020503050405090304"/>
                          <a:ea typeface="等线" panose="020F0502020204030204"/>
                        </a:rPr>
                        <a:t> </a:t>
                      </a:r>
                      <a:endParaRPr lang="en-US" altLang="zh-CN" sz="1000">
                        <a:latin typeface="Times New Roman" panose="02020503050405090304"/>
                        <a:ea typeface="等线" panose="020F0502020204030204"/>
                      </a:endParaRPr>
                    </a:p>
                  </a:txBody>
                  <a:tcPr marL="0" marR="0" marT="0" marB="0" anchor="t" anchorCtr="0">
                    <a:lnL>
                      <a:noFill/>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a:noFill/>
                    </a:lnB>
                    <a:noFill/>
                  </a:tcPr>
                </a:tc>
                <a:tc>
                  <a:txBody>
                    <a:bodyPr/>
                    <a:p>
                      <a:pPr marL="68580" indent="0" algn="ctr">
                        <a:lnSpc>
                          <a:spcPct val="114000"/>
                        </a:lnSpc>
                        <a:spcBef>
                          <a:spcPct val="0"/>
                        </a:spcBef>
                        <a:spcAft>
                          <a:spcPct val="0"/>
                        </a:spcAft>
                      </a:pPr>
                      <a:r>
                        <a:rPr lang="en-US" altLang="zh-CN" sz="1000">
                          <a:latin typeface="Times New Roman" panose="02020503050405090304"/>
                          <a:ea typeface="Times New Roman" panose="02020503050405090304"/>
                        </a:rPr>
                        <a:t>MLP</a:t>
                      </a:r>
                      <a:endParaRPr lang="en-US" altLang="zh-CN" sz="1000">
                        <a:latin typeface="Times New Roman" panose="02020503050405090304"/>
                        <a:ea typeface="Times New Roman" panose="02020503050405090304"/>
                      </a:endParaRPr>
                    </a:p>
                  </a:txBody>
                  <a:tcPr marL="0" marR="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0.952596</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w="6350" cap="flat" cmpd="sng">
                      <a:solidFill>
                        <a:srgbClr val="000008"/>
                      </a:solidFill>
                      <a:prstDash val="solid"/>
                      <a:headEnd type="none" w="med" len="med"/>
                      <a:tailEnd type="none" w="med" len="med"/>
                    </a:lnL>
                    <a:lnR>
                      <a:noFill/>
                    </a:lnR>
                    <a:lnT w="6350" cap="flat" cmpd="sng">
                      <a:solidFill>
                        <a:srgbClr val="000008"/>
                      </a:solidFill>
                      <a:prstDash val="solid"/>
                      <a:headEnd type="none" w="med" len="med"/>
                      <a:tailEnd type="none" w="med" len="med"/>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0.179309</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w="6350" cap="flat" cmpd="sng">
                      <a:solidFill>
                        <a:srgbClr val="000008"/>
                      </a:solidFill>
                      <a:prstDash val="solid"/>
                      <a:headEnd type="none" w="med" len="med"/>
                      <a:tailEnd type="none" w="med" len="med"/>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1.9661</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w="6350" cap="flat" cmpd="sng">
                      <a:solidFill>
                        <a:srgbClr val="000008"/>
                      </a:solidFill>
                      <a:prstDash val="solid"/>
                      <a:headEnd type="none" w="med" len="med"/>
                      <a:tailEnd type="none" w="med" len="med"/>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1705.28</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w="6350" cap="flat" cmpd="sng">
                      <a:solidFill>
                        <a:srgbClr val="000008"/>
                      </a:solidFill>
                      <a:prstDash val="solid"/>
                      <a:headEnd type="none" w="med" len="med"/>
                      <a:tailEnd type="none" w="med" len="med"/>
                    </a:lnT>
                    <a:lnB>
                      <a:noFill/>
                    </a:lnB>
                    <a:noFill/>
                  </a:tcPr>
                </a:tc>
              </a:tr>
              <a:tr h="208280">
                <a:tc>
                  <a:txBody>
                    <a:bodyPr/>
                    <a:p>
                      <a:pPr marL="68580" indent="0" algn="ctr">
                        <a:lnSpc>
                          <a:spcPct val="114000"/>
                        </a:lnSpc>
                        <a:spcBef>
                          <a:spcPct val="0"/>
                        </a:spcBef>
                        <a:spcAft>
                          <a:spcPct val="0"/>
                        </a:spcAft>
                      </a:pPr>
                      <a:r>
                        <a:rPr lang="en-US" altLang="zh-CN" sz="1000">
                          <a:latin typeface="Times New Roman" panose="02020503050405090304"/>
                          <a:ea typeface="等线" panose="020F0502020204030204"/>
                        </a:rPr>
                        <a:t> </a:t>
                      </a:r>
                      <a:endParaRPr lang="en-US" altLang="zh-CN" sz="1000">
                        <a:latin typeface="Times New Roman" panose="02020503050405090304"/>
                        <a:ea typeface="等线" panose="020F0502020204030204"/>
                      </a:endParaRPr>
                    </a:p>
                  </a:txBody>
                  <a:tcPr marL="0" marR="0" marT="0" marB="0" anchor="t" anchorCtr="0">
                    <a:lnL>
                      <a:noFill/>
                    </a:lnL>
                    <a:lnR w="6350" cap="flat" cmpd="sng">
                      <a:solidFill>
                        <a:srgbClr val="000008"/>
                      </a:solidFill>
                      <a:prstDash val="solid"/>
                      <a:headEnd type="none" w="med" len="med"/>
                      <a:tailEnd type="none" w="med" len="med"/>
                    </a:lnR>
                    <a:lnT>
                      <a:noFill/>
                    </a:lnT>
                    <a:lnB>
                      <a:noFill/>
                    </a:lnB>
                    <a:noFill/>
                  </a:tcPr>
                </a:tc>
                <a:tc>
                  <a:txBody>
                    <a:bodyPr/>
                    <a:p>
                      <a:pPr marL="68580" indent="0" algn="ctr">
                        <a:lnSpc>
                          <a:spcPct val="114000"/>
                        </a:lnSpc>
                        <a:spcBef>
                          <a:spcPct val="0"/>
                        </a:spcBef>
                        <a:spcAft>
                          <a:spcPct val="0"/>
                        </a:spcAft>
                      </a:pPr>
                      <a:r>
                        <a:rPr lang="en-US" altLang="zh-CN" sz="1000">
                          <a:latin typeface="Times New Roman" panose="02020503050405090304"/>
                          <a:ea typeface="Times New Roman" panose="02020503050405090304"/>
                        </a:rPr>
                        <a:t>CNN</a:t>
                      </a:r>
                      <a:endParaRPr lang="en-US" altLang="zh-CN" sz="1000">
                        <a:latin typeface="Times New Roman" panose="02020503050405090304"/>
                        <a:ea typeface="Times New Roman" panose="02020503050405090304"/>
                      </a:endParaRPr>
                    </a:p>
                  </a:txBody>
                  <a:tcPr marL="0" marR="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0.403872</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w="6350" cap="flat" cmpd="sng">
                      <a:solidFill>
                        <a:srgbClr val="000008"/>
                      </a:solidFill>
                      <a:prstDash val="solid"/>
                      <a:headEnd type="none" w="med" len="med"/>
                      <a:tailEnd type="none" w="med" len="med"/>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0.660118</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19.1795</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5774.656</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r>
              <a:tr h="208280">
                <a:tc>
                  <a:txBody>
                    <a:bodyPr/>
                    <a:p>
                      <a:pPr marL="68580" indent="0" algn="ctr">
                        <a:lnSpc>
                          <a:spcPct val="114000"/>
                        </a:lnSpc>
                        <a:spcBef>
                          <a:spcPct val="0"/>
                        </a:spcBef>
                        <a:spcAft>
                          <a:spcPct val="0"/>
                        </a:spcAft>
                      </a:pPr>
                      <a:r>
                        <a:rPr lang="en-US" altLang="zh-CN" sz="1000">
                          <a:latin typeface="Times New Roman" panose="02020503050405090304"/>
                          <a:ea typeface="Times New Roman" panose="02020503050405090304"/>
                        </a:rPr>
                        <a:t>5</a:t>
                      </a:r>
                      <a:r>
                        <a:rPr lang="en-US" altLang="zh-CN" sz="1000">
                          <a:latin typeface="Times New Roman" panose="02020503050405090304"/>
                          <a:ea typeface="等线" panose="020F0502020204030204"/>
                        </a:rPr>
                        <a:t>-&gt;5</a:t>
                      </a:r>
                      <a:endParaRPr lang="en-US" altLang="zh-CN" sz="1000">
                        <a:latin typeface="Times New Roman" panose="02020503050405090304"/>
                        <a:ea typeface="等线" panose="020F0502020204030204"/>
                      </a:endParaRPr>
                    </a:p>
                  </a:txBody>
                  <a:tcPr marL="0" marR="0" marT="0" marB="0" anchor="t" anchorCtr="0">
                    <a:lnL>
                      <a:noFill/>
                    </a:lnL>
                    <a:lnR w="6350" cap="flat" cmpd="sng">
                      <a:solidFill>
                        <a:srgbClr val="000008"/>
                      </a:solidFill>
                      <a:prstDash val="solid"/>
                      <a:headEnd type="none" w="med" len="med"/>
                      <a:tailEnd type="none" w="med" len="med"/>
                    </a:lnR>
                    <a:lnT>
                      <a:noFill/>
                    </a:lnT>
                    <a:lnB>
                      <a:noFill/>
                    </a:lnB>
                    <a:noFill/>
                  </a:tcPr>
                </a:tc>
                <a:tc>
                  <a:txBody>
                    <a:bodyPr/>
                    <a:p>
                      <a:pPr marL="68580" indent="0" algn="ctr">
                        <a:lnSpc>
                          <a:spcPct val="114000"/>
                        </a:lnSpc>
                        <a:spcBef>
                          <a:spcPct val="0"/>
                        </a:spcBef>
                        <a:spcAft>
                          <a:spcPct val="0"/>
                        </a:spcAft>
                      </a:pPr>
                      <a:r>
                        <a:rPr lang="en-US" altLang="zh-CN" sz="1000">
                          <a:latin typeface="Times New Roman" panose="02020503050405090304"/>
                          <a:ea typeface="等线" panose="020F0502020204030204"/>
                        </a:rPr>
                        <a:t>CNNL1</a:t>
                      </a:r>
                      <a:endParaRPr lang="en-US" altLang="zh-CN" sz="1000">
                        <a:latin typeface="Times New Roman" panose="02020503050405090304"/>
                        <a:ea typeface="等线" panose="020F0502020204030204"/>
                      </a:endParaRPr>
                    </a:p>
                  </a:txBody>
                  <a:tcPr marL="0" marR="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0.365059</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w="6350" cap="flat" cmpd="sng">
                      <a:solidFill>
                        <a:srgbClr val="000008"/>
                      </a:solidFill>
                      <a:prstDash val="solid"/>
                      <a:headEnd type="none" w="med" len="med"/>
                      <a:tailEnd type="none" w="med" len="med"/>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0.624244</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20.1626</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5971.264</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r>
              <a:tr h="208280">
                <a:tc>
                  <a:txBody>
                    <a:bodyPr/>
                    <a:p>
                      <a:pPr marL="68580" indent="0" algn="ctr">
                        <a:lnSpc>
                          <a:spcPct val="114000"/>
                        </a:lnSpc>
                        <a:spcBef>
                          <a:spcPct val="0"/>
                        </a:spcBef>
                        <a:spcAft>
                          <a:spcPct val="0"/>
                        </a:spcAft>
                      </a:pPr>
                      <a:r>
                        <a:rPr lang="en-US" altLang="zh-CN" sz="1000">
                          <a:latin typeface="Times New Roman" panose="02020503050405090304"/>
                          <a:ea typeface="等线" panose="020F0502020204030204"/>
                        </a:rPr>
                        <a:t> </a:t>
                      </a:r>
                      <a:endParaRPr lang="en-US" altLang="zh-CN" sz="1000">
                        <a:latin typeface="Times New Roman" panose="02020503050405090304"/>
                        <a:ea typeface="等线" panose="020F0502020204030204"/>
                      </a:endParaRPr>
                    </a:p>
                  </a:txBody>
                  <a:tcPr marL="0" marR="0" marT="0" marB="0" anchor="t" anchorCtr="0">
                    <a:lnL>
                      <a:noFill/>
                    </a:lnL>
                    <a:lnR w="6350" cap="flat" cmpd="sng">
                      <a:solidFill>
                        <a:srgbClr val="000008"/>
                      </a:solidFill>
                      <a:prstDash val="solid"/>
                      <a:headEnd type="none" w="med" len="med"/>
                      <a:tailEnd type="none" w="med" len="med"/>
                    </a:lnR>
                    <a:lnT>
                      <a:noFill/>
                    </a:lnT>
                    <a:lnB>
                      <a:noFill/>
                    </a:lnB>
                    <a:noFill/>
                  </a:tcPr>
                </a:tc>
                <a:tc>
                  <a:txBody>
                    <a:bodyPr/>
                    <a:p>
                      <a:pPr marL="68580" indent="0" algn="ctr">
                        <a:lnSpc>
                          <a:spcPct val="114000"/>
                        </a:lnSpc>
                        <a:spcBef>
                          <a:spcPct val="0"/>
                        </a:spcBef>
                        <a:spcAft>
                          <a:spcPct val="0"/>
                        </a:spcAft>
                      </a:pPr>
                      <a:r>
                        <a:rPr lang="en-US" altLang="zh-CN" sz="1000">
                          <a:latin typeface="Times New Roman" panose="02020503050405090304"/>
                          <a:ea typeface="等线" panose="020F0502020204030204"/>
                        </a:rPr>
                        <a:t>CNNL2</a:t>
                      </a:r>
                      <a:endParaRPr lang="en-US" altLang="zh-CN" sz="1000">
                        <a:latin typeface="Times New Roman" panose="02020503050405090304"/>
                        <a:ea typeface="等线" panose="020F0502020204030204"/>
                      </a:endParaRPr>
                    </a:p>
                  </a:txBody>
                  <a:tcPr marL="0" marR="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0.36356</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w="6350" cap="flat" cmpd="sng">
                      <a:solidFill>
                        <a:srgbClr val="000008"/>
                      </a:solidFill>
                      <a:prstDash val="solid"/>
                      <a:headEnd type="none" w="med" len="med"/>
                      <a:tailEnd type="none" w="med" len="med"/>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0.624066</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20.1626</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5971.264</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r>
              <a:tr h="208280">
                <a:tc>
                  <a:txBody>
                    <a:bodyPr/>
                    <a:p>
                      <a:pPr marL="68580" indent="0" algn="ctr">
                        <a:lnSpc>
                          <a:spcPct val="114000"/>
                        </a:lnSpc>
                        <a:spcBef>
                          <a:spcPct val="0"/>
                        </a:spcBef>
                        <a:spcAft>
                          <a:spcPct val="0"/>
                        </a:spcAft>
                      </a:pPr>
                      <a:r>
                        <a:rPr lang="en-US" altLang="zh-CN" sz="1000">
                          <a:latin typeface="Times New Roman" panose="02020503050405090304"/>
                          <a:ea typeface="等线" panose="020F0502020204030204"/>
                        </a:rPr>
                        <a:t> </a:t>
                      </a:r>
                      <a:endParaRPr lang="en-US" altLang="zh-CN" sz="1000">
                        <a:latin typeface="Times New Roman" panose="02020503050405090304"/>
                        <a:ea typeface="等线" panose="020F0502020204030204"/>
                      </a:endParaRPr>
                    </a:p>
                  </a:txBody>
                  <a:tcPr marL="0" marR="0" marT="0" marB="0" anchor="t" anchorCtr="0">
                    <a:lnL>
                      <a:noFill/>
                    </a:lnL>
                    <a:lnR w="6350" cap="flat" cmpd="sng">
                      <a:solidFill>
                        <a:srgbClr val="000008"/>
                      </a:solidFill>
                      <a:prstDash val="solid"/>
                      <a:headEnd type="none" w="med" len="med"/>
                      <a:tailEnd type="none" w="med" len="med"/>
                    </a:lnR>
                    <a:lnT>
                      <a:noFill/>
                    </a:lnT>
                    <a:lnB>
                      <a:noFill/>
                    </a:lnB>
                    <a:noFill/>
                  </a:tcPr>
                </a:tc>
                <a:tc>
                  <a:txBody>
                    <a:bodyPr/>
                    <a:p>
                      <a:pPr marL="68580" indent="0" algn="ctr">
                        <a:lnSpc>
                          <a:spcPct val="114000"/>
                        </a:lnSpc>
                        <a:spcBef>
                          <a:spcPct val="0"/>
                        </a:spcBef>
                        <a:spcAft>
                          <a:spcPct val="0"/>
                        </a:spcAft>
                      </a:pPr>
                      <a:r>
                        <a:rPr lang="en-US" altLang="zh-CN" sz="1000">
                          <a:latin typeface="Times New Roman" panose="02020503050405090304"/>
                          <a:ea typeface="Times New Roman" panose="02020503050405090304"/>
                        </a:rPr>
                        <a:t>ComplexCNN</a:t>
                      </a:r>
                      <a:endParaRPr lang="en-US" altLang="zh-CN" sz="1000">
                        <a:latin typeface="Times New Roman" panose="02020503050405090304"/>
                        <a:ea typeface="Times New Roman" panose="02020503050405090304"/>
                      </a:endParaRPr>
                    </a:p>
                  </a:txBody>
                  <a:tcPr marL="0" marR="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0.173874</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w="6350" cap="flat" cmpd="sng">
                      <a:solidFill>
                        <a:srgbClr val="000008"/>
                      </a:solidFill>
                      <a:prstDash val="solid"/>
                      <a:headEnd type="none" w="med" len="med"/>
                      <a:tailEnd type="none" w="med" len="med"/>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0.722288</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2.2707</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718.896</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r>
              <a:tr h="208280">
                <a:tc>
                  <a:txBody>
                    <a:bodyPr/>
                    <a:p>
                      <a:pPr marL="68580" indent="0" algn="ctr">
                        <a:lnSpc>
                          <a:spcPct val="114000"/>
                        </a:lnSpc>
                        <a:spcBef>
                          <a:spcPct val="0"/>
                        </a:spcBef>
                        <a:spcAft>
                          <a:spcPct val="0"/>
                        </a:spcAft>
                      </a:pPr>
                      <a:r>
                        <a:rPr lang="en-US" altLang="zh-CN" sz="1000">
                          <a:latin typeface="Times New Roman" panose="02020503050405090304"/>
                          <a:ea typeface="等线" panose="020F0502020204030204"/>
                        </a:rPr>
                        <a:t> </a:t>
                      </a:r>
                      <a:endParaRPr lang="en-US" altLang="zh-CN" sz="1000">
                        <a:latin typeface="Times New Roman" panose="02020503050405090304"/>
                        <a:ea typeface="等线" panose="020F0502020204030204"/>
                      </a:endParaRPr>
                    </a:p>
                  </a:txBody>
                  <a:tcPr marL="0" marR="0" marT="0" marB="0" anchor="t" anchorCtr="0">
                    <a:lnL>
                      <a:noFill/>
                    </a:lnL>
                    <a:lnR w="6350" cap="flat" cmpd="sng">
                      <a:solidFill>
                        <a:srgbClr val="000008"/>
                      </a:solidFill>
                      <a:prstDash val="solid"/>
                      <a:headEnd type="none" w="med" len="med"/>
                      <a:tailEnd type="none" w="med" len="med"/>
                    </a:lnR>
                    <a:lnT>
                      <a:noFill/>
                    </a:lnT>
                    <a:lnB>
                      <a:noFill/>
                    </a:lnB>
                    <a:noFill/>
                  </a:tcPr>
                </a:tc>
                <a:tc>
                  <a:txBody>
                    <a:bodyPr/>
                    <a:p>
                      <a:pPr marL="68580" indent="0" algn="ctr">
                        <a:lnSpc>
                          <a:spcPct val="114000"/>
                        </a:lnSpc>
                        <a:spcBef>
                          <a:spcPct val="0"/>
                        </a:spcBef>
                        <a:spcAft>
                          <a:spcPct val="0"/>
                        </a:spcAft>
                      </a:pPr>
                      <a:r>
                        <a:rPr lang="en-US" altLang="zh-CN" sz="1000">
                          <a:latin typeface="Times New Roman" panose="02020503050405090304"/>
                          <a:ea typeface="Times New Roman" panose="02020503050405090304"/>
                        </a:rPr>
                        <a:t>RNN</a:t>
                      </a:r>
                      <a:endParaRPr lang="en-US" altLang="zh-CN" sz="1000">
                        <a:latin typeface="Times New Roman" panose="02020503050405090304"/>
                        <a:ea typeface="Times New Roman" panose="02020503050405090304"/>
                      </a:endParaRPr>
                    </a:p>
                  </a:txBody>
                  <a:tcPr marL="0" marR="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0.179562</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w="6350" cap="flat" cmpd="sng">
                      <a:solidFill>
                        <a:srgbClr val="000008"/>
                      </a:solidFill>
                      <a:prstDash val="solid"/>
                      <a:headEnd type="none" w="med" len="med"/>
                      <a:tailEnd type="none" w="med" len="med"/>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0.720843</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16.939</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4265.008</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r>
              <a:tr h="208280">
                <a:tc>
                  <a:txBody>
                    <a:bodyPr/>
                    <a:p>
                      <a:pPr marL="68580" indent="0" algn="ctr">
                        <a:lnSpc>
                          <a:spcPct val="114000"/>
                        </a:lnSpc>
                        <a:spcBef>
                          <a:spcPct val="0"/>
                        </a:spcBef>
                        <a:spcAft>
                          <a:spcPct val="0"/>
                        </a:spcAft>
                      </a:pPr>
                      <a:r>
                        <a:rPr lang="en-US" altLang="zh-CN" sz="1000">
                          <a:latin typeface="Times New Roman" panose="02020503050405090304"/>
                          <a:ea typeface="等线" panose="020F0502020204030204"/>
                        </a:rPr>
                        <a:t> </a:t>
                      </a:r>
                      <a:endParaRPr lang="en-US" altLang="zh-CN" sz="1000">
                        <a:latin typeface="Times New Roman" panose="02020503050405090304"/>
                        <a:ea typeface="等线" panose="020F0502020204030204"/>
                      </a:endParaRPr>
                    </a:p>
                  </a:txBody>
                  <a:tcPr marL="0" marR="0" marT="0" marB="0" anchor="t" anchorCtr="0">
                    <a:lnL>
                      <a:noFill/>
                    </a:lnL>
                    <a:lnR w="6350" cap="flat" cmpd="sng">
                      <a:solidFill>
                        <a:srgbClr val="000008"/>
                      </a:solidFill>
                      <a:prstDash val="solid"/>
                      <a:headEnd type="none" w="med" len="med"/>
                      <a:tailEnd type="none" w="med" len="med"/>
                    </a:lnR>
                    <a:lnT>
                      <a:noFill/>
                    </a:lnT>
                    <a:lnB>
                      <a:noFill/>
                    </a:lnB>
                    <a:noFill/>
                  </a:tcPr>
                </a:tc>
                <a:tc>
                  <a:txBody>
                    <a:bodyPr/>
                    <a:p>
                      <a:pPr marL="68580" indent="0" algn="ctr">
                        <a:lnSpc>
                          <a:spcPct val="114000"/>
                        </a:lnSpc>
                        <a:spcBef>
                          <a:spcPct val="0"/>
                        </a:spcBef>
                        <a:spcAft>
                          <a:spcPct val="0"/>
                        </a:spcAft>
                      </a:pPr>
                      <a:r>
                        <a:rPr lang="en-US" altLang="zh-CN" sz="1000">
                          <a:latin typeface="Times New Roman" panose="02020503050405090304"/>
                          <a:ea typeface="Times New Roman" panose="02020503050405090304"/>
                        </a:rPr>
                        <a:t>LSTM</a:t>
                      </a:r>
                      <a:endParaRPr lang="en-US" altLang="zh-CN" sz="1000">
                        <a:latin typeface="Times New Roman" panose="02020503050405090304"/>
                        <a:ea typeface="Times New Roman" panose="02020503050405090304"/>
                      </a:endParaRPr>
                    </a:p>
                  </a:txBody>
                  <a:tcPr marL="0" marR="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0.18593</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w="6350" cap="flat" cmpd="sng">
                      <a:solidFill>
                        <a:srgbClr val="000008"/>
                      </a:solidFill>
                      <a:prstDash val="solid"/>
                      <a:headEnd type="none" w="med" len="med"/>
                      <a:tailEnd type="none" w="med" len="med"/>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0.708155</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64.5038</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13763.632</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r>
              <a:tr h="208280">
                <a:tc>
                  <a:txBody>
                    <a:bodyPr/>
                    <a:p>
                      <a:pPr marL="68580" indent="0" algn="ctr">
                        <a:lnSpc>
                          <a:spcPct val="114000"/>
                        </a:lnSpc>
                        <a:spcBef>
                          <a:spcPct val="0"/>
                        </a:spcBef>
                        <a:spcAft>
                          <a:spcPct val="0"/>
                        </a:spcAft>
                      </a:pPr>
                      <a:r>
                        <a:rPr lang="en-US" altLang="zh-CN" sz="1000">
                          <a:latin typeface="Times New Roman" panose="02020503050405090304"/>
                          <a:ea typeface="等线" panose="020F0502020204030204"/>
                        </a:rPr>
                        <a:t> </a:t>
                      </a:r>
                      <a:endParaRPr lang="en-US" altLang="zh-CN" sz="1000">
                        <a:latin typeface="Times New Roman" panose="02020503050405090304"/>
                        <a:ea typeface="等线" panose="020F0502020204030204"/>
                      </a:endParaRPr>
                    </a:p>
                  </a:txBody>
                  <a:tcPr marL="0" marR="0" marT="0" marB="0" anchor="t" anchorCtr="0">
                    <a:lnL>
                      <a:noFill/>
                    </a:lnL>
                    <a:lnR w="6350" cap="flat" cmpd="sng">
                      <a:solidFill>
                        <a:srgbClr val="000008"/>
                      </a:solidFill>
                      <a:prstDash val="solid"/>
                      <a:headEnd type="none" w="med" len="med"/>
                      <a:tailEnd type="none" w="med" len="med"/>
                    </a:lnR>
                    <a:lnT>
                      <a:noFill/>
                    </a:lnT>
                    <a:lnB>
                      <a:noFill/>
                    </a:lnB>
                    <a:noFill/>
                  </a:tcPr>
                </a:tc>
                <a:tc>
                  <a:txBody>
                    <a:bodyPr/>
                    <a:p>
                      <a:pPr marL="68580" indent="0" algn="ctr">
                        <a:lnSpc>
                          <a:spcPct val="114000"/>
                        </a:lnSpc>
                        <a:spcBef>
                          <a:spcPct val="0"/>
                        </a:spcBef>
                        <a:spcAft>
                          <a:spcPct val="0"/>
                        </a:spcAft>
                      </a:pPr>
                      <a:r>
                        <a:rPr lang="en-US" altLang="zh-CN" sz="1000">
                          <a:latin typeface="Times New Roman" panose="02020503050405090304"/>
                          <a:ea typeface="Times New Roman" panose="02020503050405090304"/>
                        </a:rPr>
                        <a:t>Transformer</a:t>
                      </a:r>
                      <a:endParaRPr lang="en-US" altLang="zh-CN" sz="1000">
                        <a:latin typeface="Times New Roman" panose="02020503050405090304"/>
                        <a:ea typeface="Times New Roman" panose="02020503050405090304"/>
                      </a:endParaRPr>
                    </a:p>
                  </a:txBody>
                  <a:tcPr marL="0" marR="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0.449337</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w="6350" cap="flat" cmpd="sng">
                      <a:solidFill>
                        <a:srgbClr val="000008"/>
                      </a:solidFill>
                      <a:prstDash val="solid"/>
                      <a:headEnd type="none" w="med" len="med"/>
                      <a:tailEnd type="none" w="med" len="med"/>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0.48221</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553.001</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80688.192</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r>
              <a:tr h="208280">
                <a:tc>
                  <a:txBody>
                    <a:bodyPr/>
                    <a:p>
                      <a:pPr marL="68580" indent="0" algn="ctr">
                        <a:lnSpc>
                          <a:spcPct val="114000"/>
                        </a:lnSpc>
                        <a:spcBef>
                          <a:spcPct val="0"/>
                        </a:spcBef>
                        <a:spcAft>
                          <a:spcPct val="0"/>
                        </a:spcAft>
                      </a:pPr>
                      <a:r>
                        <a:rPr lang="en-US" altLang="zh-CN" sz="1000">
                          <a:latin typeface="Times New Roman" panose="02020503050405090304"/>
                          <a:ea typeface="等线" panose="020F0502020204030204"/>
                        </a:rPr>
                        <a:t> </a:t>
                      </a:r>
                      <a:endParaRPr lang="en-US" altLang="zh-CN" sz="1000">
                        <a:latin typeface="Times New Roman" panose="02020503050405090304"/>
                        <a:ea typeface="等线" panose="020F0502020204030204"/>
                      </a:endParaRPr>
                    </a:p>
                  </a:txBody>
                  <a:tcPr marL="0" marR="0" marT="0" marB="0" anchor="t" anchorCtr="0">
                    <a:lnL>
                      <a:noFill/>
                    </a:lnL>
                    <a:lnR w="6350" cap="flat" cmpd="sng">
                      <a:solidFill>
                        <a:srgbClr val="000008"/>
                      </a:solidFill>
                      <a:prstDash val="solid"/>
                      <a:headEnd type="none" w="med" len="med"/>
                      <a:tailEnd type="none" w="med" len="med"/>
                    </a:lnR>
                    <a:lnT>
                      <a:noFill/>
                    </a:lnT>
                    <a:lnB w="6350" cap="flat" cmpd="sng">
                      <a:solidFill>
                        <a:srgbClr val="000008"/>
                      </a:solidFill>
                      <a:prstDash val="solid"/>
                      <a:headEnd type="none" w="med" len="med"/>
                      <a:tailEnd type="none" w="med" len="med"/>
                    </a:lnB>
                    <a:noFill/>
                  </a:tcPr>
                </a:tc>
                <a:tc>
                  <a:txBody>
                    <a:bodyPr/>
                    <a:p>
                      <a:pPr marL="68580" indent="0" algn="ctr">
                        <a:lnSpc>
                          <a:spcPct val="114000"/>
                        </a:lnSpc>
                        <a:spcBef>
                          <a:spcPct val="0"/>
                        </a:spcBef>
                        <a:spcAft>
                          <a:spcPct val="0"/>
                        </a:spcAft>
                      </a:pPr>
                      <a:r>
                        <a:rPr lang="en-US" altLang="zh-CN" sz="1000">
                          <a:latin typeface="Times New Roman" panose="02020503050405090304"/>
                          <a:ea typeface="Times New Roman" panose="02020503050405090304"/>
                        </a:rPr>
                        <a:t>Informer</a:t>
                      </a:r>
                      <a:endParaRPr lang="en-US" altLang="zh-CN" sz="1000">
                        <a:latin typeface="Times New Roman" panose="02020503050405090304"/>
                        <a:ea typeface="Times New Roman" panose="02020503050405090304"/>
                      </a:endParaRPr>
                    </a:p>
                  </a:txBody>
                  <a:tcPr marL="0" marR="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a:noFill/>
                    </a:lnT>
                    <a:lnB w="6350" cap="flat" cmpd="sng">
                      <a:solidFill>
                        <a:srgbClr val="000008"/>
                      </a:solidFill>
                      <a:prstDash val="solid"/>
                      <a:headEnd type="none" w="med" len="med"/>
                      <a:tailEnd type="none" w="med" len="med"/>
                    </a:lnB>
                    <a:noFill/>
                  </a:tcPr>
                </a:tc>
                <a:tc>
                  <a:txBody>
                    <a:bodyPr/>
                    <a:p>
                      <a:pPr marL="68580" indent="0" algn="ctr" fontAlgn="ctr">
                        <a:lnSpc>
                          <a:spcPct val="114000"/>
                        </a:lnSpc>
                        <a:spcBef>
                          <a:spcPct val="0"/>
                        </a:spcBef>
                        <a:spcAft>
                          <a:spcPts val="1000"/>
                        </a:spcAft>
                      </a:pPr>
                      <a:r>
                        <a:rPr lang="en-US" altLang="zh-CN" sz="1200" b="1" i="0">
                          <a:solidFill>
                            <a:srgbClr val="000000"/>
                          </a:solidFill>
                          <a:uFillTx/>
                          <a:latin typeface="Times New Roman" panose="02020503050405090304" pitchFamily="18" charset="0"/>
                          <a:ea typeface="Times New Roman" panose="02020503050405090304"/>
                          <a:cs typeface="Times New Roman Bold" panose="02020503050405090304" charset="0"/>
                        </a:rPr>
                        <a:t>0.123525</a:t>
                      </a:r>
                      <a:endParaRPr lang="en-US" altLang="zh-CN" sz="1200" b="1" i="0">
                        <a:solidFill>
                          <a:srgbClr val="000000"/>
                        </a:solidFill>
                        <a:uFillTx/>
                        <a:latin typeface="Times New Roman" panose="02020503050405090304" pitchFamily="18" charset="0"/>
                        <a:ea typeface="Times New Roman" panose="02020503050405090304"/>
                        <a:cs typeface="Times New Roman Bold" panose="02020503050405090304" charset="0"/>
                      </a:endParaRPr>
                    </a:p>
                  </a:txBody>
                  <a:tcPr marL="0" marR="0" marT="0" marB="0" anchor="ctr" anchorCtr="0">
                    <a:lnL w="6350" cap="flat" cmpd="sng">
                      <a:solidFill>
                        <a:srgbClr val="000008"/>
                      </a:solidFill>
                      <a:prstDash val="solid"/>
                      <a:headEnd type="none" w="med" len="med"/>
                      <a:tailEnd type="none" w="med" len="med"/>
                    </a:lnL>
                    <a:lnR>
                      <a:noFill/>
                    </a:lnR>
                    <a:lnT>
                      <a:noFill/>
                    </a:lnT>
                    <a:lnB w="6350" cap="flat" cmpd="sng">
                      <a:solidFill>
                        <a:srgbClr val="000008"/>
                      </a:solidFill>
                      <a:prstDash val="solid"/>
                      <a:headEnd type="none" w="med" len="med"/>
                      <a:tailEnd type="none" w="med" len="med"/>
                    </a:lnB>
                    <a:noFill/>
                  </a:tcPr>
                </a:tc>
                <a:tc>
                  <a:txBody>
                    <a:bodyPr/>
                    <a:p>
                      <a:pPr marL="68580" indent="0" algn="ctr" fontAlgn="ctr">
                        <a:lnSpc>
                          <a:spcPct val="114000"/>
                        </a:lnSpc>
                        <a:spcBef>
                          <a:spcPct val="0"/>
                        </a:spcBef>
                        <a:spcAft>
                          <a:spcPts val="1000"/>
                        </a:spcAft>
                      </a:pPr>
                      <a:r>
                        <a:rPr lang="en-US" altLang="zh-CN" sz="1200" b="1" i="0">
                          <a:solidFill>
                            <a:srgbClr val="000000"/>
                          </a:solidFill>
                          <a:uFillTx/>
                          <a:latin typeface="Times New Roman" panose="02020503050405090304" pitchFamily="18" charset="0"/>
                          <a:ea typeface="Times New Roman" panose="02020503050405090304"/>
                          <a:cs typeface="Times New Roman Bold" panose="02020503050405090304" charset="0"/>
                        </a:rPr>
                        <a:t>0.765099</a:t>
                      </a:r>
                      <a:endParaRPr lang="en-US" altLang="zh-CN" sz="1200" b="1" i="0">
                        <a:solidFill>
                          <a:srgbClr val="000000"/>
                        </a:solidFill>
                        <a:uFillTx/>
                        <a:latin typeface="Times New Roman" panose="02020503050405090304" pitchFamily="18" charset="0"/>
                        <a:ea typeface="Times New Roman" panose="02020503050405090304"/>
                        <a:cs typeface="Times New Roman Bold" panose="02020503050405090304" charset="0"/>
                      </a:endParaRPr>
                    </a:p>
                  </a:txBody>
                  <a:tcPr marL="0" marR="0" marT="0" marB="0" anchor="ctr" anchorCtr="0">
                    <a:lnL>
                      <a:noFill/>
                    </a:lnL>
                    <a:lnR>
                      <a:noFill/>
                    </a:lnR>
                    <a:lnT>
                      <a:noFill/>
                    </a:lnT>
                    <a:lnB w="6350" cap="flat" cmpd="sng">
                      <a:solidFill>
                        <a:srgbClr val="000008"/>
                      </a:solidFill>
                      <a:prstDash val="solid"/>
                      <a:headEnd type="none" w="med" len="med"/>
                      <a:tailEnd type="none" w="med" len="med"/>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611.754</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w="6350" cap="flat" cmpd="sng">
                      <a:solidFill>
                        <a:srgbClr val="000008"/>
                      </a:solidFill>
                      <a:prstDash val="solid"/>
                      <a:headEnd type="none" w="med" len="med"/>
                      <a:tailEnd type="none" w="med" len="med"/>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93277.248</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w="6350" cap="flat" cmpd="sng">
                      <a:solidFill>
                        <a:srgbClr val="000008"/>
                      </a:solidFill>
                      <a:prstDash val="solid"/>
                      <a:headEnd type="none" w="med" len="med"/>
                      <a:tailEnd type="none" w="med" len="med"/>
                    </a:lnB>
                    <a:no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标题 22"/>
          <p:cNvSpPr>
            <a:spLocks noGrp="1"/>
          </p:cNvSpPr>
          <p:nvPr>
            <p:ph type="title"/>
          </p:nvPr>
        </p:nvSpPr>
        <p:spPr/>
        <p:txBody>
          <a:bodyPr/>
          <a:lstStyle/>
          <a:p>
            <a:r>
              <a:rPr lang="zh-CN" altLang="en-US" dirty="0"/>
              <a:t>四、实验结果</a:t>
            </a:r>
            <a:endParaRPr lang="zh-CN" altLang="en-US" dirty="0"/>
          </a:p>
        </p:txBody>
      </p:sp>
      <p:sp>
        <p:nvSpPr>
          <p:cNvPr id="24" name="内容占位符 23"/>
          <p:cNvSpPr>
            <a:spLocks noGrp="1"/>
          </p:cNvSpPr>
          <p:nvPr>
            <p:ph sz="quarter" idx="10"/>
          </p:nvPr>
        </p:nvSpPr>
        <p:spPr/>
        <p:txBody>
          <a:bodyPr/>
          <a:lstStyle/>
          <a:p>
            <a:pPr lvl="0" indent="0" algn="just">
              <a:spcAft>
                <a:spcPts val="1300"/>
              </a:spcAft>
              <a:buNone/>
            </a:pPr>
            <a:r>
              <a:rPr lang="en-US" altLang="zh-CN" b="1" dirty="0">
                <a:latin typeface="宋体" pitchFamily="2" charset="-122"/>
                <a:ea typeface="宋体" pitchFamily="2" charset="-122"/>
                <a:cs typeface="Calibri" panose="020F0502020204030204" pitchFamily="34" charset="0"/>
              </a:rPr>
              <a:t>(2)Case2</a:t>
            </a:r>
            <a:r>
              <a:rPr lang="zh-CN" altLang="zh-CN" b="1" dirty="0">
                <a:latin typeface="宋体" pitchFamily="2" charset="-122"/>
                <a:ea typeface="宋体" pitchFamily="2" charset="-122"/>
                <a:cs typeface="Calibri" panose="020F0502020204030204" pitchFamily="34" charset="0"/>
              </a:rPr>
              <a:t>数据集</a:t>
            </a:r>
            <a:endParaRPr lang="en-US" altLang="zh-CN" b="1" dirty="0">
              <a:latin typeface="宋体" pitchFamily="2" charset="-122"/>
              <a:ea typeface="宋体" pitchFamily="2" charset="-122"/>
              <a:cs typeface="Calibri" panose="020F0502020204030204" pitchFamily="34" charset="0"/>
            </a:endParaRPr>
          </a:p>
          <a:p>
            <a:pPr lvl="0" indent="0" algn="just">
              <a:spcAft>
                <a:spcPts val="1300"/>
              </a:spcAft>
              <a:buNone/>
            </a:pPr>
            <a:r>
              <a:rPr lang="en-US" altLang="zh-CN" sz="2000" dirty="0">
                <a:latin typeface="宋体" pitchFamily="2" charset="-122"/>
                <a:ea typeface="宋体" pitchFamily="2" charset="-122"/>
                <a:cs typeface="Calibri" panose="020F0502020204030204" pitchFamily="34" charset="0"/>
              </a:rPr>
              <a:t>(b)</a:t>
            </a:r>
            <a:r>
              <a:rPr lang="zh-CN" altLang="en-US" sz="2000" dirty="0">
                <a:latin typeface="宋体" pitchFamily="2" charset="-122"/>
                <a:ea typeface="宋体" pitchFamily="2" charset="-122"/>
                <a:cs typeface="Calibri" panose="020F0502020204030204" pitchFamily="34" charset="0"/>
              </a:rPr>
              <a:t>观察窗口大小</a:t>
            </a:r>
            <a:r>
              <a:rPr lang="zh-CN" altLang="en-US" sz="2000" dirty="0">
                <a:latin typeface="宋体" pitchFamily="2" charset="-122"/>
                <a:ea typeface="宋体" pitchFamily="2" charset="-122"/>
                <a:cs typeface="Calibri" panose="020F0502020204030204" pitchFamily="34" charset="0"/>
                <a:sym typeface="+mn-ea"/>
              </a:rPr>
              <a:t>设置</a:t>
            </a:r>
            <a:r>
              <a:rPr lang="zh-CN" altLang="en-US" sz="2000" dirty="0">
                <a:latin typeface="宋体" pitchFamily="2" charset="-122"/>
                <a:ea typeface="宋体" pitchFamily="2" charset="-122"/>
                <a:cs typeface="Calibri" panose="020F0502020204030204" pitchFamily="34" charset="0"/>
              </a:rPr>
              <a:t>为</a:t>
            </a:r>
            <a:r>
              <a:rPr lang="en-US" altLang="zh-CN" sz="2000" dirty="0">
                <a:latin typeface="宋体" pitchFamily="2" charset="-122"/>
                <a:ea typeface="宋体" pitchFamily="2" charset="-122"/>
                <a:cs typeface="Calibri" panose="020F0502020204030204" pitchFamily="34" charset="0"/>
              </a:rPr>
              <a:t>10</a:t>
            </a:r>
            <a:endParaRPr lang="en-US" altLang="zh-CN" sz="2000" dirty="0">
              <a:latin typeface="宋体" pitchFamily="2" charset="-122"/>
              <a:ea typeface="宋体" pitchFamily="2" charset="-122"/>
              <a:cs typeface="Calibri" panose="020F0502020204030204" pitchFamily="34" charset="0"/>
            </a:endParaRPr>
          </a:p>
          <a:p>
            <a:pPr lvl="0" indent="0" algn="just">
              <a:spcAft>
                <a:spcPts val="1300"/>
              </a:spcAft>
              <a:buNone/>
            </a:pPr>
            <a:r>
              <a:rPr lang="zh-CN" altLang="en-US" sz="2000" dirty="0">
                <a:latin typeface="宋体" pitchFamily="2" charset="-122"/>
                <a:ea typeface="宋体" pitchFamily="2" charset="-122"/>
                <a:cs typeface="Calibri" panose="020F0502020204030204" pitchFamily="34" charset="0"/>
              </a:rPr>
              <a:t>预测窗口大小分别设置为</a:t>
            </a:r>
            <a:r>
              <a:rPr lang="en-US" altLang="zh-CN" sz="2000" dirty="0">
                <a:latin typeface="宋体" pitchFamily="2" charset="-122"/>
                <a:ea typeface="宋体" pitchFamily="2" charset="-122"/>
                <a:cs typeface="Calibri" panose="020F0502020204030204" pitchFamily="34" charset="0"/>
              </a:rPr>
              <a:t>1</a:t>
            </a:r>
            <a:r>
              <a:rPr lang="zh-CN" altLang="en-US" sz="2000" dirty="0">
                <a:latin typeface="宋体" pitchFamily="2" charset="-122"/>
                <a:ea typeface="宋体" pitchFamily="2" charset="-122"/>
                <a:cs typeface="Calibri" panose="020F0502020204030204" pitchFamily="34" charset="0"/>
              </a:rPr>
              <a:t>、</a:t>
            </a:r>
            <a:r>
              <a:rPr lang="en-US" altLang="zh-CN" sz="2000" dirty="0">
                <a:latin typeface="宋体" pitchFamily="2" charset="-122"/>
                <a:ea typeface="宋体" pitchFamily="2" charset="-122"/>
                <a:cs typeface="Calibri" panose="020F0502020204030204" pitchFamily="34" charset="0"/>
              </a:rPr>
              <a:t>3</a:t>
            </a:r>
            <a:r>
              <a:rPr lang="zh-CN" altLang="en-US" sz="2000" dirty="0">
                <a:latin typeface="宋体" pitchFamily="2" charset="-122"/>
                <a:ea typeface="宋体" pitchFamily="2" charset="-122"/>
                <a:cs typeface="Calibri" panose="020F0502020204030204" pitchFamily="34" charset="0"/>
              </a:rPr>
              <a:t>、</a:t>
            </a:r>
            <a:r>
              <a:rPr lang="en-US" altLang="zh-CN" sz="2000" dirty="0">
                <a:latin typeface="宋体" pitchFamily="2" charset="-122"/>
                <a:ea typeface="宋体" pitchFamily="2" charset="-122"/>
                <a:cs typeface="Calibri" panose="020F0502020204030204" pitchFamily="34" charset="0"/>
              </a:rPr>
              <a:t>5</a:t>
            </a:r>
            <a:endParaRPr lang="en-US" altLang="zh-CN" sz="2000" dirty="0">
              <a:latin typeface="宋体" pitchFamily="2" charset="-122"/>
              <a:ea typeface="宋体" pitchFamily="2" charset="-122"/>
              <a:cs typeface="Calibri" panose="020F0502020204030204" pitchFamily="34" charset="0"/>
            </a:endParaRPr>
          </a:p>
          <a:p>
            <a:pPr lvl="0" indent="0" algn="just">
              <a:spcAft>
                <a:spcPts val="1300"/>
              </a:spcAft>
              <a:buNone/>
            </a:pPr>
            <a:r>
              <a:rPr lang="zh-CN" altLang="en-US" sz="2000" dirty="0">
                <a:latin typeface="宋体" pitchFamily="2" charset="-122"/>
                <a:ea typeface="宋体" pitchFamily="2" charset="-122"/>
                <a:cs typeface="Calibri" panose="020F0502020204030204" pitchFamily="34" charset="0"/>
              </a:rPr>
              <a:t>各评价指标如表所示</a:t>
            </a:r>
            <a:r>
              <a:rPr lang="en-US" altLang="zh-CN" sz="2000" dirty="0">
                <a:latin typeface="宋体" pitchFamily="2" charset="-122"/>
                <a:ea typeface="宋体" pitchFamily="2" charset="-122"/>
                <a:cs typeface="Calibri" panose="020F0502020204030204" pitchFamily="34" charset="0"/>
              </a:rPr>
              <a:t>；</a:t>
            </a:r>
            <a:endParaRPr lang="en-US" altLang="zh-CN" sz="2000" dirty="0">
              <a:latin typeface="宋体" pitchFamily="2" charset="-122"/>
              <a:ea typeface="宋体" pitchFamily="2" charset="-122"/>
              <a:cs typeface="Calibri" panose="020F0502020204030204" pitchFamily="34" charset="0"/>
            </a:endParaRPr>
          </a:p>
          <a:p>
            <a:pPr lvl="0" indent="0" algn="just">
              <a:spcAft>
                <a:spcPts val="1300"/>
              </a:spcAft>
              <a:buNone/>
            </a:pPr>
            <a:r>
              <a:rPr lang="en-US" altLang="zh-CN" sz="2000" dirty="0">
                <a:latin typeface="宋体" pitchFamily="2" charset="-122"/>
                <a:ea typeface="宋体" pitchFamily="2" charset="-122"/>
                <a:cs typeface="Calibri" panose="020F0502020204030204" pitchFamily="34" charset="0"/>
                <a:sym typeface="+mn-ea"/>
              </a:rPr>
              <a:t>CNN</a:t>
            </a:r>
            <a:r>
              <a:rPr lang="zh-CN" altLang="zh-CN" sz="2000" dirty="0">
                <a:latin typeface="宋体" pitchFamily="2" charset="-122"/>
                <a:ea typeface="宋体" pitchFamily="2" charset="-122"/>
                <a:cs typeface="Calibri" panose="020F0502020204030204" pitchFamily="34" charset="0"/>
                <a:sym typeface="+mn-ea"/>
              </a:rPr>
              <a:t>使用复数卷积和复数全连接后</a:t>
            </a:r>
            <a:endParaRPr lang="zh-CN" altLang="zh-CN" sz="2000" dirty="0">
              <a:latin typeface="宋体" pitchFamily="2" charset="-122"/>
              <a:ea typeface="宋体" pitchFamily="2" charset="-122"/>
              <a:cs typeface="Calibri" panose="020F0502020204030204" pitchFamily="34" charset="0"/>
            </a:endParaRPr>
          </a:p>
          <a:p>
            <a:pPr lvl="0" indent="0" algn="just">
              <a:spcAft>
                <a:spcPts val="1300"/>
              </a:spcAft>
              <a:buNone/>
            </a:pPr>
            <a:r>
              <a:rPr lang="zh-CN" altLang="en-US" sz="2000" dirty="0">
                <a:latin typeface="宋体" pitchFamily="2" charset="-122"/>
                <a:ea typeface="宋体" pitchFamily="2" charset="-122"/>
                <a:cs typeface="Calibri" panose="020F0502020204030204" pitchFamily="34" charset="0"/>
                <a:sym typeface="+mn-ea"/>
              </a:rPr>
              <a:t>显著提高了模型整体性能</a:t>
            </a:r>
            <a:endParaRPr lang="en-US" altLang="zh-CN" sz="2000" dirty="0">
              <a:latin typeface="宋体" pitchFamily="2" charset="-122"/>
              <a:ea typeface="宋体" pitchFamily="2" charset="-122"/>
              <a:cs typeface="Calibri" panose="020F0502020204030204" pitchFamily="34" charset="0"/>
            </a:endParaRPr>
          </a:p>
          <a:p>
            <a:pPr lvl="0" indent="0" algn="just">
              <a:spcAft>
                <a:spcPts val="1300"/>
              </a:spcAft>
              <a:buNone/>
            </a:pPr>
            <a:endParaRPr lang="zh-CN" altLang="zh-CN" sz="2000" dirty="0">
              <a:latin typeface="宋体" pitchFamily="2" charset="-122"/>
              <a:ea typeface="宋体" pitchFamily="2" charset="-122"/>
              <a:cs typeface="Calibri" panose="020F0502020204030204" pitchFamily="34" charset="0"/>
            </a:endParaRPr>
          </a:p>
        </p:txBody>
      </p:sp>
      <p:graphicFrame>
        <p:nvGraphicFramePr>
          <p:cNvPr id="4" name="表格 3"/>
          <p:cNvGraphicFramePr/>
          <p:nvPr>
            <p:custDataLst>
              <p:tags r:id="rId1"/>
            </p:custDataLst>
          </p:nvPr>
        </p:nvGraphicFramePr>
        <p:xfrm>
          <a:off x="4426585" y="12700"/>
          <a:ext cx="5346700" cy="6697980"/>
        </p:xfrm>
        <a:graphic>
          <a:graphicData uri="http://schemas.openxmlformats.org/drawingml/2006/table">
            <a:tbl>
              <a:tblPr/>
              <a:tblGrid>
                <a:gridCol w="813435"/>
                <a:gridCol w="948690"/>
                <a:gridCol w="958215"/>
                <a:gridCol w="853440"/>
                <a:gridCol w="861695"/>
                <a:gridCol w="911225"/>
              </a:tblGrid>
              <a:tr h="240030">
                <a:tc>
                  <a:txBody>
                    <a:bodyPr/>
                    <a:p>
                      <a:pPr marL="68580" indent="0" algn="ctr">
                        <a:lnSpc>
                          <a:spcPct val="114000"/>
                        </a:lnSpc>
                        <a:spcBef>
                          <a:spcPct val="0"/>
                        </a:spcBef>
                        <a:spcAft>
                          <a:spcPct val="0"/>
                        </a:spcAft>
                      </a:pPr>
                      <a:r>
                        <a:rPr lang="en-US" altLang="zh-CN" sz="1000" b="1">
                          <a:latin typeface="Times New Roman" panose="02020503050405090304"/>
                          <a:ea typeface="Times New Roman" panose="02020503050405090304"/>
                        </a:rPr>
                        <a:t>window size</a:t>
                      </a:r>
                      <a:endParaRPr lang="en-US" altLang="zh-CN" sz="1000" b="1">
                        <a:latin typeface="Times New Roman" panose="02020503050405090304"/>
                        <a:ea typeface="Times New Roman" panose="02020503050405090304"/>
                      </a:endParaRPr>
                    </a:p>
                  </a:txBody>
                  <a:tcPr marL="0" marR="0" marT="0" marB="0" anchor="t" anchorCtr="0">
                    <a:lnL>
                      <a:noFill/>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12700">
                      <a:solidFill>
                        <a:schemeClr val="tx1"/>
                      </a:solidFill>
                      <a:prstDash val="solid"/>
                    </a:lnB>
                    <a:noFill/>
                  </a:tcPr>
                </a:tc>
                <a:tc>
                  <a:txBody>
                    <a:bodyPr/>
                    <a:p>
                      <a:pPr marL="68580" indent="0" algn="ctr">
                        <a:lnSpc>
                          <a:spcPct val="114000"/>
                        </a:lnSpc>
                        <a:spcBef>
                          <a:spcPct val="0"/>
                        </a:spcBef>
                        <a:spcAft>
                          <a:spcPct val="0"/>
                        </a:spcAft>
                      </a:pPr>
                      <a:r>
                        <a:rPr lang="en-US" altLang="zh-CN" sz="1000" b="1">
                          <a:latin typeface="Times New Roman" panose="02020503050405090304"/>
                          <a:ea typeface="Times New Roman" panose="02020503050405090304"/>
                        </a:rPr>
                        <a:t>Model</a:t>
                      </a:r>
                      <a:endParaRPr lang="en-US" altLang="zh-CN" sz="1000" b="1">
                        <a:latin typeface="Times New Roman" panose="02020503050405090304"/>
                        <a:ea typeface="Times New Roman" panose="02020503050405090304"/>
                      </a:endParaRPr>
                    </a:p>
                  </a:txBody>
                  <a:tcPr marL="0" marR="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12700">
                      <a:solidFill>
                        <a:schemeClr val="tx1"/>
                      </a:solidFill>
                      <a:prstDash val="solid"/>
                    </a:lnB>
                    <a:noFill/>
                  </a:tcPr>
                </a:tc>
                <a:tc>
                  <a:txBody>
                    <a:bodyPr/>
                    <a:p>
                      <a:pPr marL="68580" indent="0" algn="ctr">
                        <a:lnSpc>
                          <a:spcPct val="114000"/>
                        </a:lnSpc>
                        <a:spcBef>
                          <a:spcPct val="0"/>
                        </a:spcBef>
                        <a:spcAft>
                          <a:spcPct val="0"/>
                        </a:spcAft>
                      </a:pPr>
                      <a:r>
                        <a:rPr lang="en-US" altLang="zh-CN" sz="1000" b="1">
                          <a:latin typeface="Times New Roman" panose="02020503050405090304"/>
                          <a:ea typeface="等线" panose="020F0502020204030204"/>
                        </a:rPr>
                        <a:t>N</a:t>
                      </a:r>
                      <a:r>
                        <a:rPr lang="en-US" altLang="zh-CN" sz="1000" b="1">
                          <a:latin typeface="Times New Roman" panose="02020503050405090304"/>
                          <a:ea typeface="Times New Roman" panose="02020503050405090304"/>
                        </a:rPr>
                        <a:t>mse</a:t>
                      </a:r>
                      <a:endParaRPr lang="en-US" altLang="zh-CN" sz="1000" b="1">
                        <a:latin typeface="Times New Roman" panose="02020503050405090304"/>
                        <a:ea typeface="Times New Roman" panose="02020503050405090304"/>
                      </a:endParaRPr>
                    </a:p>
                  </a:txBody>
                  <a:tcPr marL="0" marR="0" marT="0" marB="0" anchor="t" anchorCtr="0">
                    <a:lnL w="6350" cap="flat" cmpd="sng">
                      <a:solidFill>
                        <a:srgbClr val="000008"/>
                      </a:solidFill>
                      <a:prstDash val="solid"/>
                      <a:headEnd type="none" w="med" len="med"/>
                      <a:tailEnd type="none" w="med" len="med"/>
                    </a:lnL>
                    <a:lnR>
                      <a:noFill/>
                    </a:lnR>
                    <a:lnT w="6350" cap="flat" cmpd="sng">
                      <a:solidFill>
                        <a:srgbClr val="000008"/>
                      </a:solidFill>
                      <a:prstDash val="solid"/>
                      <a:headEnd type="none" w="med" len="med"/>
                      <a:tailEnd type="none" w="med" len="med"/>
                    </a:lnT>
                    <a:lnB w="12700">
                      <a:solidFill>
                        <a:schemeClr val="tx1"/>
                      </a:solidFill>
                      <a:prstDash val="solid"/>
                    </a:lnB>
                    <a:noFill/>
                  </a:tcPr>
                </a:tc>
                <a:tc>
                  <a:txBody>
                    <a:bodyPr/>
                    <a:p>
                      <a:pPr marL="68580" indent="0" algn="ctr">
                        <a:lnSpc>
                          <a:spcPct val="114000"/>
                        </a:lnSpc>
                        <a:spcBef>
                          <a:spcPct val="0"/>
                        </a:spcBef>
                        <a:spcAft>
                          <a:spcPct val="0"/>
                        </a:spcAft>
                      </a:pPr>
                      <a:r>
                        <a:rPr lang="en-US" altLang="zh-CN" sz="1000" b="1">
                          <a:latin typeface="Times New Roman" panose="02020503050405090304"/>
                          <a:ea typeface="Times New Roman" panose="02020503050405090304"/>
                        </a:rPr>
                        <a:t>SGCS</a:t>
                      </a:r>
                      <a:endParaRPr lang="en-US" altLang="zh-CN" sz="1000" b="1">
                        <a:latin typeface="Times New Roman" panose="02020503050405090304"/>
                        <a:ea typeface="Times New Roman" panose="02020503050405090304"/>
                      </a:endParaRPr>
                    </a:p>
                  </a:txBody>
                  <a:tcPr marL="0" marR="0" marT="0" marB="0" anchor="t" anchorCtr="0">
                    <a:lnL>
                      <a:noFill/>
                    </a:lnL>
                    <a:lnR>
                      <a:noFill/>
                    </a:lnR>
                    <a:lnT w="6350" cap="flat" cmpd="sng">
                      <a:solidFill>
                        <a:srgbClr val="000008"/>
                      </a:solidFill>
                      <a:prstDash val="solid"/>
                      <a:headEnd type="none" w="med" len="med"/>
                      <a:tailEnd type="none" w="med" len="med"/>
                    </a:lnT>
                    <a:lnB w="12700">
                      <a:solidFill>
                        <a:schemeClr val="tx1"/>
                      </a:solidFill>
                      <a:prstDash val="solid"/>
                    </a:lnB>
                    <a:noFill/>
                  </a:tcPr>
                </a:tc>
                <a:tc>
                  <a:txBody>
                    <a:bodyPr/>
                    <a:p>
                      <a:pPr marL="68580" indent="0" algn="ctr">
                        <a:lnSpc>
                          <a:spcPct val="114000"/>
                        </a:lnSpc>
                        <a:spcBef>
                          <a:spcPct val="0"/>
                        </a:spcBef>
                        <a:spcAft>
                          <a:spcPct val="0"/>
                        </a:spcAft>
                      </a:pPr>
                      <a:r>
                        <a:rPr lang="en-US" altLang="zh-CN" sz="1000" b="1">
                          <a:latin typeface="Times New Roman" panose="02020503050405090304"/>
                          <a:ea typeface="Times New Roman" panose="02020503050405090304"/>
                        </a:rPr>
                        <a:t>Params(K)</a:t>
                      </a:r>
                      <a:endParaRPr lang="en-US" altLang="zh-CN" sz="1000" b="1">
                        <a:latin typeface="Times New Roman" panose="02020503050405090304"/>
                        <a:ea typeface="Times New Roman" panose="02020503050405090304"/>
                      </a:endParaRPr>
                    </a:p>
                  </a:txBody>
                  <a:tcPr marL="0" marR="0" marT="0" marB="0" anchor="t" anchorCtr="0">
                    <a:lnL>
                      <a:noFill/>
                    </a:lnL>
                    <a:lnR>
                      <a:noFill/>
                    </a:lnR>
                    <a:lnT w="6350" cap="flat" cmpd="sng">
                      <a:solidFill>
                        <a:srgbClr val="000008"/>
                      </a:solidFill>
                      <a:prstDash val="solid"/>
                      <a:headEnd type="none" w="med" len="med"/>
                      <a:tailEnd type="none" w="med" len="med"/>
                    </a:lnT>
                    <a:lnB w="12700">
                      <a:solidFill>
                        <a:schemeClr val="tx1"/>
                      </a:solidFill>
                      <a:prstDash val="solid"/>
                    </a:lnB>
                    <a:noFill/>
                  </a:tcPr>
                </a:tc>
                <a:tc>
                  <a:txBody>
                    <a:bodyPr/>
                    <a:p>
                      <a:pPr marL="68580" indent="0" algn="ctr">
                        <a:lnSpc>
                          <a:spcPct val="114000"/>
                        </a:lnSpc>
                        <a:spcBef>
                          <a:spcPct val="0"/>
                        </a:spcBef>
                        <a:spcAft>
                          <a:spcPct val="0"/>
                        </a:spcAft>
                      </a:pPr>
                      <a:r>
                        <a:rPr lang="en-US" altLang="zh-CN" sz="1000" b="1">
                          <a:latin typeface="Times New Roman" panose="02020503050405090304"/>
                          <a:ea typeface="Times New Roman" panose="02020503050405090304"/>
                        </a:rPr>
                        <a:t>FLOPs(M)</a:t>
                      </a:r>
                      <a:endParaRPr lang="en-US" altLang="zh-CN" sz="1000" b="1">
                        <a:latin typeface="Times New Roman" panose="02020503050405090304"/>
                        <a:ea typeface="Times New Roman" panose="02020503050405090304"/>
                      </a:endParaRPr>
                    </a:p>
                  </a:txBody>
                  <a:tcPr marL="0" marR="0" marT="0" marB="0" anchor="t" anchorCtr="0">
                    <a:lnL>
                      <a:noFill/>
                    </a:lnL>
                    <a:lnR>
                      <a:noFill/>
                    </a:lnR>
                    <a:lnT w="6350" cap="flat" cmpd="sng">
                      <a:solidFill>
                        <a:srgbClr val="000008"/>
                      </a:solidFill>
                      <a:prstDash val="solid"/>
                      <a:headEnd type="none" w="med" len="med"/>
                      <a:tailEnd type="none" w="med" len="med"/>
                    </a:lnT>
                    <a:lnB w="12700">
                      <a:solidFill>
                        <a:schemeClr val="tx1"/>
                      </a:solidFill>
                      <a:prstDash val="solid"/>
                    </a:lnB>
                    <a:noFill/>
                  </a:tcPr>
                </a:tc>
              </a:tr>
              <a:tr h="208280">
                <a:tc>
                  <a:txBody>
                    <a:bodyPr/>
                    <a:p>
                      <a:pPr marL="68580" indent="0" algn="ctr">
                        <a:lnSpc>
                          <a:spcPct val="114000"/>
                        </a:lnSpc>
                        <a:spcBef>
                          <a:spcPct val="0"/>
                        </a:spcBef>
                        <a:spcAft>
                          <a:spcPct val="0"/>
                        </a:spcAft>
                        <a:buNone/>
                      </a:pPr>
                      <a:endParaRPr lang="en-US" altLang="zh-CN" sz="1000">
                        <a:latin typeface="Times New Roman" panose="02020503050405090304"/>
                        <a:ea typeface="等线" panose="020F0502020204030204"/>
                      </a:endParaRPr>
                    </a:p>
                  </a:txBody>
                  <a:tcPr marL="0" marR="0" marT="0" marB="0" anchor="t" anchorCtr="0">
                    <a:lnL>
                      <a:noFill/>
                    </a:lnL>
                    <a:lnR w="6350" cap="flat" cmpd="sng">
                      <a:solidFill>
                        <a:srgbClr val="000008"/>
                      </a:solidFill>
                      <a:prstDash val="solid"/>
                      <a:headEnd type="none" w="med" len="med"/>
                      <a:tailEnd type="none" w="med" len="med"/>
                    </a:lnR>
                    <a:lnT w="12700">
                      <a:solidFill>
                        <a:schemeClr val="tx1"/>
                      </a:solidFill>
                      <a:prstDash val="solid"/>
                    </a:lnT>
                    <a:lnB>
                      <a:noFill/>
                    </a:lnB>
                    <a:noFill/>
                  </a:tcPr>
                </a:tc>
                <a:tc>
                  <a:txBody>
                    <a:bodyPr/>
                    <a:p>
                      <a:pPr marL="68580" indent="0" algn="ctr">
                        <a:lnSpc>
                          <a:spcPct val="114000"/>
                        </a:lnSpc>
                        <a:spcBef>
                          <a:spcPct val="0"/>
                        </a:spcBef>
                        <a:spcAft>
                          <a:spcPct val="0"/>
                        </a:spcAft>
                        <a:buNone/>
                      </a:pPr>
                      <a:r>
                        <a:rPr lang="en-US" altLang="zh-CN" sz="1000">
                          <a:latin typeface="Times New Roman" panose="02020503050405090304"/>
                          <a:ea typeface="Times New Roman" panose="02020503050405090304"/>
                        </a:rPr>
                        <a:t>AR</a:t>
                      </a:r>
                      <a:endParaRPr lang="en-US" altLang="zh-CN" sz="1000">
                        <a:latin typeface="Times New Roman" panose="02020503050405090304"/>
                        <a:ea typeface="Times New Roman" panose="02020503050405090304"/>
                      </a:endParaRPr>
                    </a:p>
                  </a:txBody>
                  <a:tcPr marL="0" marR="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12700">
                      <a:solidFill>
                        <a:schemeClr val="tx1"/>
                      </a:solidFill>
                      <a:prstDash val="solid"/>
                    </a:lnT>
                    <a:lnB>
                      <a:noFill/>
                    </a:lnB>
                    <a:noFill/>
                  </a:tcPr>
                </a:tc>
                <a:tc>
                  <a:txBody>
                    <a:bodyPr/>
                    <a:p>
                      <a:pPr algn="ctr" fontAlgn="ctr"/>
                      <a:r>
                        <a:rPr lang="en-US" altLang="zh-CN" sz="1100" b="0" i="0">
                          <a:solidFill>
                            <a:srgbClr val="000000"/>
                          </a:solidFill>
                          <a:uFillTx/>
                          <a:latin typeface="Times New Roman" panose="02020503050405090304" pitchFamily="18" charset="0"/>
                          <a:ea typeface="宋体"/>
                        </a:rPr>
                        <a:t>0.846499</a:t>
                      </a:r>
                      <a:endParaRPr lang="en-US" altLang="zh-CN" sz="1100" b="0" i="0">
                        <a:solidFill>
                          <a:srgbClr val="000000"/>
                        </a:solidFill>
                        <a:uFillTx/>
                        <a:latin typeface="Times New Roman" panose="02020503050405090304" pitchFamily="18" charset="0"/>
                        <a:ea typeface="宋体"/>
                      </a:endParaRPr>
                    </a:p>
                  </a:txBody>
                  <a:tcPr marL="13017" marR="13017" marT="13017" marB="0" anchor="ctr" anchorCtr="0">
                    <a:lnL w="6350" cap="flat" cmpd="sng">
                      <a:solidFill>
                        <a:srgbClr val="000008"/>
                      </a:solidFill>
                      <a:prstDash val="solid"/>
                      <a:headEnd type="none" w="med" len="med"/>
                      <a:tailEnd type="none" w="med" len="med"/>
                    </a:lnL>
                    <a:lnR>
                      <a:noFill/>
                    </a:lnR>
                    <a:lnT w="12700">
                      <a:solidFill>
                        <a:schemeClr val="tx1"/>
                      </a:solidFill>
                      <a:prstDash val="solid"/>
                    </a:lnT>
                    <a:lnB>
                      <a:noFill/>
                    </a:lnB>
                    <a:noFill/>
                  </a:tcPr>
                </a:tc>
                <a:tc>
                  <a:txBody>
                    <a:bodyPr/>
                    <a:p>
                      <a:pPr algn="ctr" fontAlgn="ctr"/>
                      <a:r>
                        <a:rPr lang="en-US" altLang="zh-CN" sz="1100" b="0" i="0">
                          <a:solidFill>
                            <a:srgbClr val="000000"/>
                          </a:solidFill>
                          <a:uFillTx/>
                          <a:latin typeface="Times New Roman" panose="02020503050405090304" pitchFamily="18" charset="0"/>
                          <a:ea typeface="宋体"/>
                        </a:rPr>
                        <a:t>0.176129</a:t>
                      </a:r>
                      <a:endParaRPr lang="en-US" altLang="zh-CN" sz="1100" b="0" i="0">
                        <a:solidFill>
                          <a:srgbClr val="000000"/>
                        </a:solidFill>
                        <a:uFillTx/>
                        <a:latin typeface="Times New Roman" panose="02020503050405090304" pitchFamily="18" charset="0"/>
                        <a:ea typeface="宋体"/>
                      </a:endParaRPr>
                    </a:p>
                  </a:txBody>
                  <a:tcPr marL="13017" marR="13017" marT="13017" marB="0" anchor="ctr" anchorCtr="0">
                    <a:lnL>
                      <a:noFill/>
                    </a:lnL>
                    <a:lnR>
                      <a:noFill/>
                    </a:lnR>
                    <a:lnT w="12700">
                      <a:solidFill>
                        <a:schemeClr val="tx1"/>
                      </a:solidFill>
                      <a:prstDash val="solid"/>
                    </a:lnT>
                    <a:lnB>
                      <a:noFill/>
                    </a:lnB>
                    <a:noFill/>
                  </a:tcPr>
                </a:tc>
                <a:tc>
                  <a:txBody>
                    <a:bodyPr/>
                    <a:p>
                      <a:pPr algn="ctr" fontAlgn="ctr"/>
                      <a:r>
                        <a:rPr lang="en-US" altLang="zh-CN" sz="1100" b="0" i="0">
                          <a:solidFill>
                            <a:srgbClr val="000000"/>
                          </a:solidFill>
                          <a:uFillTx/>
                          <a:latin typeface="Times New Roman" panose="02020503050405090304" pitchFamily="18" charset="0"/>
                          <a:ea typeface="宋体"/>
                        </a:rPr>
                        <a:t>2.576</a:t>
                      </a:r>
                      <a:endParaRPr lang="en-US" altLang="zh-CN" sz="1100" b="0" i="0">
                        <a:solidFill>
                          <a:srgbClr val="000000"/>
                        </a:solidFill>
                        <a:uFillTx/>
                        <a:latin typeface="Times New Roman" panose="02020503050405090304" pitchFamily="18" charset="0"/>
                        <a:ea typeface="宋体"/>
                      </a:endParaRPr>
                    </a:p>
                  </a:txBody>
                  <a:tcPr marL="13017" marR="13017" marT="13017" marB="0" anchor="ctr" anchorCtr="0">
                    <a:lnL>
                      <a:noFill/>
                    </a:lnL>
                    <a:lnR>
                      <a:noFill/>
                    </a:lnR>
                    <a:lnT w="12700">
                      <a:solidFill>
                        <a:schemeClr val="tx1"/>
                      </a:solidFill>
                      <a:prstDash val="solid"/>
                    </a:lnT>
                    <a:lnB>
                      <a:noFill/>
                    </a:lnB>
                    <a:noFill/>
                  </a:tcPr>
                </a:tc>
                <a:tc>
                  <a:txBody>
                    <a:bodyPr/>
                    <a:p>
                      <a:pPr algn="ctr" fontAlgn="ctr"/>
                      <a:r>
                        <a:rPr lang="en-US" altLang="zh-CN" sz="1100" b="0" i="0">
                          <a:solidFill>
                            <a:srgbClr val="000000"/>
                          </a:solidFill>
                          <a:uFillTx/>
                          <a:latin typeface="Times New Roman" panose="02020503050405090304" pitchFamily="18" charset="0"/>
                          <a:ea typeface="宋体"/>
                        </a:rPr>
                        <a:t>215.0144</a:t>
                      </a:r>
                      <a:endParaRPr lang="en-US" altLang="zh-CN" sz="1100" b="0" i="0">
                        <a:solidFill>
                          <a:srgbClr val="000000"/>
                        </a:solidFill>
                        <a:uFillTx/>
                        <a:latin typeface="Times New Roman" panose="02020503050405090304" pitchFamily="18" charset="0"/>
                        <a:ea typeface="宋体"/>
                      </a:endParaRPr>
                    </a:p>
                  </a:txBody>
                  <a:tcPr marL="13017" marR="13017" marT="13017" marB="0" anchor="ctr" anchorCtr="0">
                    <a:lnL>
                      <a:noFill/>
                    </a:lnL>
                    <a:lnR>
                      <a:noFill/>
                    </a:lnR>
                    <a:lnT w="12700">
                      <a:solidFill>
                        <a:schemeClr val="tx1"/>
                      </a:solidFill>
                      <a:prstDash val="solid"/>
                    </a:lnT>
                    <a:lnB>
                      <a:noFill/>
                    </a:lnB>
                    <a:noFill/>
                  </a:tcPr>
                </a:tc>
              </a:tr>
              <a:tr h="208280">
                <a:tc>
                  <a:txBody>
                    <a:bodyPr/>
                    <a:p>
                      <a:pPr marL="68580" indent="0" algn="ctr">
                        <a:lnSpc>
                          <a:spcPct val="114000"/>
                        </a:lnSpc>
                        <a:spcBef>
                          <a:spcPct val="0"/>
                        </a:spcBef>
                        <a:spcAft>
                          <a:spcPct val="0"/>
                        </a:spcAft>
                      </a:pPr>
                      <a:r>
                        <a:rPr lang="en-US" altLang="zh-CN" sz="1000">
                          <a:latin typeface="Times New Roman" panose="02020503050405090304"/>
                          <a:ea typeface="等线" panose="020F0502020204030204"/>
                        </a:rPr>
                        <a:t> </a:t>
                      </a:r>
                      <a:endParaRPr lang="en-US" altLang="zh-CN" sz="1000">
                        <a:latin typeface="Times New Roman" panose="02020503050405090304"/>
                        <a:ea typeface="等线" panose="020F0502020204030204"/>
                      </a:endParaRPr>
                    </a:p>
                  </a:txBody>
                  <a:tcPr marL="0" marR="0" marT="0" marB="0" anchor="t" anchorCtr="0">
                    <a:lnL>
                      <a:noFill/>
                    </a:lnL>
                    <a:lnR w="6350" cap="flat" cmpd="sng">
                      <a:solidFill>
                        <a:srgbClr val="000008"/>
                      </a:solidFill>
                      <a:prstDash val="solid"/>
                      <a:headEnd type="none" w="med" len="med"/>
                      <a:tailEnd type="none" w="med" len="med"/>
                    </a:lnR>
                    <a:lnT w="12700">
                      <a:solidFill>
                        <a:schemeClr val="tx1"/>
                      </a:solidFill>
                      <a:prstDash val="solid"/>
                    </a:lnT>
                    <a:lnB>
                      <a:noFill/>
                    </a:lnB>
                    <a:noFill/>
                  </a:tcPr>
                </a:tc>
                <a:tc>
                  <a:txBody>
                    <a:bodyPr/>
                    <a:p>
                      <a:pPr marL="68580" indent="0" algn="ctr">
                        <a:lnSpc>
                          <a:spcPct val="114000"/>
                        </a:lnSpc>
                        <a:spcBef>
                          <a:spcPct val="0"/>
                        </a:spcBef>
                        <a:spcAft>
                          <a:spcPct val="0"/>
                        </a:spcAft>
                      </a:pPr>
                      <a:r>
                        <a:rPr lang="en-US" altLang="zh-CN" sz="1000">
                          <a:latin typeface="Times New Roman" panose="02020503050405090304"/>
                          <a:ea typeface="Times New Roman" panose="02020503050405090304"/>
                        </a:rPr>
                        <a:t>MLP</a:t>
                      </a:r>
                      <a:endParaRPr lang="en-US" altLang="zh-CN" sz="1000">
                        <a:latin typeface="Times New Roman" panose="02020503050405090304"/>
                        <a:ea typeface="Times New Roman" panose="02020503050405090304"/>
                      </a:endParaRPr>
                    </a:p>
                  </a:txBody>
                  <a:tcPr marL="0" marR="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12700">
                      <a:solidFill>
                        <a:schemeClr val="tx1"/>
                      </a:solidFill>
                      <a:prstDash val="solid"/>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0.867398</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w="6350" cap="flat" cmpd="sng">
                      <a:solidFill>
                        <a:srgbClr val="000008"/>
                      </a:solidFill>
                      <a:prstDash val="solid"/>
                      <a:headEnd type="none" w="med" len="med"/>
                      <a:tailEnd type="none" w="med" len="med"/>
                    </a:lnL>
                    <a:lnR>
                      <a:noFill/>
                    </a:lnR>
                    <a:lnT w="12700">
                      <a:solidFill>
                        <a:schemeClr val="tx1"/>
                      </a:solidFill>
                      <a:prstDash val="solid"/>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0.170055</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w="12700">
                      <a:solidFill>
                        <a:schemeClr val="tx1"/>
                      </a:solidFill>
                      <a:prstDash val="solid"/>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1.3107</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w="12700">
                      <a:solidFill>
                        <a:schemeClr val="tx1"/>
                      </a:solidFill>
                      <a:prstDash val="solid"/>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721.984</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w="12700">
                      <a:solidFill>
                        <a:schemeClr val="tx1"/>
                      </a:solidFill>
                      <a:prstDash val="solid"/>
                    </a:lnT>
                    <a:lnB>
                      <a:noFill/>
                    </a:lnB>
                    <a:noFill/>
                  </a:tcPr>
                </a:tc>
              </a:tr>
              <a:tr h="208280">
                <a:tc>
                  <a:txBody>
                    <a:bodyPr/>
                    <a:p>
                      <a:pPr marL="68580" indent="0" algn="ctr">
                        <a:lnSpc>
                          <a:spcPct val="114000"/>
                        </a:lnSpc>
                        <a:spcBef>
                          <a:spcPct val="0"/>
                        </a:spcBef>
                        <a:spcAft>
                          <a:spcPct val="0"/>
                        </a:spcAft>
                      </a:pPr>
                      <a:r>
                        <a:rPr lang="en-US" altLang="zh-CN" sz="1000">
                          <a:latin typeface="Times New Roman" panose="02020503050405090304"/>
                          <a:ea typeface="等线" panose="020F0502020204030204"/>
                        </a:rPr>
                        <a:t> </a:t>
                      </a:r>
                      <a:endParaRPr lang="en-US" altLang="zh-CN" sz="1000">
                        <a:latin typeface="Times New Roman" panose="02020503050405090304"/>
                        <a:ea typeface="等线" panose="020F0502020204030204"/>
                      </a:endParaRPr>
                    </a:p>
                  </a:txBody>
                  <a:tcPr marL="0" marR="0" marT="0" marB="0" anchor="t" anchorCtr="0">
                    <a:lnL>
                      <a:noFill/>
                    </a:lnL>
                    <a:lnR w="6350" cap="flat" cmpd="sng">
                      <a:solidFill>
                        <a:srgbClr val="000008"/>
                      </a:solidFill>
                      <a:prstDash val="solid"/>
                      <a:headEnd type="none" w="med" len="med"/>
                      <a:tailEnd type="none" w="med" len="med"/>
                    </a:lnR>
                    <a:lnT>
                      <a:noFill/>
                    </a:lnT>
                    <a:lnB>
                      <a:noFill/>
                    </a:lnB>
                    <a:noFill/>
                  </a:tcPr>
                </a:tc>
                <a:tc>
                  <a:txBody>
                    <a:bodyPr/>
                    <a:p>
                      <a:pPr marL="68580" indent="0" algn="ctr">
                        <a:lnSpc>
                          <a:spcPct val="114000"/>
                        </a:lnSpc>
                        <a:spcBef>
                          <a:spcPct val="0"/>
                        </a:spcBef>
                        <a:spcAft>
                          <a:spcPct val="0"/>
                        </a:spcAft>
                      </a:pPr>
                      <a:r>
                        <a:rPr lang="en-US" altLang="zh-CN" sz="1000">
                          <a:latin typeface="Times New Roman" panose="02020503050405090304"/>
                          <a:ea typeface="Times New Roman" panose="02020503050405090304"/>
                        </a:rPr>
                        <a:t>CNN</a:t>
                      </a:r>
                      <a:endParaRPr lang="en-US" altLang="zh-CN" sz="1000">
                        <a:latin typeface="Times New Roman" panose="02020503050405090304"/>
                        <a:ea typeface="Times New Roman" panose="02020503050405090304"/>
                      </a:endParaRPr>
                    </a:p>
                  </a:txBody>
                  <a:tcPr marL="0" marR="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0.388049</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w="6350" cap="flat" cmpd="sng">
                      <a:solidFill>
                        <a:srgbClr val="000008"/>
                      </a:solidFill>
                      <a:prstDash val="solid"/>
                      <a:headEnd type="none" w="med" len="med"/>
                      <a:tailEnd type="none" w="med" len="med"/>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0.622625</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38.8188</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8657.984</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r>
              <a:tr h="208280">
                <a:tc>
                  <a:txBody>
                    <a:bodyPr/>
                    <a:p>
                      <a:pPr marL="68580" indent="0" algn="ctr">
                        <a:lnSpc>
                          <a:spcPct val="114000"/>
                        </a:lnSpc>
                        <a:spcBef>
                          <a:spcPct val="0"/>
                        </a:spcBef>
                        <a:spcAft>
                          <a:spcPct val="0"/>
                        </a:spcAft>
                      </a:pPr>
                      <a:r>
                        <a:rPr lang="en-US" altLang="zh-CN" sz="1000">
                          <a:latin typeface="Times New Roman" panose="02020503050405090304"/>
                          <a:ea typeface="等线" panose="020F0502020204030204"/>
                        </a:rPr>
                        <a:t>10-&gt;1</a:t>
                      </a:r>
                      <a:endParaRPr lang="en-US" altLang="zh-CN" sz="1000">
                        <a:latin typeface="Times New Roman" panose="02020503050405090304"/>
                        <a:ea typeface="等线" panose="020F0502020204030204"/>
                      </a:endParaRPr>
                    </a:p>
                  </a:txBody>
                  <a:tcPr marL="0" marR="0" marT="0" marB="0" anchor="t" anchorCtr="0">
                    <a:lnL>
                      <a:noFill/>
                    </a:lnL>
                    <a:lnR w="6350" cap="flat" cmpd="sng">
                      <a:solidFill>
                        <a:srgbClr val="000008"/>
                      </a:solidFill>
                      <a:prstDash val="solid"/>
                      <a:headEnd type="none" w="med" len="med"/>
                      <a:tailEnd type="none" w="med" len="med"/>
                    </a:lnR>
                    <a:lnT>
                      <a:noFill/>
                    </a:lnT>
                    <a:lnB>
                      <a:noFill/>
                    </a:lnB>
                    <a:noFill/>
                  </a:tcPr>
                </a:tc>
                <a:tc>
                  <a:txBody>
                    <a:bodyPr/>
                    <a:p>
                      <a:pPr marL="68580" indent="0" algn="ctr">
                        <a:lnSpc>
                          <a:spcPct val="114000"/>
                        </a:lnSpc>
                        <a:spcBef>
                          <a:spcPct val="0"/>
                        </a:spcBef>
                        <a:spcAft>
                          <a:spcPct val="0"/>
                        </a:spcAft>
                      </a:pPr>
                      <a:r>
                        <a:rPr lang="en-US" altLang="zh-CN" sz="1000">
                          <a:latin typeface="Times New Roman" panose="02020503050405090304"/>
                          <a:ea typeface="等线" panose="020F0502020204030204"/>
                        </a:rPr>
                        <a:t>CNNL1</a:t>
                      </a:r>
                      <a:endParaRPr lang="en-US" altLang="zh-CN" sz="1000">
                        <a:latin typeface="Times New Roman" panose="02020503050405090304"/>
                        <a:ea typeface="等线" panose="020F0502020204030204"/>
                      </a:endParaRPr>
                    </a:p>
                  </a:txBody>
                  <a:tcPr marL="0" marR="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0.288867</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w="6350" cap="flat" cmpd="sng">
                      <a:solidFill>
                        <a:srgbClr val="000008"/>
                      </a:solidFill>
                      <a:prstDash val="solid"/>
                      <a:headEnd type="none" w="med" len="med"/>
                      <a:tailEnd type="none" w="med" len="med"/>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0.574921</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40.7849</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8854.592</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r>
              <a:tr h="208280">
                <a:tc>
                  <a:txBody>
                    <a:bodyPr/>
                    <a:p>
                      <a:pPr marL="68580" indent="0" algn="ctr">
                        <a:lnSpc>
                          <a:spcPct val="114000"/>
                        </a:lnSpc>
                        <a:spcBef>
                          <a:spcPct val="0"/>
                        </a:spcBef>
                        <a:spcAft>
                          <a:spcPct val="0"/>
                        </a:spcAft>
                      </a:pPr>
                      <a:r>
                        <a:rPr lang="en-US" altLang="zh-CN" sz="1000">
                          <a:latin typeface="Times New Roman" panose="02020503050405090304"/>
                          <a:ea typeface="等线" panose="020F0502020204030204"/>
                        </a:rPr>
                        <a:t> </a:t>
                      </a:r>
                      <a:endParaRPr lang="en-US" altLang="zh-CN" sz="1000">
                        <a:latin typeface="Times New Roman" panose="02020503050405090304"/>
                        <a:ea typeface="等线" panose="020F0502020204030204"/>
                      </a:endParaRPr>
                    </a:p>
                  </a:txBody>
                  <a:tcPr marL="0" marR="0" marT="0" marB="0" anchor="t" anchorCtr="0">
                    <a:lnL>
                      <a:noFill/>
                    </a:lnL>
                    <a:lnR w="6350" cap="flat" cmpd="sng">
                      <a:solidFill>
                        <a:srgbClr val="000008"/>
                      </a:solidFill>
                      <a:prstDash val="solid"/>
                      <a:headEnd type="none" w="med" len="med"/>
                      <a:tailEnd type="none" w="med" len="med"/>
                    </a:lnR>
                    <a:lnT>
                      <a:noFill/>
                    </a:lnT>
                    <a:lnB>
                      <a:noFill/>
                    </a:lnB>
                    <a:noFill/>
                  </a:tcPr>
                </a:tc>
                <a:tc>
                  <a:txBody>
                    <a:bodyPr/>
                    <a:p>
                      <a:pPr marL="68580" indent="0" algn="ctr">
                        <a:lnSpc>
                          <a:spcPct val="114000"/>
                        </a:lnSpc>
                        <a:spcBef>
                          <a:spcPct val="0"/>
                        </a:spcBef>
                        <a:spcAft>
                          <a:spcPct val="0"/>
                        </a:spcAft>
                      </a:pPr>
                      <a:r>
                        <a:rPr lang="en-US" altLang="zh-CN" sz="1000">
                          <a:latin typeface="Times New Roman" panose="02020503050405090304"/>
                          <a:ea typeface="等线" panose="020F0502020204030204"/>
                        </a:rPr>
                        <a:t>CNNL2</a:t>
                      </a:r>
                      <a:endParaRPr lang="en-US" altLang="zh-CN" sz="1000">
                        <a:latin typeface="Times New Roman" panose="02020503050405090304"/>
                        <a:ea typeface="等线" panose="020F0502020204030204"/>
                      </a:endParaRPr>
                    </a:p>
                  </a:txBody>
                  <a:tcPr marL="0" marR="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0.288976</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w="6350" cap="flat" cmpd="sng">
                      <a:solidFill>
                        <a:srgbClr val="000008"/>
                      </a:solidFill>
                      <a:prstDash val="solid"/>
                      <a:headEnd type="none" w="med" len="med"/>
                      <a:tailEnd type="none" w="med" len="med"/>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0.574796</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40.7849</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8854.592</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r>
              <a:tr h="208280">
                <a:tc>
                  <a:txBody>
                    <a:bodyPr/>
                    <a:p>
                      <a:pPr marL="68580" indent="0" algn="ctr">
                        <a:lnSpc>
                          <a:spcPct val="114000"/>
                        </a:lnSpc>
                        <a:spcBef>
                          <a:spcPct val="0"/>
                        </a:spcBef>
                        <a:spcAft>
                          <a:spcPct val="0"/>
                        </a:spcAft>
                      </a:pPr>
                      <a:r>
                        <a:rPr lang="en-US" altLang="zh-CN" sz="1000">
                          <a:latin typeface="Times New Roman" panose="02020503050405090304"/>
                          <a:ea typeface="等线" panose="020F0502020204030204"/>
                        </a:rPr>
                        <a:t> </a:t>
                      </a:r>
                      <a:endParaRPr lang="en-US" altLang="zh-CN" sz="1000">
                        <a:latin typeface="Times New Roman" panose="02020503050405090304"/>
                        <a:ea typeface="等线" panose="020F0502020204030204"/>
                      </a:endParaRPr>
                    </a:p>
                  </a:txBody>
                  <a:tcPr marL="0" marR="0" marT="0" marB="0" anchor="t" anchorCtr="0">
                    <a:lnL>
                      <a:noFill/>
                    </a:lnL>
                    <a:lnR w="6350" cap="flat" cmpd="sng">
                      <a:solidFill>
                        <a:srgbClr val="000008"/>
                      </a:solidFill>
                      <a:prstDash val="solid"/>
                      <a:headEnd type="none" w="med" len="med"/>
                      <a:tailEnd type="none" w="med" len="med"/>
                    </a:lnR>
                    <a:lnT>
                      <a:noFill/>
                    </a:lnT>
                    <a:lnB>
                      <a:noFill/>
                    </a:lnB>
                    <a:noFill/>
                  </a:tcPr>
                </a:tc>
                <a:tc>
                  <a:txBody>
                    <a:bodyPr/>
                    <a:p>
                      <a:pPr marL="68580" indent="0" algn="ctr">
                        <a:lnSpc>
                          <a:spcPct val="114000"/>
                        </a:lnSpc>
                        <a:spcBef>
                          <a:spcPct val="0"/>
                        </a:spcBef>
                        <a:spcAft>
                          <a:spcPct val="0"/>
                        </a:spcAft>
                      </a:pPr>
                      <a:r>
                        <a:rPr lang="en-US" altLang="zh-CN" sz="1000">
                          <a:latin typeface="Times New Roman" panose="02020503050405090304"/>
                          <a:ea typeface="Times New Roman" panose="02020503050405090304"/>
                        </a:rPr>
                        <a:t>ComplexCNN</a:t>
                      </a:r>
                      <a:endParaRPr lang="en-US" altLang="zh-CN" sz="1000">
                        <a:latin typeface="Times New Roman" panose="02020503050405090304"/>
                        <a:ea typeface="Times New Roman" panose="02020503050405090304"/>
                      </a:endParaRPr>
                    </a:p>
                  </a:txBody>
                  <a:tcPr marL="0" marR="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0.123558</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w="6350" cap="flat" cmpd="sng">
                      <a:solidFill>
                        <a:srgbClr val="000008"/>
                      </a:solidFill>
                      <a:prstDash val="solid"/>
                      <a:headEnd type="none" w="med" len="med"/>
                      <a:tailEnd type="none" w="med" len="med"/>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0.667911</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5.2465</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948.24</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r>
              <a:tr h="208280">
                <a:tc>
                  <a:txBody>
                    <a:bodyPr/>
                    <a:p>
                      <a:pPr marL="68580" indent="0" algn="ctr">
                        <a:lnSpc>
                          <a:spcPct val="114000"/>
                        </a:lnSpc>
                        <a:spcBef>
                          <a:spcPct val="0"/>
                        </a:spcBef>
                        <a:spcAft>
                          <a:spcPct val="0"/>
                        </a:spcAft>
                      </a:pPr>
                      <a:r>
                        <a:rPr lang="en-US" altLang="zh-CN" sz="1000">
                          <a:latin typeface="Times New Roman" panose="02020503050405090304"/>
                          <a:ea typeface="等线" panose="020F0502020204030204"/>
                        </a:rPr>
                        <a:t> </a:t>
                      </a:r>
                      <a:endParaRPr lang="en-US" altLang="zh-CN" sz="1000">
                        <a:latin typeface="Times New Roman" panose="02020503050405090304"/>
                        <a:ea typeface="等线" panose="020F0502020204030204"/>
                      </a:endParaRPr>
                    </a:p>
                  </a:txBody>
                  <a:tcPr marL="0" marR="0" marT="0" marB="0" anchor="t" anchorCtr="0">
                    <a:lnL>
                      <a:noFill/>
                    </a:lnL>
                    <a:lnR w="6350" cap="flat" cmpd="sng">
                      <a:solidFill>
                        <a:srgbClr val="000008"/>
                      </a:solidFill>
                      <a:prstDash val="solid"/>
                      <a:headEnd type="none" w="med" len="med"/>
                      <a:tailEnd type="none" w="med" len="med"/>
                    </a:lnR>
                    <a:lnT>
                      <a:noFill/>
                    </a:lnT>
                    <a:lnB>
                      <a:noFill/>
                    </a:lnB>
                    <a:noFill/>
                  </a:tcPr>
                </a:tc>
                <a:tc>
                  <a:txBody>
                    <a:bodyPr/>
                    <a:p>
                      <a:pPr marL="68580" indent="0" algn="ctr">
                        <a:lnSpc>
                          <a:spcPct val="114000"/>
                        </a:lnSpc>
                        <a:spcBef>
                          <a:spcPct val="0"/>
                        </a:spcBef>
                        <a:spcAft>
                          <a:spcPct val="0"/>
                        </a:spcAft>
                      </a:pPr>
                      <a:r>
                        <a:rPr lang="en-US" altLang="zh-CN" sz="1000">
                          <a:latin typeface="Times New Roman" panose="02020503050405090304"/>
                          <a:ea typeface="Times New Roman" panose="02020503050405090304"/>
                        </a:rPr>
                        <a:t>RNN</a:t>
                      </a:r>
                      <a:endParaRPr lang="en-US" altLang="zh-CN" sz="1000">
                        <a:latin typeface="Times New Roman" panose="02020503050405090304"/>
                        <a:ea typeface="Times New Roman" panose="02020503050405090304"/>
                      </a:endParaRPr>
                    </a:p>
                  </a:txBody>
                  <a:tcPr marL="0" marR="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0.112474</a:t>
                      </a:r>
                      <a:endParaRPr lang="en-US" altLang="zh-CN" sz="1200" b="1" i="0">
                        <a:solidFill>
                          <a:srgbClr val="000000"/>
                        </a:solidFill>
                        <a:uFillTx/>
                        <a:latin typeface="Times New Roman" panose="02020503050405090304" pitchFamily="18" charset="0"/>
                        <a:ea typeface="Times New Roman" panose="02020503050405090304"/>
                      </a:endParaRPr>
                    </a:p>
                  </a:txBody>
                  <a:tcPr marL="0" marR="0" marT="0" marB="0" anchor="ctr" anchorCtr="0">
                    <a:lnL w="6350" cap="flat" cmpd="sng">
                      <a:solidFill>
                        <a:srgbClr val="000008"/>
                      </a:solidFill>
                      <a:prstDash val="solid"/>
                      <a:headEnd type="none" w="med" len="med"/>
                      <a:tailEnd type="none" w="med" len="med"/>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0.700225</a:t>
                      </a:r>
                      <a:endParaRPr lang="en-US" altLang="zh-CN" sz="1200" b="1"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32.7475</a:t>
                      </a:r>
                      <a:endParaRPr lang="en-US" altLang="zh-CN" sz="1200" b="1"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4232.208</a:t>
                      </a:r>
                      <a:endParaRPr lang="en-US" altLang="zh-CN" sz="1200" b="1"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r>
              <a:tr h="208280">
                <a:tc>
                  <a:txBody>
                    <a:bodyPr/>
                    <a:p>
                      <a:pPr marL="68580" indent="0" algn="ctr">
                        <a:lnSpc>
                          <a:spcPct val="114000"/>
                        </a:lnSpc>
                        <a:spcBef>
                          <a:spcPct val="0"/>
                        </a:spcBef>
                        <a:spcAft>
                          <a:spcPct val="0"/>
                        </a:spcAft>
                      </a:pPr>
                      <a:r>
                        <a:rPr lang="en-US" altLang="zh-CN" sz="1000">
                          <a:latin typeface="Times New Roman" panose="02020503050405090304"/>
                          <a:ea typeface="等线" panose="020F0502020204030204"/>
                        </a:rPr>
                        <a:t> </a:t>
                      </a:r>
                      <a:endParaRPr lang="en-US" altLang="zh-CN" sz="1000">
                        <a:latin typeface="Times New Roman" panose="02020503050405090304"/>
                        <a:ea typeface="等线" panose="020F0502020204030204"/>
                      </a:endParaRPr>
                    </a:p>
                  </a:txBody>
                  <a:tcPr marL="0" marR="0" marT="0" marB="0" anchor="t" anchorCtr="0">
                    <a:lnL>
                      <a:noFill/>
                    </a:lnL>
                    <a:lnR w="6350" cap="flat" cmpd="sng">
                      <a:solidFill>
                        <a:srgbClr val="000008"/>
                      </a:solidFill>
                      <a:prstDash val="solid"/>
                      <a:headEnd type="none" w="med" len="med"/>
                      <a:tailEnd type="none" w="med" len="med"/>
                    </a:lnR>
                    <a:lnT>
                      <a:noFill/>
                    </a:lnT>
                    <a:lnB>
                      <a:noFill/>
                    </a:lnB>
                    <a:noFill/>
                  </a:tcPr>
                </a:tc>
                <a:tc>
                  <a:txBody>
                    <a:bodyPr/>
                    <a:p>
                      <a:pPr marL="68580" indent="0" algn="ctr">
                        <a:lnSpc>
                          <a:spcPct val="114000"/>
                        </a:lnSpc>
                        <a:spcBef>
                          <a:spcPct val="0"/>
                        </a:spcBef>
                        <a:spcAft>
                          <a:spcPct val="0"/>
                        </a:spcAft>
                      </a:pPr>
                      <a:r>
                        <a:rPr lang="en-US" altLang="zh-CN" sz="1000">
                          <a:latin typeface="Times New Roman" panose="02020503050405090304"/>
                          <a:ea typeface="Times New Roman" panose="02020503050405090304"/>
                        </a:rPr>
                        <a:t>LSTM</a:t>
                      </a:r>
                      <a:endParaRPr lang="en-US" altLang="zh-CN" sz="1000">
                        <a:latin typeface="Times New Roman" panose="02020503050405090304"/>
                        <a:ea typeface="Times New Roman" panose="02020503050405090304"/>
                      </a:endParaRPr>
                    </a:p>
                  </a:txBody>
                  <a:tcPr marL="0" marR="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0.109395</a:t>
                      </a:r>
                      <a:endParaRPr lang="en-US" altLang="zh-CN" sz="1200" b="1" i="0">
                        <a:solidFill>
                          <a:srgbClr val="000000"/>
                        </a:solidFill>
                        <a:uFillTx/>
                        <a:latin typeface="Times New Roman" panose="02020503050405090304" pitchFamily="18" charset="0"/>
                        <a:ea typeface="Times New Roman" panose="02020503050405090304"/>
                      </a:endParaRPr>
                    </a:p>
                  </a:txBody>
                  <a:tcPr marL="0" marR="0" marT="0" marB="0" anchor="ctr" anchorCtr="0">
                    <a:lnL w="6350" cap="flat" cmpd="sng">
                      <a:solidFill>
                        <a:srgbClr val="000008"/>
                      </a:solidFill>
                      <a:prstDash val="solid"/>
                      <a:headEnd type="none" w="med" len="med"/>
                      <a:tailEnd type="none" w="med" len="med"/>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0.700418</a:t>
                      </a:r>
                      <a:endParaRPr lang="en-US" altLang="zh-CN" sz="1200" b="1"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127.8771</a:t>
                      </a:r>
                      <a:endParaRPr lang="en-US" altLang="zh-CN" sz="1200" b="1"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13730.832</a:t>
                      </a:r>
                      <a:endParaRPr lang="en-US" altLang="zh-CN" sz="1200" b="1"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r>
              <a:tr h="208280">
                <a:tc>
                  <a:txBody>
                    <a:bodyPr/>
                    <a:p>
                      <a:pPr marL="68580" indent="0" algn="ctr">
                        <a:lnSpc>
                          <a:spcPct val="114000"/>
                        </a:lnSpc>
                        <a:spcBef>
                          <a:spcPct val="0"/>
                        </a:spcBef>
                        <a:spcAft>
                          <a:spcPct val="0"/>
                        </a:spcAft>
                      </a:pPr>
                      <a:r>
                        <a:rPr lang="en-US" altLang="zh-CN" sz="1000">
                          <a:latin typeface="Times New Roman" panose="02020503050405090304"/>
                          <a:ea typeface="等线" panose="020F0502020204030204"/>
                        </a:rPr>
                        <a:t> </a:t>
                      </a:r>
                      <a:endParaRPr lang="en-US" altLang="zh-CN" sz="1000">
                        <a:latin typeface="Times New Roman" panose="02020503050405090304"/>
                        <a:ea typeface="等线" panose="020F0502020204030204"/>
                      </a:endParaRPr>
                    </a:p>
                  </a:txBody>
                  <a:tcPr marL="0" marR="0" marT="0" marB="0" anchor="t" anchorCtr="0">
                    <a:lnL>
                      <a:noFill/>
                    </a:lnL>
                    <a:lnR w="6350" cap="flat" cmpd="sng">
                      <a:solidFill>
                        <a:srgbClr val="000008"/>
                      </a:solidFill>
                      <a:prstDash val="solid"/>
                      <a:headEnd type="none" w="med" len="med"/>
                      <a:tailEnd type="none" w="med" len="med"/>
                    </a:lnR>
                    <a:lnT>
                      <a:noFill/>
                    </a:lnT>
                    <a:lnB>
                      <a:noFill/>
                    </a:lnB>
                    <a:noFill/>
                  </a:tcPr>
                </a:tc>
                <a:tc>
                  <a:txBody>
                    <a:bodyPr/>
                    <a:p>
                      <a:pPr marL="68580" indent="0" algn="ctr">
                        <a:lnSpc>
                          <a:spcPct val="114000"/>
                        </a:lnSpc>
                        <a:spcBef>
                          <a:spcPct val="0"/>
                        </a:spcBef>
                        <a:spcAft>
                          <a:spcPct val="0"/>
                        </a:spcAft>
                      </a:pPr>
                      <a:r>
                        <a:rPr lang="en-US" altLang="zh-CN" sz="1000">
                          <a:latin typeface="Times New Roman" panose="02020503050405090304"/>
                          <a:ea typeface="Times New Roman" panose="02020503050405090304"/>
                        </a:rPr>
                        <a:t>Transformer</a:t>
                      </a:r>
                      <a:endParaRPr lang="en-US" altLang="zh-CN" sz="1000">
                        <a:latin typeface="Times New Roman" panose="02020503050405090304"/>
                        <a:ea typeface="Times New Roman" panose="02020503050405090304"/>
                      </a:endParaRPr>
                    </a:p>
                  </a:txBody>
                  <a:tcPr marL="0" marR="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a:noFill/>
                    </a:lnT>
                    <a:lnB>
                      <a:noFill/>
                    </a:lnB>
                    <a:noFill/>
                  </a:tcPr>
                </a:tc>
                <a:tc>
                  <a:txBody>
                    <a:bodyPr/>
                    <a:p>
                      <a:pPr marL="68580" indent="0" algn="ctr" fontAlgn="ctr">
                        <a:lnSpc>
                          <a:spcPct val="114000"/>
                        </a:lnSpc>
                        <a:spcBef>
                          <a:spcPct val="0"/>
                        </a:spcBef>
                        <a:spcAft>
                          <a:spcPts val="1000"/>
                        </a:spcAft>
                      </a:pPr>
                      <a:r>
                        <a:rPr lang="en-US" altLang="zh-CN" sz="1200" b="1" i="0">
                          <a:solidFill>
                            <a:srgbClr val="000000"/>
                          </a:solidFill>
                          <a:uFillTx/>
                          <a:latin typeface="Times New Roman" panose="02020503050405090304" pitchFamily="18" charset="0"/>
                          <a:ea typeface="Times New Roman" panose="02020503050405090304"/>
                          <a:cs typeface="Times New Roman Bold" panose="02020503050405090304" charset="0"/>
                        </a:rPr>
                        <a:t>0.019397</a:t>
                      </a:r>
                      <a:endParaRPr lang="en-US" altLang="zh-CN" sz="1200" b="1" i="0">
                        <a:solidFill>
                          <a:srgbClr val="000000"/>
                        </a:solidFill>
                        <a:uFillTx/>
                        <a:latin typeface="Times New Roman" panose="02020503050405090304" pitchFamily="18" charset="0"/>
                        <a:ea typeface="Times New Roman" panose="02020503050405090304"/>
                        <a:cs typeface="Times New Roman Bold" panose="02020503050405090304" charset="0"/>
                      </a:endParaRPr>
                    </a:p>
                  </a:txBody>
                  <a:tcPr marL="0" marR="0" marT="0" marB="0" anchor="ctr" anchorCtr="0">
                    <a:lnL w="6350" cap="flat" cmpd="sng">
                      <a:solidFill>
                        <a:srgbClr val="000008"/>
                      </a:solidFill>
                      <a:prstDash val="solid"/>
                      <a:headEnd type="none" w="med" len="med"/>
                      <a:tailEnd type="none" w="med" len="med"/>
                    </a:lnL>
                    <a:lnR>
                      <a:noFill/>
                    </a:lnR>
                    <a:lnT>
                      <a:noFill/>
                    </a:lnT>
                    <a:lnB>
                      <a:noFill/>
                    </a:lnB>
                    <a:noFill/>
                  </a:tcPr>
                </a:tc>
                <a:tc>
                  <a:txBody>
                    <a:bodyPr/>
                    <a:p>
                      <a:pPr marL="68580" indent="0" algn="ctr" fontAlgn="ctr">
                        <a:lnSpc>
                          <a:spcPct val="114000"/>
                        </a:lnSpc>
                        <a:spcBef>
                          <a:spcPct val="0"/>
                        </a:spcBef>
                        <a:spcAft>
                          <a:spcPts val="1000"/>
                        </a:spcAft>
                      </a:pPr>
                      <a:r>
                        <a:rPr lang="en-US" altLang="zh-CN" sz="1200" b="1" i="0">
                          <a:solidFill>
                            <a:srgbClr val="000000"/>
                          </a:solidFill>
                          <a:uFillTx/>
                          <a:latin typeface="Times New Roman" panose="02020503050405090304" pitchFamily="18" charset="0"/>
                          <a:ea typeface="Times New Roman" panose="02020503050405090304"/>
                          <a:cs typeface="Times New Roman Bold" panose="02020503050405090304" charset="0"/>
                        </a:rPr>
                        <a:t>0.940555</a:t>
                      </a:r>
                      <a:endParaRPr lang="en-US" altLang="zh-CN" sz="1200" b="1" i="0">
                        <a:solidFill>
                          <a:srgbClr val="000000"/>
                        </a:solidFill>
                        <a:uFillTx/>
                        <a:latin typeface="Times New Roman" panose="02020503050405090304" pitchFamily="18" charset="0"/>
                        <a:ea typeface="Times New Roman" panose="02020503050405090304"/>
                        <a:cs typeface="Times New Roman Bold" panose="02020503050405090304" charset="0"/>
                      </a:endParaRPr>
                    </a:p>
                  </a:txBody>
                  <a:tcPr marL="0" marR="0" marT="0" marB="0" anchor="ctr" anchorCtr="0">
                    <a:lnL>
                      <a:noFill/>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567.4926</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80688.192</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r>
              <a:tr h="208280">
                <a:tc>
                  <a:txBody>
                    <a:bodyPr/>
                    <a:p>
                      <a:pPr marL="68580" indent="0" algn="ctr">
                        <a:lnSpc>
                          <a:spcPct val="114000"/>
                        </a:lnSpc>
                        <a:spcBef>
                          <a:spcPct val="0"/>
                        </a:spcBef>
                        <a:spcAft>
                          <a:spcPct val="0"/>
                        </a:spcAft>
                      </a:pPr>
                      <a:r>
                        <a:rPr lang="en-US" altLang="zh-CN" sz="1000">
                          <a:latin typeface="Times New Roman" panose="02020503050405090304"/>
                          <a:ea typeface="等线" panose="020F0502020204030204"/>
                        </a:rPr>
                        <a:t> </a:t>
                      </a:r>
                      <a:endParaRPr lang="en-US" altLang="zh-CN" sz="1000">
                        <a:latin typeface="Times New Roman" panose="02020503050405090304"/>
                        <a:ea typeface="等线" panose="020F0502020204030204"/>
                      </a:endParaRPr>
                    </a:p>
                  </a:txBody>
                  <a:tcPr marL="0" marR="0" marT="0" marB="0" anchor="t" anchorCtr="0">
                    <a:lnL>
                      <a:noFill/>
                    </a:lnL>
                    <a:lnR w="6350" cap="flat" cmpd="sng">
                      <a:solidFill>
                        <a:srgbClr val="000008"/>
                      </a:solidFill>
                      <a:prstDash val="solid"/>
                      <a:headEnd type="none" w="med" len="med"/>
                      <a:tailEnd type="none" w="med" len="med"/>
                    </a:lnR>
                    <a:lnT>
                      <a:noFill/>
                    </a:lnT>
                    <a:lnB w="6350" cap="flat" cmpd="sng">
                      <a:solidFill>
                        <a:srgbClr val="000008"/>
                      </a:solidFill>
                      <a:prstDash val="solid"/>
                      <a:headEnd type="none" w="med" len="med"/>
                      <a:tailEnd type="none" w="med" len="med"/>
                    </a:lnB>
                    <a:noFill/>
                  </a:tcPr>
                </a:tc>
                <a:tc>
                  <a:txBody>
                    <a:bodyPr/>
                    <a:p>
                      <a:pPr marL="68580" indent="0" algn="ctr">
                        <a:lnSpc>
                          <a:spcPct val="114000"/>
                        </a:lnSpc>
                        <a:spcBef>
                          <a:spcPct val="0"/>
                        </a:spcBef>
                        <a:spcAft>
                          <a:spcPct val="0"/>
                        </a:spcAft>
                      </a:pPr>
                      <a:r>
                        <a:rPr lang="en-US" altLang="zh-CN" sz="1000">
                          <a:latin typeface="Times New Roman" panose="02020503050405090304"/>
                          <a:ea typeface="Times New Roman" panose="02020503050405090304"/>
                        </a:rPr>
                        <a:t>Informer</a:t>
                      </a:r>
                      <a:endParaRPr lang="en-US" altLang="zh-CN" sz="1000">
                        <a:latin typeface="Times New Roman" panose="02020503050405090304"/>
                        <a:ea typeface="Times New Roman" panose="02020503050405090304"/>
                      </a:endParaRPr>
                    </a:p>
                  </a:txBody>
                  <a:tcPr marL="0" marR="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a:noFill/>
                    </a:lnT>
                    <a:lnB w="6350" cap="flat" cmpd="sng">
                      <a:solidFill>
                        <a:srgbClr val="000008"/>
                      </a:solidFill>
                      <a:prstDash val="solid"/>
                      <a:headEnd type="none" w="med" len="med"/>
                      <a:tailEnd type="none" w="med" len="med"/>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0.021224</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w="6350" cap="flat" cmpd="sng">
                      <a:solidFill>
                        <a:srgbClr val="000008"/>
                      </a:solidFill>
                      <a:prstDash val="solid"/>
                      <a:headEnd type="none" w="med" len="med"/>
                      <a:tailEnd type="none" w="med" len="med"/>
                    </a:lnL>
                    <a:lnR>
                      <a:noFill/>
                    </a:lnR>
                    <a:lnT>
                      <a:noFill/>
                    </a:lnT>
                    <a:lnB w="6350" cap="flat" cmpd="sng">
                      <a:solidFill>
                        <a:srgbClr val="000008"/>
                      </a:solidFill>
                      <a:prstDash val="solid"/>
                      <a:headEnd type="none" w="med" len="med"/>
                      <a:tailEnd type="none" w="med" len="med"/>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0.932408</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w="6350" cap="flat" cmpd="sng">
                      <a:solidFill>
                        <a:srgbClr val="000008"/>
                      </a:solidFill>
                      <a:prstDash val="solid"/>
                      <a:headEnd type="none" w="med" len="med"/>
                      <a:tailEnd type="none" w="med" len="med"/>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601.047</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w="6350" cap="flat" cmpd="sng">
                      <a:solidFill>
                        <a:srgbClr val="000008"/>
                      </a:solidFill>
                      <a:prstDash val="solid"/>
                      <a:headEnd type="none" w="med" len="med"/>
                      <a:tailEnd type="none" w="med" len="med"/>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93277.248</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w="6350" cap="flat" cmpd="sng">
                      <a:solidFill>
                        <a:srgbClr val="000008"/>
                      </a:solidFill>
                      <a:prstDash val="solid"/>
                      <a:headEnd type="none" w="med" len="med"/>
                      <a:tailEnd type="none" w="med" len="med"/>
                    </a:lnB>
                    <a:noFill/>
                  </a:tcPr>
                </a:tc>
              </a:tr>
              <a:tr h="208280">
                <a:tc>
                  <a:txBody>
                    <a:bodyPr/>
                    <a:p>
                      <a:pPr marL="68580" indent="0" algn="ctr">
                        <a:lnSpc>
                          <a:spcPct val="114000"/>
                        </a:lnSpc>
                        <a:spcBef>
                          <a:spcPct val="0"/>
                        </a:spcBef>
                        <a:spcAft>
                          <a:spcPct val="0"/>
                        </a:spcAft>
                        <a:buNone/>
                      </a:pPr>
                      <a:endParaRPr lang="en-US" altLang="zh-CN" sz="1000">
                        <a:latin typeface="Times New Roman" panose="02020503050405090304"/>
                        <a:ea typeface="等线" panose="020F0502020204030204"/>
                      </a:endParaRPr>
                    </a:p>
                  </a:txBody>
                  <a:tcPr marL="0" marR="0" marT="0" marB="0" anchor="t" anchorCtr="0">
                    <a:lnL>
                      <a:noFill/>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a:noFill/>
                    </a:lnB>
                    <a:noFill/>
                  </a:tcPr>
                </a:tc>
                <a:tc>
                  <a:txBody>
                    <a:bodyPr/>
                    <a:p>
                      <a:pPr marL="68580" indent="0" algn="ctr">
                        <a:lnSpc>
                          <a:spcPct val="114000"/>
                        </a:lnSpc>
                        <a:spcBef>
                          <a:spcPct val="0"/>
                        </a:spcBef>
                        <a:spcAft>
                          <a:spcPct val="0"/>
                        </a:spcAft>
                        <a:buNone/>
                      </a:pPr>
                      <a:r>
                        <a:rPr lang="en-US" altLang="zh-CN" sz="1000">
                          <a:latin typeface="Times New Roman" panose="02020503050405090304"/>
                          <a:ea typeface="Times New Roman" panose="02020503050405090304"/>
                        </a:rPr>
                        <a:t>AR</a:t>
                      </a:r>
                      <a:endParaRPr lang="en-US" altLang="zh-CN" sz="1000">
                        <a:latin typeface="Times New Roman" panose="02020503050405090304"/>
                        <a:ea typeface="Times New Roman" panose="02020503050405090304"/>
                      </a:endParaRPr>
                    </a:p>
                  </a:txBody>
                  <a:tcPr marL="0" marR="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a:noFill/>
                    </a:lnB>
                    <a:noFill/>
                  </a:tcPr>
                </a:tc>
                <a:tc>
                  <a:txBody>
                    <a:bodyPr/>
                    <a:p>
                      <a:pPr algn="ctr" fontAlgn="ctr"/>
                      <a:r>
                        <a:rPr lang="en-US" altLang="zh-CN" sz="1100" b="0" i="0">
                          <a:solidFill>
                            <a:srgbClr val="000000"/>
                          </a:solidFill>
                          <a:uFillTx/>
                          <a:latin typeface="Times New Roman" panose="02020503050405090304" pitchFamily="18" charset="0"/>
                          <a:ea typeface="宋体"/>
                        </a:rPr>
                        <a:t>0.901067</a:t>
                      </a:r>
                      <a:endParaRPr lang="en-US" altLang="zh-CN" sz="1100" b="0" i="0">
                        <a:solidFill>
                          <a:srgbClr val="000000"/>
                        </a:solidFill>
                        <a:uFillTx/>
                        <a:latin typeface="Times New Roman" panose="02020503050405090304" pitchFamily="18" charset="0"/>
                        <a:ea typeface="宋体"/>
                      </a:endParaRPr>
                    </a:p>
                  </a:txBody>
                  <a:tcPr marL="13017" marR="13017" marT="13017" marB="0" anchor="ctr" anchorCtr="0">
                    <a:lnL w="6350" cap="flat" cmpd="sng">
                      <a:solidFill>
                        <a:srgbClr val="000008"/>
                      </a:solidFill>
                      <a:prstDash val="solid"/>
                      <a:headEnd type="none" w="med" len="med"/>
                      <a:tailEnd type="none" w="med" len="med"/>
                    </a:lnL>
                    <a:lnR>
                      <a:noFill/>
                    </a:lnR>
                    <a:lnT w="6350" cap="flat" cmpd="sng">
                      <a:solidFill>
                        <a:srgbClr val="000008"/>
                      </a:solidFill>
                      <a:prstDash val="solid"/>
                      <a:headEnd type="none" w="med" len="med"/>
                      <a:tailEnd type="none" w="med" len="med"/>
                    </a:lnT>
                    <a:lnB>
                      <a:noFill/>
                    </a:lnB>
                    <a:noFill/>
                  </a:tcPr>
                </a:tc>
                <a:tc>
                  <a:txBody>
                    <a:bodyPr/>
                    <a:p>
                      <a:pPr algn="ctr" fontAlgn="ctr"/>
                      <a:r>
                        <a:rPr lang="en-US" altLang="zh-CN" sz="1100" b="0" i="0">
                          <a:solidFill>
                            <a:srgbClr val="000000"/>
                          </a:solidFill>
                          <a:uFillTx/>
                          <a:latin typeface="Times New Roman" panose="02020503050405090304" pitchFamily="18" charset="0"/>
                          <a:ea typeface="宋体"/>
                        </a:rPr>
                        <a:t>0.164814</a:t>
                      </a:r>
                      <a:endParaRPr lang="en-US" altLang="zh-CN" sz="1100" b="0" i="0">
                        <a:solidFill>
                          <a:srgbClr val="000000"/>
                        </a:solidFill>
                        <a:uFillTx/>
                        <a:latin typeface="Times New Roman" panose="02020503050405090304" pitchFamily="18" charset="0"/>
                        <a:ea typeface="宋体"/>
                      </a:endParaRPr>
                    </a:p>
                  </a:txBody>
                  <a:tcPr marL="13017" marR="13017" marT="13017" marB="0" anchor="ctr" anchorCtr="0">
                    <a:lnL>
                      <a:noFill/>
                    </a:lnL>
                    <a:lnR>
                      <a:noFill/>
                    </a:lnR>
                    <a:lnT w="6350" cap="flat" cmpd="sng">
                      <a:solidFill>
                        <a:srgbClr val="000008"/>
                      </a:solidFill>
                      <a:prstDash val="solid"/>
                      <a:headEnd type="none" w="med" len="med"/>
                      <a:tailEnd type="none" w="med" len="med"/>
                    </a:lnT>
                    <a:lnB>
                      <a:noFill/>
                    </a:lnB>
                    <a:noFill/>
                  </a:tcPr>
                </a:tc>
                <a:tc>
                  <a:txBody>
                    <a:bodyPr/>
                    <a:p>
                      <a:pPr algn="ctr" fontAlgn="ctr"/>
                      <a:r>
                        <a:rPr lang="en-US" altLang="zh-CN" sz="1100" b="0" i="0">
                          <a:solidFill>
                            <a:srgbClr val="000000"/>
                          </a:solidFill>
                          <a:uFillTx/>
                          <a:latin typeface="Times New Roman" panose="02020503050405090304" pitchFamily="18" charset="0"/>
                          <a:ea typeface="宋体"/>
                        </a:rPr>
                        <a:t>7.728</a:t>
                      </a:r>
                      <a:endParaRPr lang="en-US" altLang="zh-CN" sz="1100" b="0" i="0">
                        <a:solidFill>
                          <a:srgbClr val="000000"/>
                        </a:solidFill>
                        <a:uFillTx/>
                        <a:latin typeface="Times New Roman" panose="02020503050405090304" pitchFamily="18" charset="0"/>
                        <a:ea typeface="宋体"/>
                      </a:endParaRPr>
                    </a:p>
                  </a:txBody>
                  <a:tcPr marL="13017" marR="13017" marT="13017" marB="0" anchor="ctr" anchorCtr="0">
                    <a:lnL>
                      <a:noFill/>
                    </a:lnL>
                    <a:lnR>
                      <a:noFill/>
                    </a:lnR>
                    <a:lnT w="6350" cap="flat" cmpd="sng">
                      <a:solidFill>
                        <a:srgbClr val="000008"/>
                      </a:solidFill>
                      <a:prstDash val="solid"/>
                      <a:headEnd type="none" w="med" len="med"/>
                      <a:tailEnd type="none" w="med" len="med"/>
                    </a:lnT>
                    <a:lnB>
                      <a:noFill/>
                    </a:lnB>
                    <a:noFill/>
                  </a:tcPr>
                </a:tc>
                <a:tc>
                  <a:txBody>
                    <a:bodyPr/>
                    <a:p>
                      <a:pPr algn="ctr" fontAlgn="ctr"/>
                      <a:r>
                        <a:rPr lang="en-US" altLang="zh-CN" sz="1100" b="0" i="0">
                          <a:solidFill>
                            <a:srgbClr val="000000"/>
                          </a:solidFill>
                          <a:uFillTx/>
                          <a:latin typeface="Times New Roman" panose="02020503050405090304" pitchFamily="18" charset="0"/>
                          <a:ea typeface="宋体"/>
                        </a:rPr>
                        <a:t>645.0278</a:t>
                      </a:r>
                      <a:endParaRPr lang="en-US" altLang="zh-CN" sz="1100" b="0" i="0">
                        <a:solidFill>
                          <a:srgbClr val="000000"/>
                        </a:solidFill>
                        <a:uFillTx/>
                        <a:latin typeface="Times New Roman" panose="02020503050405090304" pitchFamily="18" charset="0"/>
                        <a:ea typeface="宋体"/>
                      </a:endParaRPr>
                    </a:p>
                  </a:txBody>
                  <a:tcPr marL="13017" marR="13017" marT="13017" marB="0" anchor="ctr" anchorCtr="0">
                    <a:lnL>
                      <a:noFill/>
                    </a:lnL>
                    <a:lnR>
                      <a:noFill/>
                    </a:lnR>
                    <a:lnT w="6350" cap="flat" cmpd="sng">
                      <a:solidFill>
                        <a:srgbClr val="000008"/>
                      </a:solidFill>
                      <a:prstDash val="solid"/>
                      <a:headEnd type="none" w="med" len="med"/>
                      <a:tailEnd type="none" w="med" len="med"/>
                    </a:lnT>
                    <a:lnB>
                      <a:noFill/>
                    </a:lnB>
                    <a:noFill/>
                  </a:tcPr>
                </a:tc>
              </a:tr>
              <a:tr h="208280">
                <a:tc>
                  <a:txBody>
                    <a:bodyPr/>
                    <a:p>
                      <a:pPr marL="68580" indent="0" algn="ctr">
                        <a:lnSpc>
                          <a:spcPct val="114000"/>
                        </a:lnSpc>
                        <a:spcBef>
                          <a:spcPct val="0"/>
                        </a:spcBef>
                        <a:spcAft>
                          <a:spcPct val="0"/>
                        </a:spcAft>
                      </a:pPr>
                      <a:r>
                        <a:rPr lang="en-US" altLang="zh-CN" sz="1000">
                          <a:latin typeface="Times New Roman" panose="02020503050405090304"/>
                          <a:ea typeface="等线" panose="020F0502020204030204"/>
                        </a:rPr>
                        <a:t> </a:t>
                      </a:r>
                      <a:endParaRPr lang="en-US" altLang="zh-CN" sz="1000">
                        <a:latin typeface="Times New Roman" panose="02020503050405090304"/>
                        <a:ea typeface="等线" panose="020F0502020204030204"/>
                      </a:endParaRPr>
                    </a:p>
                  </a:txBody>
                  <a:tcPr marL="0" marR="0" marT="0" marB="0" anchor="t" anchorCtr="0">
                    <a:lnL>
                      <a:noFill/>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a:noFill/>
                    </a:lnB>
                    <a:noFill/>
                  </a:tcPr>
                </a:tc>
                <a:tc>
                  <a:txBody>
                    <a:bodyPr/>
                    <a:p>
                      <a:pPr marL="68580" indent="0" algn="ctr">
                        <a:lnSpc>
                          <a:spcPct val="114000"/>
                        </a:lnSpc>
                        <a:spcBef>
                          <a:spcPct val="0"/>
                        </a:spcBef>
                        <a:spcAft>
                          <a:spcPct val="0"/>
                        </a:spcAft>
                      </a:pPr>
                      <a:r>
                        <a:rPr lang="en-US" altLang="zh-CN" sz="1000">
                          <a:latin typeface="Times New Roman" panose="02020503050405090304"/>
                          <a:ea typeface="Times New Roman" panose="02020503050405090304"/>
                        </a:rPr>
                        <a:t>MLP</a:t>
                      </a:r>
                      <a:endParaRPr lang="en-US" altLang="zh-CN" sz="1000">
                        <a:latin typeface="Times New Roman" panose="02020503050405090304"/>
                        <a:ea typeface="Times New Roman" panose="02020503050405090304"/>
                      </a:endParaRPr>
                    </a:p>
                  </a:txBody>
                  <a:tcPr marL="0" marR="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0.965625</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w="6350" cap="flat" cmpd="sng">
                      <a:solidFill>
                        <a:srgbClr val="000008"/>
                      </a:solidFill>
                      <a:prstDash val="solid"/>
                      <a:headEnd type="none" w="med" len="med"/>
                      <a:tailEnd type="none" w="med" len="med"/>
                    </a:lnL>
                    <a:lnR>
                      <a:noFill/>
                    </a:lnR>
                    <a:lnT w="6350" cap="flat" cmpd="sng">
                      <a:solidFill>
                        <a:srgbClr val="000008"/>
                      </a:solidFill>
                      <a:prstDash val="solid"/>
                      <a:headEnd type="none" w="med" len="med"/>
                      <a:tailEnd type="none" w="med" len="med"/>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0.155324</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w="6350" cap="flat" cmpd="sng">
                      <a:solidFill>
                        <a:srgbClr val="000008"/>
                      </a:solidFill>
                      <a:prstDash val="solid"/>
                      <a:headEnd type="none" w="med" len="med"/>
                      <a:tailEnd type="none" w="med" len="med"/>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2.6214</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w="6350" cap="flat" cmpd="sng">
                      <a:solidFill>
                        <a:srgbClr val="000008"/>
                      </a:solidFill>
                      <a:prstDash val="solid"/>
                      <a:headEnd type="none" w="med" len="med"/>
                      <a:tailEnd type="none" w="med" len="med"/>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2032.832</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w="6350" cap="flat" cmpd="sng">
                      <a:solidFill>
                        <a:srgbClr val="000008"/>
                      </a:solidFill>
                      <a:prstDash val="solid"/>
                      <a:headEnd type="none" w="med" len="med"/>
                      <a:tailEnd type="none" w="med" len="med"/>
                    </a:lnT>
                    <a:lnB>
                      <a:noFill/>
                    </a:lnB>
                    <a:noFill/>
                  </a:tcPr>
                </a:tc>
              </a:tr>
              <a:tr h="208280">
                <a:tc>
                  <a:txBody>
                    <a:bodyPr/>
                    <a:p>
                      <a:pPr marL="68580" indent="0" algn="ctr">
                        <a:lnSpc>
                          <a:spcPct val="114000"/>
                        </a:lnSpc>
                        <a:spcBef>
                          <a:spcPct val="0"/>
                        </a:spcBef>
                        <a:spcAft>
                          <a:spcPct val="0"/>
                        </a:spcAft>
                      </a:pPr>
                      <a:r>
                        <a:rPr lang="en-US" altLang="zh-CN" sz="1000">
                          <a:latin typeface="Times New Roman" panose="02020503050405090304"/>
                          <a:ea typeface="等线" panose="020F0502020204030204"/>
                        </a:rPr>
                        <a:t> </a:t>
                      </a:r>
                      <a:endParaRPr lang="en-US" altLang="zh-CN" sz="1000">
                        <a:latin typeface="Times New Roman" panose="02020503050405090304"/>
                        <a:ea typeface="等线" panose="020F0502020204030204"/>
                      </a:endParaRPr>
                    </a:p>
                  </a:txBody>
                  <a:tcPr marL="0" marR="0" marT="0" marB="0" anchor="t" anchorCtr="0">
                    <a:lnL>
                      <a:noFill/>
                    </a:lnL>
                    <a:lnR w="6350" cap="flat" cmpd="sng">
                      <a:solidFill>
                        <a:srgbClr val="000008"/>
                      </a:solidFill>
                      <a:prstDash val="solid"/>
                      <a:headEnd type="none" w="med" len="med"/>
                      <a:tailEnd type="none" w="med" len="med"/>
                    </a:lnR>
                    <a:lnT>
                      <a:noFill/>
                    </a:lnT>
                    <a:lnB>
                      <a:noFill/>
                    </a:lnB>
                    <a:noFill/>
                  </a:tcPr>
                </a:tc>
                <a:tc>
                  <a:txBody>
                    <a:bodyPr/>
                    <a:p>
                      <a:pPr marL="68580" indent="0" algn="ctr">
                        <a:lnSpc>
                          <a:spcPct val="114000"/>
                        </a:lnSpc>
                        <a:spcBef>
                          <a:spcPct val="0"/>
                        </a:spcBef>
                        <a:spcAft>
                          <a:spcPct val="0"/>
                        </a:spcAft>
                      </a:pPr>
                      <a:r>
                        <a:rPr lang="en-US" altLang="zh-CN" sz="1000">
                          <a:latin typeface="Times New Roman" panose="02020503050405090304"/>
                          <a:ea typeface="Times New Roman" panose="02020503050405090304"/>
                        </a:rPr>
                        <a:t>CNN</a:t>
                      </a:r>
                      <a:endParaRPr lang="en-US" altLang="zh-CN" sz="1000">
                        <a:latin typeface="Times New Roman" panose="02020503050405090304"/>
                        <a:ea typeface="Times New Roman" panose="02020503050405090304"/>
                      </a:endParaRPr>
                    </a:p>
                  </a:txBody>
                  <a:tcPr marL="0" marR="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0.525481</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w="6350" cap="flat" cmpd="sng">
                      <a:solidFill>
                        <a:srgbClr val="000008"/>
                      </a:solidFill>
                      <a:prstDash val="solid"/>
                      <a:headEnd type="none" w="med" len="med"/>
                      <a:tailEnd type="none" w="med" len="med"/>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0.586896</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38.9499</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8789.184</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r>
              <a:tr h="208280">
                <a:tc>
                  <a:txBody>
                    <a:bodyPr/>
                    <a:p>
                      <a:pPr marL="68580" indent="0" algn="ctr">
                        <a:lnSpc>
                          <a:spcPct val="114000"/>
                        </a:lnSpc>
                        <a:spcBef>
                          <a:spcPct val="0"/>
                        </a:spcBef>
                        <a:spcAft>
                          <a:spcPct val="0"/>
                        </a:spcAft>
                      </a:pPr>
                      <a:r>
                        <a:rPr lang="en-US" altLang="zh-CN" sz="1000">
                          <a:latin typeface="Times New Roman" panose="02020503050405090304"/>
                          <a:ea typeface="等线" panose="020F0502020204030204"/>
                        </a:rPr>
                        <a:t>10-&gt;3</a:t>
                      </a:r>
                      <a:endParaRPr lang="en-US" altLang="zh-CN" sz="1000">
                        <a:latin typeface="Times New Roman" panose="02020503050405090304"/>
                        <a:ea typeface="等线" panose="020F0502020204030204"/>
                      </a:endParaRPr>
                    </a:p>
                  </a:txBody>
                  <a:tcPr marL="0" marR="0" marT="0" marB="0" anchor="t" anchorCtr="0">
                    <a:lnL>
                      <a:noFill/>
                    </a:lnL>
                    <a:lnR w="6350" cap="flat" cmpd="sng">
                      <a:solidFill>
                        <a:srgbClr val="000008"/>
                      </a:solidFill>
                      <a:prstDash val="solid"/>
                      <a:headEnd type="none" w="med" len="med"/>
                      <a:tailEnd type="none" w="med" len="med"/>
                    </a:lnR>
                    <a:lnT>
                      <a:noFill/>
                    </a:lnT>
                    <a:lnB>
                      <a:noFill/>
                    </a:lnB>
                    <a:noFill/>
                  </a:tcPr>
                </a:tc>
                <a:tc>
                  <a:txBody>
                    <a:bodyPr/>
                    <a:p>
                      <a:pPr marL="68580" indent="0" algn="ctr">
                        <a:lnSpc>
                          <a:spcPct val="114000"/>
                        </a:lnSpc>
                        <a:spcBef>
                          <a:spcPct val="0"/>
                        </a:spcBef>
                        <a:spcAft>
                          <a:spcPct val="0"/>
                        </a:spcAft>
                      </a:pPr>
                      <a:r>
                        <a:rPr lang="en-US" altLang="zh-CN" sz="1000">
                          <a:latin typeface="Times New Roman" panose="02020503050405090304"/>
                          <a:ea typeface="等线" panose="020F0502020204030204"/>
                        </a:rPr>
                        <a:t>CNNL1</a:t>
                      </a:r>
                      <a:endParaRPr lang="en-US" altLang="zh-CN" sz="1000">
                        <a:latin typeface="Times New Roman" panose="02020503050405090304"/>
                        <a:ea typeface="等线" panose="020F0502020204030204"/>
                      </a:endParaRPr>
                    </a:p>
                  </a:txBody>
                  <a:tcPr marL="0" marR="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0.396214</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w="6350" cap="flat" cmpd="sng">
                      <a:solidFill>
                        <a:srgbClr val="000008"/>
                      </a:solidFill>
                      <a:prstDash val="solid"/>
                      <a:headEnd type="none" w="med" len="med"/>
                      <a:tailEnd type="none" w="med" len="med"/>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0.539582</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40.916</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8985.792</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r>
              <a:tr h="312420">
                <a:tc>
                  <a:txBody>
                    <a:bodyPr/>
                    <a:p>
                      <a:pPr marL="68580" indent="0" algn="ctr">
                        <a:lnSpc>
                          <a:spcPct val="114000"/>
                        </a:lnSpc>
                        <a:spcBef>
                          <a:spcPct val="0"/>
                        </a:spcBef>
                        <a:spcAft>
                          <a:spcPct val="0"/>
                        </a:spcAft>
                      </a:pPr>
                      <a:r>
                        <a:rPr lang="en-US" altLang="zh-CN" sz="1000">
                          <a:latin typeface="Times New Roman" panose="02020503050405090304"/>
                          <a:ea typeface="等线" panose="020F0502020204030204"/>
                        </a:rPr>
                        <a:t> </a:t>
                      </a:r>
                      <a:endParaRPr lang="en-US" altLang="zh-CN" sz="1000">
                        <a:latin typeface="Times New Roman" panose="02020503050405090304"/>
                        <a:ea typeface="等线" panose="020F0502020204030204"/>
                      </a:endParaRPr>
                    </a:p>
                  </a:txBody>
                  <a:tcPr marL="0" marR="0" marT="0" marB="0" anchor="t" anchorCtr="0">
                    <a:lnL>
                      <a:noFill/>
                    </a:lnL>
                    <a:lnR w="6350" cap="flat" cmpd="sng">
                      <a:solidFill>
                        <a:srgbClr val="000008"/>
                      </a:solidFill>
                      <a:prstDash val="solid"/>
                      <a:headEnd type="none" w="med" len="med"/>
                      <a:tailEnd type="none" w="med" len="med"/>
                    </a:lnR>
                    <a:lnT>
                      <a:noFill/>
                    </a:lnT>
                    <a:lnB>
                      <a:noFill/>
                    </a:lnB>
                    <a:noFill/>
                  </a:tcPr>
                </a:tc>
                <a:tc>
                  <a:txBody>
                    <a:bodyPr/>
                    <a:p>
                      <a:pPr marL="68580" indent="0" algn="ctr">
                        <a:lnSpc>
                          <a:spcPct val="114000"/>
                        </a:lnSpc>
                        <a:spcBef>
                          <a:spcPct val="0"/>
                        </a:spcBef>
                        <a:spcAft>
                          <a:spcPct val="0"/>
                        </a:spcAft>
                      </a:pPr>
                      <a:r>
                        <a:rPr lang="en-US" altLang="zh-CN" sz="1000">
                          <a:latin typeface="Times New Roman" panose="02020503050405090304"/>
                          <a:ea typeface="等线" panose="020F0502020204030204"/>
                        </a:rPr>
                        <a:t>CNNL2</a:t>
                      </a:r>
                      <a:endParaRPr lang="en-US" altLang="zh-CN" sz="1000">
                        <a:latin typeface="Times New Roman" panose="02020503050405090304"/>
                        <a:ea typeface="等线" panose="020F0502020204030204"/>
                      </a:endParaRPr>
                    </a:p>
                  </a:txBody>
                  <a:tcPr marL="0" marR="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0.396655</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w="6350" cap="flat" cmpd="sng">
                      <a:solidFill>
                        <a:srgbClr val="000008"/>
                      </a:solidFill>
                      <a:prstDash val="solid"/>
                      <a:headEnd type="none" w="med" len="med"/>
                      <a:tailEnd type="none" w="med" len="med"/>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0.538419</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40.916</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8985.792</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r>
              <a:tr h="313690">
                <a:tc>
                  <a:txBody>
                    <a:bodyPr/>
                    <a:p>
                      <a:pPr marL="68580" indent="0" algn="ctr">
                        <a:lnSpc>
                          <a:spcPct val="114000"/>
                        </a:lnSpc>
                        <a:spcBef>
                          <a:spcPct val="0"/>
                        </a:spcBef>
                        <a:spcAft>
                          <a:spcPct val="0"/>
                        </a:spcAft>
                      </a:pPr>
                      <a:r>
                        <a:rPr lang="en-US" altLang="zh-CN" sz="1000">
                          <a:latin typeface="Times New Roman" panose="02020503050405090304"/>
                          <a:ea typeface="等线" panose="020F0502020204030204"/>
                        </a:rPr>
                        <a:t> </a:t>
                      </a:r>
                      <a:endParaRPr lang="en-US" altLang="zh-CN" sz="1000">
                        <a:latin typeface="Times New Roman" panose="02020503050405090304"/>
                        <a:ea typeface="等线" panose="020F0502020204030204"/>
                      </a:endParaRPr>
                    </a:p>
                  </a:txBody>
                  <a:tcPr marL="0" marR="0" marT="0" marB="0" anchor="t" anchorCtr="0">
                    <a:lnL>
                      <a:noFill/>
                    </a:lnL>
                    <a:lnR w="6350" cap="flat" cmpd="sng">
                      <a:solidFill>
                        <a:srgbClr val="000008"/>
                      </a:solidFill>
                      <a:prstDash val="solid"/>
                      <a:headEnd type="none" w="med" len="med"/>
                      <a:tailEnd type="none" w="med" len="med"/>
                    </a:lnR>
                    <a:lnT>
                      <a:noFill/>
                    </a:lnT>
                    <a:lnB>
                      <a:noFill/>
                    </a:lnB>
                    <a:noFill/>
                  </a:tcPr>
                </a:tc>
                <a:tc>
                  <a:txBody>
                    <a:bodyPr/>
                    <a:p>
                      <a:pPr marL="68580" indent="0" algn="ctr">
                        <a:lnSpc>
                          <a:spcPct val="114000"/>
                        </a:lnSpc>
                        <a:spcBef>
                          <a:spcPct val="0"/>
                        </a:spcBef>
                        <a:spcAft>
                          <a:spcPct val="0"/>
                        </a:spcAft>
                      </a:pPr>
                      <a:r>
                        <a:rPr lang="en-US" altLang="zh-CN" sz="1000">
                          <a:latin typeface="Times New Roman" panose="02020503050405090304"/>
                          <a:ea typeface="Times New Roman" panose="02020503050405090304"/>
                        </a:rPr>
                        <a:t>ComplexCNN</a:t>
                      </a:r>
                      <a:endParaRPr lang="en-US" altLang="zh-CN" sz="1000">
                        <a:latin typeface="Times New Roman" panose="02020503050405090304"/>
                        <a:ea typeface="Times New Roman" panose="02020503050405090304"/>
                      </a:endParaRPr>
                    </a:p>
                  </a:txBody>
                  <a:tcPr marL="0" marR="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0.229165</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w="6350" cap="flat" cmpd="sng">
                      <a:solidFill>
                        <a:srgbClr val="000008"/>
                      </a:solidFill>
                      <a:prstDash val="solid"/>
                      <a:headEnd type="none" w="med" len="med"/>
                      <a:tailEnd type="none" w="med" len="med"/>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0.630518</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5.2792</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981.04</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r>
              <a:tr h="208280">
                <a:tc>
                  <a:txBody>
                    <a:bodyPr/>
                    <a:p>
                      <a:pPr marL="68580" indent="0" algn="ctr">
                        <a:lnSpc>
                          <a:spcPct val="114000"/>
                        </a:lnSpc>
                        <a:spcBef>
                          <a:spcPct val="0"/>
                        </a:spcBef>
                        <a:spcAft>
                          <a:spcPct val="0"/>
                        </a:spcAft>
                      </a:pPr>
                      <a:r>
                        <a:rPr lang="en-US" altLang="zh-CN" sz="1000">
                          <a:latin typeface="Times New Roman" panose="02020503050405090304"/>
                          <a:ea typeface="等线" panose="020F0502020204030204"/>
                        </a:rPr>
                        <a:t> </a:t>
                      </a:r>
                      <a:endParaRPr lang="en-US" altLang="zh-CN" sz="1000">
                        <a:latin typeface="Times New Roman" panose="02020503050405090304"/>
                        <a:ea typeface="等线" panose="020F0502020204030204"/>
                      </a:endParaRPr>
                    </a:p>
                  </a:txBody>
                  <a:tcPr marL="0" marR="0" marT="0" marB="0" anchor="t" anchorCtr="0">
                    <a:lnL>
                      <a:noFill/>
                    </a:lnL>
                    <a:lnR w="6350" cap="flat" cmpd="sng">
                      <a:solidFill>
                        <a:srgbClr val="000008"/>
                      </a:solidFill>
                      <a:prstDash val="solid"/>
                      <a:headEnd type="none" w="med" len="med"/>
                      <a:tailEnd type="none" w="med" len="med"/>
                    </a:lnR>
                    <a:lnT>
                      <a:noFill/>
                    </a:lnT>
                    <a:lnB>
                      <a:noFill/>
                    </a:lnB>
                    <a:noFill/>
                  </a:tcPr>
                </a:tc>
                <a:tc>
                  <a:txBody>
                    <a:bodyPr/>
                    <a:p>
                      <a:pPr marL="68580" indent="0" algn="ctr">
                        <a:lnSpc>
                          <a:spcPct val="114000"/>
                        </a:lnSpc>
                        <a:spcBef>
                          <a:spcPct val="0"/>
                        </a:spcBef>
                        <a:spcAft>
                          <a:spcPct val="0"/>
                        </a:spcAft>
                      </a:pPr>
                      <a:r>
                        <a:rPr lang="en-US" altLang="zh-CN" sz="1000">
                          <a:latin typeface="Times New Roman" panose="02020503050405090304"/>
                          <a:ea typeface="Times New Roman" panose="02020503050405090304"/>
                        </a:rPr>
                        <a:t>RNN</a:t>
                      </a:r>
                      <a:endParaRPr lang="en-US" altLang="zh-CN" sz="1000">
                        <a:latin typeface="Times New Roman" panose="02020503050405090304"/>
                        <a:ea typeface="Times New Roman" panose="02020503050405090304"/>
                      </a:endParaRPr>
                    </a:p>
                  </a:txBody>
                  <a:tcPr marL="0" marR="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0.223797</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w="6350" cap="flat" cmpd="sng">
                      <a:solidFill>
                        <a:srgbClr val="000008"/>
                      </a:solidFill>
                      <a:prstDash val="solid"/>
                      <a:headEnd type="none" w="med" len="med"/>
                      <a:tailEnd type="none" w="med" len="med"/>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0.652269</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32.7803</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4265.008</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r>
              <a:tr h="208280">
                <a:tc>
                  <a:txBody>
                    <a:bodyPr/>
                    <a:p>
                      <a:pPr marL="68580" indent="0" algn="ctr">
                        <a:lnSpc>
                          <a:spcPct val="114000"/>
                        </a:lnSpc>
                        <a:spcBef>
                          <a:spcPct val="0"/>
                        </a:spcBef>
                        <a:spcAft>
                          <a:spcPct val="0"/>
                        </a:spcAft>
                      </a:pPr>
                      <a:r>
                        <a:rPr lang="en-US" altLang="zh-CN" sz="1000">
                          <a:latin typeface="Times New Roman" panose="02020503050405090304"/>
                          <a:ea typeface="等线" panose="020F0502020204030204"/>
                        </a:rPr>
                        <a:t> </a:t>
                      </a:r>
                      <a:endParaRPr lang="en-US" altLang="zh-CN" sz="1000">
                        <a:latin typeface="Times New Roman" panose="02020503050405090304"/>
                        <a:ea typeface="等线" panose="020F0502020204030204"/>
                      </a:endParaRPr>
                    </a:p>
                  </a:txBody>
                  <a:tcPr marL="0" marR="0" marT="0" marB="0" anchor="t" anchorCtr="0">
                    <a:lnL>
                      <a:noFill/>
                    </a:lnL>
                    <a:lnR w="6350" cap="flat" cmpd="sng">
                      <a:solidFill>
                        <a:srgbClr val="000008"/>
                      </a:solidFill>
                      <a:prstDash val="solid"/>
                      <a:headEnd type="none" w="med" len="med"/>
                      <a:tailEnd type="none" w="med" len="med"/>
                    </a:lnR>
                    <a:lnT>
                      <a:noFill/>
                    </a:lnT>
                    <a:lnB>
                      <a:noFill/>
                    </a:lnB>
                    <a:noFill/>
                  </a:tcPr>
                </a:tc>
                <a:tc>
                  <a:txBody>
                    <a:bodyPr/>
                    <a:p>
                      <a:pPr marL="68580" indent="0" algn="ctr">
                        <a:lnSpc>
                          <a:spcPct val="114000"/>
                        </a:lnSpc>
                        <a:spcBef>
                          <a:spcPct val="0"/>
                        </a:spcBef>
                        <a:spcAft>
                          <a:spcPct val="0"/>
                        </a:spcAft>
                      </a:pPr>
                      <a:r>
                        <a:rPr lang="en-US" altLang="zh-CN" sz="1000">
                          <a:latin typeface="Times New Roman" panose="02020503050405090304"/>
                          <a:ea typeface="Times New Roman" panose="02020503050405090304"/>
                        </a:rPr>
                        <a:t>LSTM</a:t>
                      </a:r>
                      <a:endParaRPr lang="en-US" altLang="zh-CN" sz="1000">
                        <a:latin typeface="Times New Roman" panose="02020503050405090304"/>
                        <a:ea typeface="Times New Roman" panose="02020503050405090304"/>
                      </a:endParaRPr>
                    </a:p>
                  </a:txBody>
                  <a:tcPr marL="0" marR="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0.229986</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w="6350" cap="flat" cmpd="sng">
                      <a:solidFill>
                        <a:srgbClr val="000008"/>
                      </a:solidFill>
                      <a:prstDash val="solid"/>
                      <a:headEnd type="none" w="med" len="med"/>
                      <a:tailEnd type="none" w="med" len="med"/>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0.645625</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127.9099</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13763.632</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r>
              <a:tr h="208280">
                <a:tc>
                  <a:txBody>
                    <a:bodyPr/>
                    <a:p>
                      <a:pPr marL="68580" indent="0" algn="ctr">
                        <a:lnSpc>
                          <a:spcPct val="114000"/>
                        </a:lnSpc>
                        <a:spcBef>
                          <a:spcPct val="0"/>
                        </a:spcBef>
                        <a:spcAft>
                          <a:spcPct val="0"/>
                        </a:spcAft>
                      </a:pPr>
                      <a:r>
                        <a:rPr lang="en-US" altLang="zh-CN" sz="1000">
                          <a:latin typeface="Times New Roman" panose="02020503050405090304"/>
                          <a:ea typeface="等线" panose="020F0502020204030204"/>
                        </a:rPr>
                        <a:t> </a:t>
                      </a:r>
                      <a:endParaRPr lang="en-US" altLang="zh-CN" sz="1000">
                        <a:latin typeface="Times New Roman" panose="02020503050405090304"/>
                        <a:ea typeface="等线" panose="020F0502020204030204"/>
                      </a:endParaRPr>
                    </a:p>
                  </a:txBody>
                  <a:tcPr marL="0" marR="0" marT="0" marB="0" anchor="t" anchorCtr="0">
                    <a:lnL>
                      <a:noFill/>
                    </a:lnL>
                    <a:lnR w="6350" cap="flat" cmpd="sng">
                      <a:solidFill>
                        <a:srgbClr val="000008"/>
                      </a:solidFill>
                      <a:prstDash val="solid"/>
                      <a:headEnd type="none" w="med" len="med"/>
                      <a:tailEnd type="none" w="med" len="med"/>
                    </a:lnR>
                    <a:lnT>
                      <a:noFill/>
                    </a:lnT>
                    <a:lnB>
                      <a:noFill/>
                    </a:lnB>
                    <a:noFill/>
                  </a:tcPr>
                </a:tc>
                <a:tc>
                  <a:txBody>
                    <a:bodyPr/>
                    <a:p>
                      <a:pPr marL="68580" indent="0" algn="ctr">
                        <a:lnSpc>
                          <a:spcPct val="114000"/>
                        </a:lnSpc>
                        <a:spcBef>
                          <a:spcPct val="0"/>
                        </a:spcBef>
                        <a:spcAft>
                          <a:spcPct val="0"/>
                        </a:spcAft>
                      </a:pPr>
                      <a:r>
                        <a:rPr lang="en-US" altLang="zh-CN" sz="1000">
                          <a:latin typeface="Times New Roman" panose="02020503050405090304"/>
                          <a:ea typeface="Times New Roman" panose="02020503050405090304"/>
                        </a:rPr>
                        <a:t>Transformer</a:t>
                      </a:r>
                      <a:endParaRPr lang="en-US" altLang="zh-CN" sz="1000">
                        <a:latin typeface="Times New Roman" panose="02020503050405090304"/>
                        <a:ea typeface="Times New Roman" panose="02020503050405090304"/>
                      </a:endParaRPr>
                    </a:p>
                  </a:txBody>
                  <a:tcPr marL="0" marR="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0.154071</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w="6350" cap="flat" cmpd="sng">
                      <a:solidFill>
                        <a:srgbClr val="000008"/>
                      </a:solidFill>
                      <a:prstDash val="solid"/>
                      <a:headEnd type="none" w="med" len="med"/>
                      <a:tailEnd type="none" w="med" len="med"/>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0.682446</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687.1613</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80688.192</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r>
              <a:tr h="208280">
                <a:tc>
                  <a:txBody>
                    <a:bodyPr/>
                    <a:p>
                      <a:pPr marL="68580" indent="0" algn="ctr">
                        <a:lnSpc>
                          <a:spcPct val="114000"/>
                        </a:lnSpc>
                        <a:spcBef>
                          <a:spcPct val="0"/>
                        </a:spcBef>
                        <a:spcAft>
                          <a:spcPct val="0"/>
                        </a:spcAft>
                      </a:pPr>
                      <a:r>
                        <a:rPr lang="en-US" altLang="zh-CN" sz="1000">
                          <a:latin typeface="Times New Roman" panose="02020503050405090304"/>
                          <a:ea typeface="等线" panose="020F0502020204030204"/>
                        </a:rPr>
                        <a:t> </a:t>
                      </a:r>
                      <a:endParaRPr lang="en-US" altLang="zh-CN" sz="1000">
                        <a:latin typeface="Times New Roman" panose="02020503050405090304"/>
                        <a:ea typeface="等线" panose="020F0502020204030204"/>
                      </a:endParaRPr>
                    </a:p>
                  </a:txBody>
                  <a:tcPr marL="0" marR="0" marT="0" marB="0" anchor="t" anchorCtr="0">
                    <a:lnL>
                      <a:noFill/>
                    </a:lnL>
                    <a:lnR w="6350" cap="flat" cmpd="sng">
                      <a:solidFill>
                        <a:srgbClr val="000008"/>
                      </a:solidFill>
                      <a:prstDash val="solid"/>
                      <a:headEnd type="none" w="med" len="med"/>
                      <a:tailEnd type="none" w="med" len="med"/>
                    </a:lnR>
                    <a:lnT>
                      <a:noFill/>
                    </a:lnT>
                    <a:lnB w="6350" cap="flat" cmpd="sng">
                      <a:solidFill>
                        <a:srgbClr val="000008"/>
                      </a:solidFill>
                      <a:prstDash val="solid"/>
                      <a:headEnd type="none" w="med" len="med"/>
                      <a:tailEnd type="none" w="med" len="med"/>
                    </a:lnB>
                    <a:noFill/>
                  </a:tcPr>
                </a:tc>
                <a:tc>
                  <a:txBody>
                    <a:bodyPr/>
                    <a:p>
                      <a:pPr marL="68580" indent="0" algn="ctr">
                        <a:lnSpc>
                          <a:spcPct val="114000"/>
                        </a:lnSpc>
                        <a:spcBef>
                          <a:spcPct val="0"/>
                        </a:spcBef>
                        <a:spcAft>
                          <a:spcPct val="0"/>
                        </a:spcAft>
                      </a:pPr>
                      <a:r>
                        <a:rPr lang="en-US" altLang="zh-CN" sz="1000">
                          <a:latin typeface="Times New Roman" panose="02020503050405090304"/>
                          <a:ea typeface="Times New Roman" panose="02020503050405090304"/>
                        </a:rPr>
                        <a:t>Informer</a:t>
                      </a:r>
                      <a:endParaRPr lang="en-US" altLang="zh-CN" sz="1000">
                        <a:latin typeface="Times New Roman" panose="02020503050405090304"/>
                        <a:ea typeface="Times New Roman" panose="02020503050405090304"/>
                      </a:endParaRPr>
                    </a:p>
                  </a:txBody>
                  <a:tcPr marL="0" marR="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a:noFill/>
                    </a:lnT>
                    <a:lnB w="6350" cap="flat" cmpd="sng">
                      <a:solidFill>
                        <a:srgbClr val="000008"/>
                      </a:solidFill>
                      <a:prstDash val="solid"/>
                      <a:headEnd type="none" w="med" len="med"/>
                      <a:tailEnd type="none" w="med" len="med"/>
                    </a:lnB>
                    <a:noFill/>
                  </a:tcPr>
                </a:tc>
                <a:tc>
                  <a:txBody>
                    <a:bodyPr/>
                    <a:p>
                      <a:pPr marL="68580" indent="0" algn="ctr" fontAlgn="ctr">
                        <a:lnSpc>
                          <a:spcPct val="114000"/>
                        </a:lnSpc>
                        <a:spcBef>
                          <a:spcPct val="0"/>
                        </a:spcBef>
                        <a:spcAft>
                          <a:spcPts val="1000"/>
                        </a:spcAft>
                      </a:pPr>
                      <a:r>
                        <a:rPr lang="en-US" altLang="zh-CN" sz="1200" b="1" i="0">
                          <a:solidFill>
                            <a:srgbClr val="000000"/>
                          </a:solidFill>
                          <a:uFillTx/>
                          <a:latin typeface="Times New Roman" panose="02020503050405090304" pitchFamily="18" charset="0"/>
                          <a:ea typeface="Times New Roman" panose="02020503050405090304"/>
                          <a:cs typeface="Times New Roman Bold" panose="02020503050405090304" charset="0"/>
                        </a:rPr>
                        <a:t>0.104099</a:t>
                      </a:r>
                      <a:endParaRPr lang="en-US" altLang="zh-CN" sz="1200" b="1" i="0">
                        <a:solidFill>
                          <a:srgbClr val="000000"/>
                        </a:solidFill>
                        <a:uFillTx/>
                        <a:latin typeface="Times New Roman" panose="02020503050405090304" pitchFamily="18" charset="0"/>
                        <a:ea typeface="Times New Roman" panose="02020503050405090304"/>
                        <a:cs typeface="Times New Roman Bold" panose="02020503050405090304" charset="0"/>
                      </a:endParaRPr>
                    </a:p>
                  </a:txBody>
                  <a:tcPr marL="0" marR="0" marT="0" marB="0" anchor="ctr" anchorCtr="0">
                    <a:lnL w="6350" cap="flat" cmpd="sng">
                      <a:solidFill>
                        <a:srgbClr val="000008"/>
                      </a:solidFill>
                      <a:prstDash val="solid"/>
                      <a:headEnd type="none" w="med" len="med"/>
                      <a:tailEnd type="none" w="med" len="med"/>
                    </a:lnL>
                    <a:lnR>
                      <a:noFill/>
                    </a:lnR>
                    <a:lnT>
                      <a:noFill/>
                    </a:lnT>
                    <a:lnB w="6350" cap="flat" cmpd="sng">
                      <a:solidFill>
                        <a:srgbClr val="000008"/>
                      </a:solidFill>
                      <a:prstDash val="solid"/>
                      <a:headEnd type="none" w="med" len="med"/>
                      <a:tailEnd type="none" w="med" len="med"/>
                    </a:lnB>
                    <a:noFill/>
                  </a:tcPr>
                </a:tc>
                <a:tc>
                  <a:txBody>
                    <a:bodyPr/>
                    <a:p>
                      <a:pPr marL="68580" indent="0" algn="ctr" fontAlgn="ctr">
                        <a:lnSpc>
                          <a:spcPct val="114000"/>
                        </a:lnSpc>
                        <a:spcBef>
                          <a:spcPct val="0"/>
                        </a:spcBef>
                        <a:spcAft>
                          <a:spcPts val="1000"/>
                        </a:spcAft>
                      </a:pPr>
                      <a:r>
                        <a:rPr lang="en-US" altLang="zh-CN" sz="1200" b="1" i="0">
                          <a:solidFill>
                            <a:srgbClr val="000000"/>
                          </a:solidFill>
                          <a:uFillTx/>
                          <a:latin typeface="Times New Roman" panose="02020503050405090304" pitchFamily="18" charset="0"/>
                          <a:ea typeface="Times New Roman" panose="02020503050405090304"/>
                          <a:cs typeface="Times New Roman Bold" panose="02020503050405090304" charset="0"/>
                        </a:rPr>
                        <a:t>0.833776</a:t>
                      </a:r>
                      <a:endParaRPr lang="en-US" altLang="zh-CN" sz="1200" b="1" i="0">
                        <a:solidFill>
                          <a:srgbClr val="000000"/>
                        </a:solidFill>
                        <a:uFillTx/>
                        <a:latin typeface="Times New Roman" panose="02020503050405090304" pitchFamily="18" charset="0"/>
                        <a:ea typeface="Times New Roman" panose="02020503050405090304"/>
                        <a:cs typeface="Times New Roman Bold" panose="02020503050405090304" charset="0"/>
                      </a:endParaRPr>
                    </a:p>
                  </a:txBody>
                  <a:tcPr marL="0" marR="0" marT="0" marB="0" anchor="ctr" anchorCtr="0">
                    <a:lnL>
                      <a:noFill/>
                    </a:lnL>
                    <a:lnR>
                      <a:noFill/>
                    </a:lnR>
                    <a:lnT>
                      <a:noFill/>
                    </a:lnT>
                    <a:lnB w="6350" cap="flat" cmpd="sng">
                      <a:solidFill>
                        <a:srgbClr val="000008"/>
                      </a:solidFill>
                      <a:prstDash val="solid"/>
                      <a:headEnd type="none" w="med" len="med"/>
                      <a:tailEnd type="none" w="med" len="med"/>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720.7158</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w="6350" cap="flat" cmpd="sng">
                      <a:solidFill>
                        <a:srgbClr val="000008"/>
                      </a:solidFill>
                      <a:prstDash val="solid"/>
                      <a:headEnd type="none" w="med" len="med"/>
                      <a:tailEnd type="none" w="med" len="med"/>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93277.248</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w="6350" cap="flat" cmpd="sng">
                      <a:solidFill>
                        <a:srgbClr val="000008"/>
                      </a:solidFill>
                      <a:prstDash val="solid"/>
                      <a:headEnd type="none" w="med" len="med"/>
                      <a:tailEnd type="none" w="med" len="med"/>
                    </a:lnB>
                    <a:noFill/>
                  </a:tcPr>
                </a:tc>
              </a:tr>
              <a:tr h="208280">
                <a:tc>
                  <a:txBody>
                    <a:bodyPr/>
                    <a:p>
                      <a:pPr marL="68580" indent="0" algn="ctr">
                        <a:lnSpc>
                          <a:spcPct val="114000"/>
                        </a:lnSpc>
                        <a:spcBef>
                          <a:spcPct val="0"/>
                        </a:spcBef>
                        <a:spcAft>
                          <a:spcPct val="0"/>
                        </a:spcAft>
                        <a:buNone/>
                      </a:pPr>
                      <a:endParaRPr lang="en-US" altLang="zh-CN" sz="1000">
                        <a:latin typeface="Times New Roman" panose="02020503050405090304"/>
                        <a:ea typeface="等线" panose="020F0502020204030204"/>
                      </a:endParaRPr>
                    </a:p>
                  </a:txBody>
                  <a:tcPr marL="0" marR="0" marT="0" marB="0" anchor="t" anchorCtr="0">
                    <a:lnL>
                      <a:noFill/>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a:noFill/>
                    </a:lnB>
                    <a:noFill/>
                  </a:tcPr>
                </a:tc>
                <a:tc>
                  <a:txBody>
                    <a:bodyPr/>
                    <a:p>
                      <a:pPr marL="68580" indent="0" algn="ctr">
                        <a:lnSpc>
                          <a:spcPct val="114000"/>
                        </a:lnSpc>
                        <a:spcBef>
                          <a:spcPct val="0"/>
                        </a:spcBef>
                        <a:spcAft>
                          <a:spcPct val="0"/>
                        </a:spcAft>
                        <a:buNone/>
                      </a:pPr>
                      <a:r>
                        <a:rPr lang="en-US" altLang="zh-CN" sz="1000">
                          <a:latin typeface="Times New Roman" panose="02020503050405090304"/>
                          <a:ea typeface="Times New Roman" panose="02020503050405090304"/>
                        </a:rPr>
                        <a:t>AR</a:t>
                      </a:r>
                      <a:endParaRPr lang="en-US" altLang="zh-CN" sz="1000">
                        <a:latin typeface="Times New Roman" panose="02020503050405090304"/>
                        <a:ea typeface="Times New Roman" panose="02020503050405090304"/>
                      </a:endParaRPr>
                    </a:p>
                  </a:txBody>
                  <a:tcPr marL="0" marR="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a:noFill/>
                    </a:lnB>
                    <a:noFill/>
                  </a:tcPr>
                </a:tc>
                <a:tc>
                  <a:txBody>
                    <a:bodyPr/>
                    <a:p>
                      <a:pPr algn="ctr" fontAlgn="ctr"/>
                      <a:r>
                        <a:rPr lang="en-US" altLang="zh-CN" sz="1100" b="0" i="0">
                          <a:solidFill>
                            <a:srgbClr val="000000"/>
                          </a:solidFill>
                          <a:uFillTx/>
                          <a:latin typeface="Times New Roman" panose="02020503050405090304" pitchFamily="18" charset="0"/>
                          <a:ea typeface="宋体"/>
                        </a:rPr>
                        <a:t>0.93206</a:t>
                      </a:r>
                      <a:endParaRPr lang="en-US" altLang="zh-CN" sz="1100" b="0" i="0">
                        <a:solidFill>
                          <a:srgbClr val="000000"/>
                        </a:solidFill>
                        <a:uFillTx/>
                        <a:latin typeface="Times New Roman" panose="02020503050405090304" pitchFamily="18" charset="0"/>
                        <a:ea typeface="宋体"/>
                      </a:endParaRPr>
                    </a:p>
                  </a:txBody>
                  <a:tcPr marL="13017" marR="13017" marT="13017" marB="0" anchor="ctr" anchorCtr="0">
                    <a:lnL w="6350" cap="flat" cmpd="sng">
                      <a:solidFill>
                        <a:srgbClr val="000008"/>
                      </a:solidFill>
                      <a:prstDash val="solid"/>
                      <a:headEnd type="none" w="med" len="med"/>
                      <a:tailEnd type="none" w="med" len="med"/>
                    </a:lnL>
                    <a:lnR>
                      <a:noFill/>
                    </a:lnR>
                    <a:lnT w="6350" cap="flat" cmpd="sng">
                      <a:solidFill>
                        <a:srgbClr val="000008"/>
                      </a:solidFill>
                      <a:prstDash val="solid"/>
                      <a:headEnd type="none" w="med" len="med"/>
                      <a:tailEnd type="none" w="med" len="med"/>
                    </a:lnT>
                    <a:lnB>
                      <a:noFill/>
                    </a:lnB>
                    <a:noFill/>
                  </a:tcPr>
                </a:tc>
                <a:tc>
                  <a:txBody>
                    <a:bodyPr/>
                    <a:p>
                      <a:pPr algn="ctr" fontAlgn="ctr"/>
                      <a:r>
                        <a:rPr lang="en-US" altLang="zh-CN" sz="1100" b="0" i="0">
                          <a:solidFill>
                            <a:srgbClr val="000000"/>
                          </a:solidFill>
                          <a:uFillTx/>
                          <a:latin typeface="Times New Roman" panose="02020503050405090304" pitchFamily="18" charset="0"/>
                          <a:ea typeface="宋体"/>
                        </a:rPr>
                        <a:t>0.144331</a:t>
                      </a:r>
                      <a:endParaRPr lang="en-US" altLang="zh-CN" sz="1100" b="0" i="0">
                        <a:solidFill>
                          <a:srgbClr val="000000"/>
                        </a:solidFill>
                        <a:uFillTx/>
                        <a:latin typeface="Times New Roman" panose="02020503050405090304" pitchFamily="18" charset="0"/>
                        <a:ea typeface="宋体"/>
                      </a:endParaRPr>
                    </a:p>
                  </a:txBody>
                  <a:tcPr marL="13017" marR="13017" marT="13017" marB="0" anchor="ctr" anchorCtr="0">
                    <a:lnL>
                      <a:noFill/>
                    </a:lnL>
                    <a:lnR>
                      <a:noFill/>
                    </a:lnR>
                    <a:lnT w="6350" cap="flat" cmpd="sng">
                      <a:solidFill>
                        <a:srgbClr val="000008"/>
                      </a:solidFill>
                      <a:prstDash val="solid"/>
                      <a:headEnd type="none" w="med" len="med"/>
                      <a:tailEnd type="none" w="med" len="med"/>
                    </a:lnT>
                    <a:lnB>
                      <a:noFill/>
                    </a:lnB>
                    <a:noFill/>
                  </a:tcPr>
                </a:tc>
                <a:tc>
                  <a:txBody>
                    <a:bodyPr/>
                    <a:p>
                      <a:pPr algn="ctr" fontAlgn="ctr"/>
                      <a:r>
                        <a:rPr lang="en-US" altLang="zh-CN" sz="1100" b="0" i="0">
                          <a:solidFill>
                            <a:srgbClr val="000000"/>
                          </a:solidFill>
                          <a:uFillTx/>
                          <a:latin typeface="Times New Roman" panose="02020503050405090304" pitchFamily="18" charset="0"/>
                          <a:ea typeface="宋体"/>
                        </a:rPr>
                        <a:t>12.88</a:t>
                      </a:r>
                      <a:endParaRPr lang="en-US" altLang="zh-CN" sz="1100" b="0" i="0">
                        <a:solidFill>
                          <a:srgbClr val="000000"/>
                        </a:solidFill>
                        <a:uFillTx/>
                        <a:latin typeface="Times New Roman" panose="02020503050405090304" pitchFamily="18" charset="0"/>
                        <a:ea typeface="宋体"/>
                      </a:endParaRPr>
                    </a:p>
                  </a:txBody>
                  <a:tcPr marL="13017" marR="13017" marT="13017" marB="0" anchor="ctr" anchorCtr="0">
                    <a:lnL>
                      <a:noFill/>
                    </a:lnL>
                    <a:lnR>
                      <a:noFill/>
                    </a:lnR>
                    <a:lnT w="6350" cap="flat" cmpd="sng">
                      <a:solidFill>
                        <a:srgbClr val="000008"/>
                      </a:solidFill>
                      <a:prstDash val="solid"/>
                      <a:headEnd type="none" w="med" len="med"/>
                      <a:tailEnd type="none" w="med" len="med"/>
                    </a:lnT>
                    <a:lnB>
                      <a:noFill/>
                    </a:lnB>
                    <a:noFill/>
                  </a:tcPr>
                </a:tc>
                <a:tc>
                  <a:txBody>
                    <a:bodyPr/>
                    <a:p>
                      <a:pPr algn="ctr" fontAlgn="ctr"/>
                      <a:r>
                        <a:rPr lang="en-US" altLang="zh-CN" sz="1100" b="0" i="0">
                          <a:solidFill>
                            <a:srgbClr val="000000"/>
                          </a:solidFill>
                          <a:uFillTx/>
                          <a:latin typeface="Times New Roman" panose="02020503050405090304" pitchFamily="18" charset="0"/>
                          <a:ea typeface="宋体"/>
                        </a:rPr>
                        <a:t>1075.0208</a:t>
                      </a:r>
                      <a:endParaRPr lang="en-US" altLang="zh-CN" sz="1100" b="0" i="0">
                        <a:solidFill>
                          <a:srgbClr val="000000"/>
                        </a:solidFill>
                        <a:uFillTx/>
                        <a:latin typeface="Times New Roman" panose="02020503050405090304" pitchFamily="18" charset="0"/>
                        <a:ea typeface="宋体"/>
                      </a:endParaRPr>
                    </a:p>
                  </a:txBody>
                  <a:tcPr marL="13017" marR="13017" marT="13017" marB="0" anchor="ctr" anchorCtr="0">
                    <a:lnL>
                      <a:noFill/>
                    </a:lnL>
                    <a:lnR>
                      <a:noFill/>
                    </a:lnR>
                    <a:lnT w="6350" cap="flat" cmpd="sng">
                      <a:solidFill>
                        <a:srgbClr val="000008"/>
                      </a:solidFill>
                      <a:prstDash val="solid"/>
                      <a:headEnd type="none" w="med" len="med"/>
                      <a:tailEnd type="none" w="med" len="med"/>
                    </a:lnT>
                    <a:lnB>
                      <a:noFill/>
                    </a:lnB>
                    <a:noFill/>
                  </a:tcPr>
                </a:tc>
              </a:tr>
              <a:tr h="208280">
                <a:tc>
                  <a:txBody>
                    <a:bodyPr/>
                    <a:p>
                      <a:pPr marL="68580" indent="0" algn="ctr">
                        <a:lnSpc>
                          <a:spcPct val="114000"/>
                        </a:lnSpc>
                        <a:spcBef>
                          <a:spcPct val="0"/>
                        </a:spcBef>
                        <a:spcAft>
                          <a:spcPct val="0"/>
                        </a:spcAft>
                      </a:pPr>
                      <a:r>
                        <a:rPr lang="en-US" altLang="zh-CN" sz="1000">
                          <a:latin typeface="Times New Roman" panose="02020503050405090304"/>
                          <a:ea typeface="等线" panose="020F0502020204030204"/>
                        </a:rPr>
                        <a:t> </a:t>
                      </a:r>
                      <a:endParaRPr lang="en-US" altLang="zh-CN" sz="1000">
                        <a:latin typeface="Times New Roman" panose="02020503050405090304"/>
                        <a:ea typeface="等线" panose="020F0502020204030204"/>
                      </a:endParaRPr>
                    </a:p>
                  </a:txBody>
                  <a:tcPr marL="0" marR="0" marT="0" marB="0" anchor="t" anchorCtr="0">
                    <a:lnL>
                      <a:noFill/>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a:noFill/>
                    </a:lnB>
                    <a:noFill/>
                  </a:tcPr>
                </a:tc>
                <a:tc>
                  <a:txBody>
                    <a:bodyPr/>
                    <a:p>
                      <a:pPr marL="68580" indent="0" algn="ctr">
                        <a:lnSpc>
                          <a:spcPct val="114000"/>
                        </a:lnSpc>
                        <a:spcBef>
                          <a:spcPct val="0"/>
                        </a:spcBef>
                        <a:spcAft>
                          <a:spcPct val="0"/>
                        </a:spcAft>
                      </a:pPr>
                      <a:r>
                        <a:rPr lang="en-US" altLang="zh-CN" sz="1000">
                          <a:latin typeface="Times New Roman" panose="02020503050405090304"/>
                          <a:ea typeface="Times New Roman" panose="02020503050405090304"/>
                        </a:rPr>
                        <a:t>MLP</a:t>
                      </a:r>
                      <a:endParaRPr lang="en-US" altLang="zh-CN" sz="1000">
                        <a:latin typeface="Times New Roman" panose="02020503050405090304"/>
                        <a:ea typeface="Times New Roman" panose="02020503050405090304"/>
                      </a:endParaRPr>
                    </a:p>
                  </a:txBody>
                  <a:tcPr marL="0" marR="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1.051634</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w="6350" cap="flat" cmpd="sng">
                      <a:solidFill>
                        <a:srgbClr val="000008"/>
                      </a:solidFill>
                      <a:prstDash val="solid"/>
                      <a:headEnd type="none" w="med" len="med"/>
                      <a:tailEnd type="none" w="med" len="med"/>
                    </a:lnL>
                    <a:lnR>
                      <a:noFill/>
                    </a:lnR>
                    <a:lnT w="6350" cap="flat" cmpd="sng">
                      <a:solidFill>
                        <a:srgbClr val="000008"/>
                      </a:solidFill>
                      <a:prstDash val="solid"/>
                      <a:headEnd type="none" w="med" len="med"/>
                      <a:tailEnd type="none" w="med" len="med"/>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0.096465</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w="6350" cap="flat" cmpd="sng">
                      <a:solidFill>
                        <a:srgbClr val="000008"/>
                      </a:solidFill>
                      <a:prstDash val="solid"/>
                      <a:headEnd type="none" w="med" len="med"/>
                      <a:tailEnd type="none" w="med" len="med"/>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3.9322</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w="6350" cap="flat" cmpd="sng">
                      <a:solidFill>
                        <a:srgbClr val="000008"/>
                      </a:solidFill>
                      <a:prstDash val="solid"/>
                      <a:headEnd type="none" w="med" len="med"/>
                      <a:tailEnd type="none" w="med" len="med"/>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3343.68</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w="6350" cap="flat" cmpd="sng">
                      <a:solidFill>
                        <a:srgbClr val="000008"/>
                      </a:solidFill>
                      <a:prstDash val="solid"/>
                      <a:headEnd type="none" w="med" len="med"/>
                      <a:tailEnd type="none" w="med" len="med"/>
                    </a:lnT>
                    <a:lnB>
                      <a:noFill/>
                    </a:lnB>
                    <a:noFill/>
                  </a:tcPr>
                </a:tc>
              </a:tr>
              <a:tr h="208280">
                <a:tc>
                  <a:txBody>
                    <a:bodyPr/>
                    <a:p>
                      <a:pPr marL="68580" indent="0" algn="ctr">
                        <a:lnSpc>
                          <a:spcPct val="114000"/>
                        </a:lnSpc>
                        <a:spcBef>
                          <a:spcPct val="0"/>
                        </a:spcBef>
                        <a:spcAft>
                          <a:spcPct val="0"/>
                        </a:spcAft>
                      </a:pPr>
                      <a:r>
                        <a:rPr lang="en-US" altLang="zh-CN" sz="1000">
                          <a:latin typeface="Times New Roman" panose="02020503050405090304"/>
                          <a:ea typeface="等线" panose="020F0502020204030204"/>
                        </a:rPr>
                        <a:t> </a:t>
                      </a:r>
                      <a:endParaRPr lang="en-US" altLang="zh-CN" sz="1000">
                        <a:latin typeface="Times New Roman" panose="02020503050405090304"/>
                        <a:ea typeface="等线" panose="020F0502020204030204"/>
                      </a:endParaRPr>
                    </a:p>
                  </a:txBody>
                  <a:tcPr marL="0" marR="0" marT="0" marB="0" anchor="t" anchorCtr="0">
                    <a:lnL>
                      <a:noFill/>
                    </a:lnL>
                    <a:lnR w="6350" cap="flat" cmpd="sng">
                      <a:solidFill>
                        <a:srgbClr val="000008"/>
                      </a:solidFill>
                      <a:prstDash val="solid"/>
                      <a:headEnd type="none" w="med" len="med"/>
                      <a:tailEnd type="none" w="med" len="med"/>
                    </a:lnR>
                    <a:lnT>
                      <a:noFill/>
                    </a:lnT>
                    <a:lnB>
                      <a:noFill/>
                    </a:lnB>
                    <a:noFill/>
                  </a:tcPr>
                </a:tc>
                <a:tc>
                  <a:txBody>
                    <a:bodyPr/>
                    <a:p>
                      <a:pPr marL="68580" indent="0" algn="ctr">
                        <a:lnSpc>
                          <a:spcPct val="114000"/>
                        </a:lnSpc>
                        <a:spcBef>
                          <a:spcPct val="0"/>
                        </a:spcBef>
                        <a:spcAft>
                          <a:spcPct val="0"/>
                        </a:spcAft>
                      </a:pPr>
                      <a:r>
                        <a:rPr lang="en-US" altLang="zh-CN" sz="1000">
                          <a:latin typeface="Times New Roman" panose="02020503050405090304"/>
                          <a:ea typeface="Times New Roman" panose="02020503050405090304"/>
                        </a:rPr>
                        <a:t>CNN</a:t>
                      </a:r>
                      <a:endParaRPr lang="en-US" altLang="zh-CN" sz="1000">
                        <a:latin typeface="Times New Roman" panose="02020503050405090304"/>
                        <a:ea typeface="Times New Roman" panose="02020503050405090304"/>
                      </a:endParaRPr>
                    </a:p>
                  </a:txBody>
                  <a:tcPr marL="0" marR="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0.507723</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w="6350" cap="flat" cmpd="sng">
                      <a:solidFill>
                        <a:srgbClr val="000008"/>
                      </a:solidFill>
                      <a:prstDash val="solid"/>
                      <a:headEnd type="none" w="med" len="med"/>
                      <a:tailEnd type="none" w="med" len="med"/>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0.590925</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39.081</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8920.384</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r>
              <a:tr h="208280">
                <a:tc>
                  <a:txBody>
                    <a:bodyPr/>
                    <a:p>
                      <a:pPr marL="68580" indent="0" algn="ctr">
                        <a:lnSpc>
                          <a:spcPct val="114000"/>
                        </a:lnSpc>
                        <a:spcBef>
                          <a:spcPct val="0"/>
                        </a:spcBef>
                        <a:spcAft>
                          <a:spcPct val="0"/>
                        </a:spcAft>
                      </a:pPr>
                      <a:r>
                        <a:rPr lang="en-US" altLang="zh-CN" sz="1000">
                          <a:latin typeface="Times New Roman" panose="02020503050405090304"/>
                          <a:ea typeface="等线" panose="020F0502020204030204"/>
                        </a:rPr>
                        <a:t>10-&gt;5</a:t>
                      </a:r>
                      <a:endParaRPr lang="en-US" altLang="zh-CN" sz="1000">
                        <a:latin typeface="Times New Roman" panose="02020503050405090304"/>
                        <a:ea typeface="等线" panose="020F0502020204030204"/>
                      </a:endParaRPr>
                    </a:p>
                  </a:txBody>
                  <a:tcPr marL="0" marR="0" marT="0" marB="0" anchor="t" anchorCtr="0">
                    <a:lnL>
                      <a:noFill/>
                    </a:lnL>
                    <a:lnR w="6350" cap="flat" cmpd="sng">
                      <a:solidFill>
                        <a:srgbClr val="000008"/>
                      </a:solidFill>
                      <a:prstDash val="solid"/>
                      <a:headEnd type="none" w="med" len="med"/>
                      <a:tailEnd type="none" w="med" len="med"/>
                    </a:lnR>
                    <a:lnT>
                      <a:noFill/>
                    </a:lnT>
                    <a:lnB>
                      <a:noFill/>
                    </a:lnB>
                    <a:noFill/>
                  </a:tcPr>
                </a:tc>
                <a:tc>
                  <a:txBody>
                    <a:bodyPr/>
                    <a:p>
                      <a:pPr marL="68580" indent="0" algn="ctr">
                        <a:lnSpc>
                          <a:spcPct val="114000"/>
                        </a:lnSpc>
                        <a:spcBef>
                          <a:spcPct val="0"/>
                        </a:spcBef>
                        <a:spcAft>
                          <a:spcPct val="0"/>
                        </a:spcAft>
                      </a:pPr>
                      <a:r>
                        <a:rPr lang="en-US" altLang="zh-CN" sz="1000">
                          <a:latin typeface="Times New Roman" panose="02020503050405090304"/>
                          <a:ea typeface="等线" panose="020F0502020204030204"/>
                        </a:rPr>
                        <a:t>CNNL1</a:t>
                      </a:r>
                      <a:endParaRPr lang="en-US" altLang="zh-CN" sz="1000">
                        <a:latin typeface="Times New Roman" panose="02020503050405090304"/>
                        <a:ea typeface="等线" panose="020F0502020204030204"/>
                      </a:endParaRPr>
                    </a:p>
                  </a:txBody>
                  <a:tcPr marL="0" marR="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0.463053</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w="6350" cap="flat" cmpd="sng">
                      <a:solidFill>
                        <a:srgbClr val="000008"/>
                      </a:solidFill>
                      <a:prstDash val="solid"/>
                      <a:headEnd type="none" w="med" len="med"/>
                      <a:tailEnd type="none" w="med" len="med"/>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0.55069</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41.047</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9116.992</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r>
              <a:tr h="208280">
                <a:tc>
                  <a:txBody>
                    <a:bodyPr/>
                    <a:p>
                      <a:pPr marL="68580" indent="0" algn="ctr">
                        <a:lnSpc>
                          <a:spcPct val="114000"/>
                        </a:lnSpc>
                        <a:spcBef>
                          <a:spcPct val="0"/>
                        </a:spcBef>
                        <a:spcAft>
                          <a:spcPct val="0"/>
                        </a:spcAft>
                      </a:pPr>
                      <a:r>
                        <a:rPr lang="en-US" altLang="zh-CN" sz="1000">
                          <a:latin typeface="Times New Roman" panose="02020503050405090304"/>
                          <a:ea typeface="等线" panose="020F0502020204030204"/>
                        </a:rPr>
                        <a:t> </a:t>
                      </a:r>
                      <a:endParaRPr lang="en-US" altLang="zh-CN" sz="1000">
                        <a:latin typeface="Times New Roman" panose="02020503050405090304"/>
                        <a:ea typeface="等线" panose="020F0502020204030204"/>
                      </a:endParaRPr>
                    </a:p>
                  </a:txBody>
                  <a:tcPr marL="0" marR="0" marT="0" marB="0" anchor="t" anchorCtr="0">
                    <a:lnL>
                      <a:noFill/>
                    </a:lnL>
                    <a:lnR w="6350" cap="flat" cmpd="sng">
                      <a:solidFill>
                        <a:srgbClr val="000008"/>
                      </a:solidFill>
                      <a:prstDash val="solid"/>
                      <a:headEnd type="none" w="med" len="med"/>
                      <a:tailEnd type="none" w="med" len="med"/>
                    </a:lnR>
                    <a:lnT>
                      <a:noFill/>
                    </a:lnT>
                    <a:lnB>
                      <a:noFill/>
                    </a:lnB>
                    <a:noFill/>
                  </a:tcPr>
                </a:tc>
                <a:tc>
                  <a:txBody>
                    <a:bodyPr/>
                    <a:p>
                      <a:pPr marL="68580" indent="0" algn="ctr">
                        <a:lnSpc>
                          <a:spcPct val="114000"/>
                        </a:lnSpc>
                        <a:spcBef>
                          <a:spcPct val="0"/>
                        </a:spcBef>
                        <a:spcAft>
                          <a:spcPct val="0"/>
                        </a:spcAft>
                      </a:pPr>
                      <a:r>
                        <a:rPr lang="en-US" altLang="zh-CN" sz="1000">
                          <a:latin typeface="Times New Roman" panose="02020503050405090304"/>
                          <a:ea typeface="等线" panose="020F0502020204030204"/>
                        </a:rPr>
                        <a:t>CNNL2</a:t>
                      </a:r>
                      <a:endParaRPr lang="en-US" altLang="zh-CN" sz="1000">
                        <a:latin typeface="Times New Roman" panose="02020503050405090304"/>
                        <a:ea typeface="等线" panose="020F0502020204030204"/>
                      </a:endParaRPr>
                    </a:p>
                  </a:txBody>
                  <a:tcPr marL="0" marR="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0.463679</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w="6350" cap="flat" cmpd="sng">
                      <a:solidFill>
                        <a:srgbClr val="000008"/>
                      </a:solidFill>
                      <a:prstDash val="solid"/>
                      <a:headEnd type="none" w="med" len="med"/>
                      <a:tailEnd type="none" w="med" len="med"/>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0.553137</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41.047</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9116.992</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r>
              <a:tr h="208280">
                <a:tc>
                  <a:txBody>
                    <a:bodyPr/>
                    <a:p>
                      <a:pPr marL="68580" indent="0" algn="ctr">
                        <a:lnSpc>
                          <a:spcPct val="114000"/>
                        </a:lnSpc>
                        <a:spcBef>
                          <a:spcPct val="0"/>
                        </a:spcBef>
                        <a:spcAft>
                          <a:spcPct val="0"/>
                        </a:spcAft>
                      </a:pPr>
                      <a:r>
                        <a:rPr lang="en-US" altLang="zh-CN" sz="1000">
                          <a:latin typeface="Times New Roman" panose="02020503050405090304"/>
                          <a:ea typeface="等线" panose="020F0502020204030204"/>
                        </a:rPr>
                        <a:t> </a:t>
                      </a:r>
                      <a:endParaRPr lang="en-US" altLang="zh-CN" sz="1000">
                        <a:latin typeface="Times New Roman" panose="02020503050405090304"/>
                        <a:ea typeface="等线" panose="020F0502020204030204"/>
                      </a:endParaRPr>
                    </a:p>
                  </a:txBody>
                  <a:tcPr marL="0" marR="0" marT="0" marB="0" anchor="t" anchorCtr="0">
                    <a:lnL>
                      <a:noFill/>
                    </a:lnL>
                    <a:lnR w="6350" cap="flat" cmpd="sng">
                      <a:solidFill>
                        <a:srgbClr val="000008"/>
                      </a:solidFill>
                      <a:prstDash val="solid"/>
                      <a:headEnd type="none" w="med" len="med"/>
                      <a:tailEnd type="none" w="med" len="med"/>
                    </a:lnR>
                    <a:lnT>
                      <a:noFill/>
                    </a:lnT>
                    <a:lnB>
                      <a:noFill/>
                    </a:lnB>
                    <a:noFill/>
                  </a:tcPr>
                </a:tc>
                <a:tc>
                  <a:txBody>
                    <a:bodyPr/>
                    <a:p>
                      <a:pPr marL="68580" indent="0" algn="ctr">
                        <a:lnSpc>
                          <a:spcPct val="114000"/>
                        </a:lnSpc>
                        <a:spcBef>
                          <a:spcPct val="0"/>
                        </a:spcBef>
                        <a:spcAft>
                          <a:spcPct val="0"/>
                        </a:spcAft>
                      </a:pPr>
                      <a:r>
                        <a:rPr lang="en-US" altLang="zh-CN" sz="1000">
                          <a:latin typeface="Times New Roman" panose="02020503050405090304"/>
                          <a:ea typeface="Times New Roman" panose="02020503050405090304"/>
                        </a:rPr>
                        <a:t>ComplexCNN</a:t>
                      </a:r>
                      <a:endParaRPr lang="en-US" altLang="zh-CN" sz="1000">
                        <a:latin typeface="Times New Roman" panose="02020503050405090304"/>
                        <a:ea typeface="Times New Roman" panose="02020503050405090304"/>
                      </a:endParaRPr>
                    </a:p>
                  </a:txBody>
                  <a:tcPr marL="0" marR="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0.237793</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w="6350" cap="flat" cmpd="sng">
                      <a:solidFill>
                        <a:srgbClr val="000008"/>
                      </a:solidFill>
                      <a:prstDash val="solid"/>
                      <a:headEnd type="none" w="med" len="med"/>
                      <a:tailEnd type="none" w="med" len="med"/>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0.653892</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5.312</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1013.84</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r>
              <a:tr h="208280">
                <a:tc>
                  <a:txBody>
                    <a:bodyPr/>
                    <a:p>
                      <a:pPr marL="68580" indent="0" algn="ctr">
                        <a:lnSpc>
                          <a:spcPct val="114000"/>
                        </a:lnSpc>
                        <a:spcBef>
                          <a:spcPct val="0"/>
                        </a:spcBef>
                        <a:spcAft>
                          <a:spcPct val="0"/>
                        </a:spcAft>
                      </a:pPr>
                      <a:r>
                        <a:rPr lang="en-US" altLang="zh-CN" sz="1000">
                          <a:latin typeface="Times New Roman" panose="02020503050405090304"/>
                          <a:ea typeface="等线" panose="020F0502020204030204"/>
                        </a:rPr>
                        <a:t> </a:t>
                      </a:r>
                      <a:endParaRPr lang="en-US" altLang="zh-CN" sz="1000">
                        <a:latin typeface="Times New Roman" panose="02020503050405090304"/>
                        <a:ea typeface="等线" panose="020F0502020204030204"/>
                      </a:endParaRPr>
                    </a:p>
                  </a:txBody>
                  <a:tcPr marL="0" marR="0" marT="0" marB="0" anchor="t" anchorCtr="0">
                    <a:lnL>
                      <a:noFill/>
                    </a:lnL>
                    <a:lnR w="6350" cap="flat" cmpd="sng">
                      <a:solidFill>
                        <a:srgbClr val="000008"/>
                      </a:solidFill>
                      <a:prstDash val="solid"/>
                      <a:headEnd type="none" w="med" len="med"/>
                      <a:tailEnd type="none" w="med" len="med"/>
                    </a:lnR>
                    <a:lnT>
                      <a:noFill/>
                    </a:lnT>
                    <a:lnB>
                      <a:noFill/>
                    </a:lnB>
                    <a:noFill/>
                  </a:tcPr>
                </a:tc>
                <a:tc>
                  <a:txBody>
                    <a:bodyPr/>
                    <a:p>
                      <a:pPr marL="68580" indent="0" algn="ctr">
                        <a:lnSpc>
                          <a:spcPct val="114000"/>
                        </a:lnSpc>
                        <a:spcBef>
                          <a:spcPct val="0"/>
                        </a:spcBef>
                        <a:spcAft>
                          <a:spcPct val="0"/>
                        </a:spcAft>
                      </a:pPr>
                      <a:r>
                        <a:rPr lang="en-US" altLang="zh-CN" sz="1000">
                          <a:latin typeface="Times New Roman" panose="02020503050405090304"/>
                          <a:ea typeface="Times New Roman" panose="02020503050405090304"/>
                        </a:rPr>
                        <a:t>RNN</a:t>
                      </a:r>
                      <a:endParaRPr lang="en-US" altLang="zh-CN" sz="1000">
                        <a:latin typeface="Times New Roman" panose="02020503050405090304"/>
                        <a:ea typeface="Times New Roman" panose="02020503050405090304"/>
                      </a:endParaRPr>
                    </a:p>
                  </a:txBody>
                  <a:tcPr marL="0" marR="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a:noFill/>
                    </a:lnT>
                    <a:lnB>
                      <a:noFill/>
                    </a:lnB>
                    <a:noFill/>
                  </a:tcPr>
                </a:tc>
                <a:tc>
                  <a:txBody>
                    <a:bodyPr/>
                    <a:p>
                      <a:pPr marL="68580" indent="0" algn="ctr" fontAlgn="ctr">
                        <a:lnSpc>
                          <a:spcPct val="114000"/>
                        </a:lnSpc>
                        <a:spcBef>
                          <a:spcPct val="0"/>
                        </a:spcBef>
                        <a:spcAft>
                          <a:spcPts val="1000"/>
                        </a:spcAft>
                      </a:pPr>
                      <a:r>
                        <a:rPr lang="en-US" altLang="zh-CN" sz="1200" b="1" i="0">
                          <a:solidFill>
                            <a:srgbClr val="000000"/>
                          </a:solidFill>
                          <a:uFillTx/>
                          <a:latin typeface="Times New Roman" panose="02020503050405090304" pitchFamily="18" charset="0"/>
                          <a:ea typeface="Times New Roman" panose="02020503050405090304"/>
                          <a:cs typeface="Times New Roman Bold" panose="02020503050405090304" charset="0"/>
                        </a:rPr>
                        <a:t>0.234943</a:t>
                      </a:r>
                      <a:endParaRPr lang="en-US" altLang="zh-CN" sz="1200" b="1" i="0">
                        <a:solidFill>
                          <a:srgbClr val="000000"/>
                        </a:solidFill>
                        <a:uFillTx/>
                        <a:latin typeface="Times New Roman" panose="02020503050405090304" pitchFamily="18" charset="0"/>
                        <a:ea typeface="Times New Roman" panose="02020503050405090304"/>
                        <a:cs typeface="Times New Roman Bold" panose="02020503050405090304" charset="0"/>
                      </a:endParaRPr>
                    </a:p>
                  </a:txBody>
                  <a:tcPr marL="0" marR="0" marT="0" marB="0" anchor="ctr" anchorCtr="0">
                    <a:lnL w="6350" cap="flat" cmpd="sng">
                      <a:solidFill>
                        <a:srgbClr val="000008"/>
                      </a:solidFill>
                      <a:prstDash val="solid"/>
                      <a:headEnd type="none" w="med" len="med"/>
                      <a:tailEnd type="none" w="med" len="med"/>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0.659583</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32.8131</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4297.808</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r>
              <a:tr h="208280">
                <a:tc>
                  <a:txBody>
                    <a:bodyPr/>
                    <a:p>
                      <a:pPr marL="68580" indent="0" algn="ctr">
                        <a:lnSpc>
                          <a:spcPct val="114000"/>
                        </a:lnSpc>
                        <a:spcBef>
                          <a:spcPct val="0"/>
                        </a:spcBef>
                        <a:spcAft>
                          <a:spcPct val="0"/>
                        </a:spcAft>
                      </a:pPr>
                      <a:r>
                        <a:rPr lang="en-US" altLang="zh-CN" sz="1000">
                          <a:latin typeface="Times New Roman" panose="02020503050405090304"/>
                          <a:ea typeface="等线" panose="020F0502020204030204"/>
                        </a:rPr>
                        <a:t> </a:t>
                      </a:r>
                      <a:endParaRPr lang="en-US" altLang="zh-CN" sz="1000">
                        <a:latin typeface="Times New Roman" panose="02020503050405090304"/>
                        <a:ea typeface="等线" panose="020F0502020204030204"/>
                      </a:endParaRPr>
                    </a:p>
                  </a:txBody>
                  <a:tcPr marL="0" marR="0" marT="0" marB="0" anchor="t" anchorCtr="0">
                    <a:lnL>
                      <a:noFill/>
                    </a:lnL>
                    <a:lnR w="6350" cap="flat" cmpd="sng">
                      <a:solidFill>
                        <a:srgbClr val="000008"/>
                      </a:solidFill>
                      <a:prstDash val="solid"/>
                      <a:headEnd type="none" w="med" len="med"/>
                      <a:tailEnd type="none" w="med" len="med"/>
                    </a:lnR>
                    <a:lnT>
                      <a:noFill/>
                    </a:lnT>
                    <a:lnB>
                      <a:noFill/>
                    </a:lnB>
                    <a:noFill/>
                  </a:tcPr>
                </a:tc>
                <a:tc>
                  <a:txBody>
                    <a:bodyPr/>
                    <a:p>
                      <a:pPr marL="68580" indent="0" algn="ctr">
                        <a:lnSpc>
                          <a:spcPct val="114000"/>
                        </a:lnSpc>
                        <a:spcBef>
                          <a:spcPct val="0"/>
                        </a:spcBef>
                        <a:spcAft>
                          <a:spcPct val="0"/>
                        </a:spcAft>
                      </a:pPr>
                      <a:r>
                        <a:rPr lang="en-US" altLang="zh-CN" sz="1000">
                          <a:latin typeface="Times New Roman" panose="02020503050405090304"/>
                          <a:ea typeface="Times New Roman" panose="02020503050405090304"/>
                        </a:rPr>
                        <a:t>LSTM</a:t>
                      </a:r>
                      <a:endParaRPr lang="en-US" altLang="zh-CN" sz="1000">
                        <a:latin typeface="Times New Roman" panose="02020503050405090304"/>
                        <a:ea typeface="Times New Roman" panose="02020503050405090304"/>
                      </a:endParaRPr>
                    </a:p>
                  </a:txBody>
                  <a:tcPr marL="0" marR="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0.240893</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w="6350" cap="flat" cmpd="sng">
                      <a:solidFill>
                        <a:srgbClr val="000008"/>
                      </a:solidFill>
                      <a:prstDash val="solid"/>
                      <a:headEnd type="none" w="med" len="med"/>
                      <a:tailEnd type="none" w="med" len="med"/>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0.659096</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127.9427</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13796.432</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r>
              <a:tr h="208280">
                <a:tc>
                  <a:txBody>
                    <a:bodyPr/>
                    <a:p>
                      <a:pPr marL="68580" indent="0" algn="ctr">
                        <a:lnSpc>
                          <a:spcPct val="114000"/>
                        </a:lnSpc>
                        <a:spcBef>
                          <a:spcPct val="0"/>
                        </a:spcBef>
                        <a:spcAft>
                          <a:spcPct val="0"/>
                        </a:spcAft>
                      </a:pPr>
                      <a:r>
                        <a:rPr lang="en-US" altLang="zh-CN" sz="1000">
                          <a:latin typeface="Times New Roman" panose="02020503050405090304"/>
                          <a:ea typeface="等线" panose="020F0502020204030204"/>
                        </a:rPr>
                        <a:t> </a:t>
                      </a:r>
                      <a:endParaRPr lang="en-US" altLang="zh-CN" sz="1000">
                        <a:latin typeface="Times New Roman" panose="02020503050405090304"/>
                        <a:ea typeface="等线" panose="020F0502020204030204"/>
                      </a:endParaRPr>
                    </a:p>
                  </a:txBody>
                  <a:tcPr marL="0" marR="0" marT="0" marB="0" anchor="t" anchorCtr="0">
                    <a:lnL>
                      <a:noFill/>
                    </a:lnL>
                    <a:lnR w="6350" cap="flat" cmpd="sng">
                      <a:solidFill>
                        <a:srgbClr val="000008"/>
                      </a:solidFill>
                      <a:prstDash val="solid"/>
                      <a:headEnd type="none" w="med" len="med"/>
                      <a:tailEnd type="none" w="med" len="med"/>
                    </a:lnR>
                    <a:lnT>
                      <a:noFill/>
                    </a:lnT>
                    <a:lnB>
                      <a:noFill/>
                    </a:lnB>
                    <a:noFill/>
                  </a:tcPr>
                </a:tc>
                <a:tc>
                  <a:txBody>
                    <a:bodyPr/>
                    <a:p>
                      <a:pPr marL="68580" indent="0" algn="ctr">
                        <a:lnSpc>
                          <a:spcPct val="114000"/>
                        </a:lnSpc>
                        <a:spcBef>
                          <a:spcPct val="0"/>
                        </a:spcBef>
                        <a:spcAft>
                          <a:spcPct val="0"/>
                        </a:spcAft>
                      </a:pPr>
                      <a:r>
                        <a:rPr lang="en-US" altLang="zh-CN" sz="1000">
                          <a:latin typeface="Times New Roman" panose="02020503050405090304"/>
                          <a:ea typeface="Times New Roman" panose="02020503050405090304"/>
                        </a:rPr>
                        <a:t>Transformer</a:t>
                      </a:r>
                      <a:endParaRPr lang="en-US" altLang="zh-CN" sz="1000">
                        <a:latin typeface="Times New Roman" panose="02020503050405090304"/>
                        <a:ea typeface="Times New Roman" panose="02020503050405090304"/>
                      </a:endParaRPr>
                    </a:p>
                  </a:txBody>
                  <a:tcPr marL="0" marR="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0.392405</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w="6350" cap="flat" cmpd="sng">
                      <a:solidFill>
                        <a:srgbClr val="000008"/>
                      </a:solidFill>
                      <a:prstDash val="solid"/>
                      <a:headEnd type="none" w="med" len="med"/>
                      <a:tailEnd type="none" w="med" len="med"/>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0.553538</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806.8301</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80688.192</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r>
              <a:tr h="208280">
                <a:tc>
                  <a:txBody>
                    <a:bodyPr/>
                    <a:p>
                      <a:pPr marL="68580" indent="0" algn="ctr">
                        <a:lnSpc>
                          <a:spcPct val="114000"/>
                        </a:lnSpc>
                        <a:spcBef>
                          <a:spcPct val="0"/>
                        </a:spcBef>
                        <a:spcAft>
                          <a:spcPct val="0"/>
                        </a:spcAft>
                      </a:pPr>
                      <a:r>
                        <a:rPr lang="en-US" altLang="zh-CN" sz="1000">
                          <a:latin typeface="Times New Roman" panose="02020503050405090304"/>
                          <a:ea typeface="等线" panose="020F0502020204030204"/>
                        </a:rPr>
                        <a:t> </a:t>
                      </a:r>
                      <a:endParaRPr lang="en-US" altLang="zh-CN" sz="1000">
                        <a:latin typeface="Times New Roman" panose="02020503050405090304"/>
                        <a:ea typeface="等线" panose="020F0502020204030204"/>
                      </a:endParaRPr>
                    </a:p>
                  </a:txBody>
                  <a:tcPr marL="0" marR="0" marT="0" marB="0" anchor="t" anchorCtr="0">
                    <a:lnL>
                      <a:noFill/>
                    </a:lnL>
                    <a:lnR w="6350" cap="flat" cmpd="sng">
                      <a:solidFill>
                        <a:srgbClr val="000008"/>
                      </a:solidFill>
                      <a:prstDash val="solid"/>
                      <a:headEnd type="none" w="med" len="med"/>
                      <a:tailEnd type="none" w="med" len="med"/>
                    </a:lnR>
                    <a:lnT>
                      <a:noFill/>
                    </a:lnT>
                    <a:lnB w="6350" cap="flat" cmpd="sng">
                      <a:solidFill>
                        <a:srgbClr val="000008"/>
                      </a:solidFill>
                      <a:prstDash val="solid"/>
                      <a:headEnd type="none" w="med" len="med"/>
                      <a:tailEnd type="none" w="med" len="med"/>
                    </a:lnB>
                    <a:noFill/>
                  </a:tcPr>
                </a:tc>
                <a:tc>
                  <a:txBody>
                    <a:bodyPr/>
                    <a:p>
                      <a:pPr marL="68580" indent="0" algn="ctr">
                        <a:lnSpc>
                          <a:spcPct val="114000"/>
                        </a:lnSpc>
                        <a:spcBef>
                          <a:spcPct val="0"/>
                        </a:spcBef>
                        <a:spcAft>
                          <a:spcPct val="0"/>
                        </a:spcAft>
                      </a:pPr>
                      <a:r>
                        <a:rPr lang="en-US" altLang="zh-CN" sz="1000">
                          <a:latin typeface="Times New Roman" panose="02020503050405090304"/>
                          <a:ea typeface="Times New Roman" panose="02020503050405090304"/>
                        </a:rPr>
                        <a:t>Informer</a:t>
                      </a:r>
                      <a:endParaRPr lang="en-US" altLang="zh-CN" sz="1000">
                        <a:latin typeface="Times New Roman" panose="02020503050405090304"/>
                        <a:ea typeface="Times New Roman" panose="02020503050405090304"/>
                      </a:endParaRPr>
                    </a:p>
                  </a:txBody>
                  <a:tcPr marL="0" marR="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a:noFill/>
                    </a:lnT>
                    <a:lnB w="6350" cap="flat" cmpd="sng">
                      <a:solidFill>
                        <a:srgbClr val="000008"/>
                      </a:solidFill>
                      <a:prstDash val="solid"/>
                      <a:headEnd type="none" w="med" len="med"/>
                      <a:tailEnd type="none" w="med" len="med"/>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0.235543</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w="6350" cap="flat" cmpd="sng">
                      <a:solidFill>
                        <a:srgbClr val="000008"/>
                      </a:solidFill>
                      <a:prstDash val="solid"/>
                      <a:headEnd type="none" w="med" len="med"/>
                      <a:tailEnd type="none" w="med" len="med"/>
                    </a:lnL>
                    <a:lnR>
                      <a:noFill/>
                    </a:lnR>
                    <a:lnT>
                      <a:noFill/>
                    </a:lnT>
                    <a:lnB w="6350" cap="flat" cmpd="sng">
                      <a:solidFill>
                        <a:srgbClr val="000008"/>
                      </a:solidFill>
                      <a:prstDash val="solid"/>
                      <a:headEnd type="none" w="med" len="med"/>
                      <a:tailEnd type="none" w="med" len="med"/>
                    </a:lnB>
                    <a:noFill/>
                  </a:tcPr>
                </a:tc>
                <a:tc>
                  <a:txBody>
                    <a:bodyPr/>
                    <a:p>
                      <a:pPr marL="68580" indent="0" algn="ctr" fontAlgn="ctr">
                        <a:lnSpc>
                          <a:spcPct val="114000"/>
                        </a:lnSpc>
                        <a:spcBef>
                          <a:spcPct val="0"/>
                        </a:spcBef>
                        <a:spcAft>
                          <a:spcPts val="1000"/>
                        </a:spcAft>
                      </a:pPr>
                      <a:r>
                        <a:rPr lang="en-US" altLang="zh-CN" sz="1200" b="1" i="0">
                          <a:solidFill>
                            <a:srgbClr val="000000"/>
                          </a:solidFill>
                          <a:uFillTx/>
                          <a:latin typeface="Times New Roman" panose="02020503050405090304" pitchFamily="18" charset="0"/>
                          <a:ea typeface="Times New Roman" panose="02020503050405090304"/>
                          <a:cs typeface="Times New Roman Bold" panose="02020503050405090304" charset="0"/>
                        </a:rPr>
                        <a:t>0.736422</a:t>
                      </a:r>
                      <a:endParaRPr lang="en-US" altLang="zh-CN" sz="1200" b="1" i="0">
                        <a:solidFill>
                          <a:srgbClr val="000000"/>
                        </a:solidFill>
                        <a:uFillTx/>
                        <a:latin typeface="Times New Roman" panose="02020503050405090304" pitchFamily="18" charset="0"/>
                        <a:ea typeface="Times New Roman" panose="02020503050405090304"/>
                        <a:cs typeface="Times New Roman Bold" panose="02020503050405090304" charset="0"/>
                      </a:endParaRPr>
                    </a:p>
                  </a:txBody>
                  <a:tcPr marL="0" marR="0" marT="0" marB="0" anchor="ctr" anchorCtr="0">
                    <a:lnL>
                      <a:noFill/>
                    </a:lnL>
                    <a:lnR>
                      <a:noFill/>
                    </a:lnR>
                    <a:lnT>
                      <a:noFill/>
                    </a:lnT>
                    <a:lnB w="6350" cap="flat" cmpd="sng">
                      <a:solidFill>
                        <a:srgbClr val="000008"/>
                      </a:solidFill>
                      <a:prstDash val="solid"/>
                      <a:headEnd type="none" w="med" len="med"/>
                      <a:tailEnd type="none" w="med" len="med"/>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840.3845</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w="6350" cap="flat" cmpd="sng">
                      <a:solidFill>
                        <a:srgbClr val="000008"/>
                      </a:solidFill>
                      <a:prstDash val="solid"/>
                      <a:headEnd type="none" w="med" len="med"/>
                      <a:tailEnd type="none" w="med" len="med"/>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93277.248</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w="6350" cap="flat" cmpd="sng">
                      <a:solidFill>
                        <a:srgbClr val="000008"/>
                      </a:solidFill>
                      <a:prstDash val="solid"/>
                      <a:headEnd type="none" w="med" len="med"/>
                      <a:tailEnd type="none" w="med" len="med"/>
                    </a:lnB>
                    <a:no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标题 22"/>
          <p:cNvSpPr>
            <a:spLocks noGrp="1"/>
          </p:cNvSpPr>
          <p:nvPr>
            <p:ph type="title"/>
          </p:nvPr>
        </p:nvSpPr>
        <p:spPr/>
        <p:txBody>
          <a:bodyPr/>
          <a:lstStyle/>
          <a:p>
            <a:r>
              <a:rPr lang="zh-CN" altLang="en-US" dirty="0"/>
              <a:t>一、研究背景</a:t>
            </a:r>
            <a:endParaRPr lang="zh-CN" altLang="en-US" dirty="0"/>
          </a:p>
        </p:txBody>
      </p:sp>
      <p:sp>
        <p:nvSpPr>
          <p:cNvPr id="24" name="内容占位符 23"/>
          <p:cNvSpPr>
            <a:spLocks noGrp="1"/>
          </p:cNvSpPr>
          <p:nvPr>
            <p:ph sz="quarter" idx="10"/>
          </p:nvPr>
        </p:nvSpPr>
        <p:spPr/>
        <p:txBody>
          <a:bodyPr/>
          <a:lstStyle/>
          <a:p>
            <a:pPr>
              <a:lnSpc>
                <a:spcPct val="120000"/>
              </a:lnSpc>
            </a:pPr>
            <a:r>
              <a:rPr lang="zh-CN" altLang="en-US" dirty="0">
                <a:latin typeface="宋体" pitchFamily="2" charset="-122"/>
                <a:ea typeface="宋体" pitchFamily="2" charset="-122"/>
                <a:cs typeface="Calibri" panose="020F0502020204030204" pitchFamily="34" charset="0"/>
              </a:rPr>
              <a:t>随着无线通信技术的持续进步，尤其是第五代（</a:t>
            </a:r>
            <a:r>
              <a:rPr lang="en-US" altLang="zh-CN" dirty="0">
                <a:latin typeface="宋体" pitchFamily="2" charset="-122"/>
                <a:ea typeface="宋体" pitchFamily="2" charset="-122"/>
                <a:cs typeface="Calibri" panose="020F0502020204030204" pitchFamily="34" charset="0"/>
              </a:rPr>
              <a:t>5G</a:t>
            </a:r>
            <a:r>
              <a:rPr lang="zh-CN" altLang="en-US" dirty="0">
                <a:latin typeface="宋体" pitchFamily="2" charset="-122"/>
                <a:ea typeface="宋体" pitchFamily="2" charset="-122"/>
                <a:cs typeface="Calibri" panose="020F0502020204030204" pitchFamily="34" charset="0"/>
              </a:rPr>
              <a:t>）移动通信系统的广泛部署，对信道状态信息（</a:t>
            </a:r>
            <a:r>
              <a:rPr lang="en-US" altLang="zh-CN" dirty="0">
                <a:latin typeface="宋体" pitchFamily="2" charset="-122"/>
                <a:ea typeface="宋体" pitchFamily="2" charset="-122"/>
                <a:cs typeface="Calibri" panose="020F0502020204030204" pitchFamily="34" charset="0"/>
              </a:rPr>
              <a:t>CSI</a:t>
            </a:r>
            <a:r>
              <a:rPr lang="zh-CN" altLang="en-US" dirty="0">
                <a:latin typeface="宋体" pitchFamily="2" charset="-122"/>
                <a:ea typeface="宋体" pitchFamily="2" charset="-122"/>
                <a:cs typeface="Calibri" panose="020F0502020204030204" pitchFamily="34" charset="0"/>
              </a:rPr>
              <a:t>）的精确预测成为了提升网络性能的关键因素。</a:t>
            </a:r>
            <a:endParaRPr lang="en-US" altLang="zh-CN" dirty="0">
              <a:latin typeface="宋体" pitchFamily="2" charset="-122"/>
              <a:ea typeface="宋体" pitchFamily="2" charset="-122"/>
              <a:cs typeface="Calibri" panose="020F0502020204030204" pitchFamily="34" charset="0"/>
            </a:endParaRPr>
          </a:p>
          <a:p>
            <a:pPr>
              <a:lnSpc>
                <a:spcPct val="120000"/>
              </a:lnSpc>
            </a:pPr>
            <a:r>
              <a:rPr lang="zh-CN" altLang="en-US" b="1" dirty="0">
                <a:latin typeface="宋体" pitchFamily="2" charset="-122"/>
                <a:ea typeface="宋体" pitchFamily="2" charset="-122"/>
                <a:cs typeface="Calibri" panose="020F0502020204030204" pitchFamily="34" charset="0"/>
              </a:rPr>
              <a:t>信道预测</a:t>
            </a:r>
            <a:r>
              <a:rPr lang="zh-CN" altLang="en-US" dirty="0">
                <a:latin typeface="宋体" pitchFamily="2" charset="-122"/>
                <a:ea typeface="宋体" pitchFamily="2" charset="-122"/>
                <a:cs typeface="Calibri" panose="020F0502020204030204" pitchFamily="34" charset="0"/>
              </a:rPr>
              <a:t>技术能够为无线资源管理、链路自适应调整以及干扰协调等提供重要支持，从而在保证服务质量和提高频谱利用率方面发挥着至关重要的作用。</a:t>
            </a:r>
            <a:endParaRPr lang="en-US" altLang="zh-CN" dirty="0">
              <a:latin typeface="宋体" pitchFamily="2" charset="-122"/>
              <a:ea typeface="宋体" pitchFamily="2" charset="-122"/>
              <a:cs typeface="Calibri" panose="020F0502020204030204" pitchFamily="34" charset="0"/>
            </a:endParaRPr>
          </a:p>
        </p:txBody>
      </p:sp>
      <p:pic>
        <p:nvPicPr>
          <p:cNvPr id="2" name="图片 1"/>
          <p:cNvPicPr>
            <a:picLocks noChangeAspect="1"/>
          </p:cNvPicPr>
          <p:nvPr/>
        </p:nvPicPr>
        <p:blipFill>
          <a:blip r:embed="rId1"/>
          <a:stretch>
            <a:fillRect/>
          </a:stretch>
        </p:blipFill>
        <p:spPr>
          <a:xfrm>
            <a:off x="2858551" y="3930819"/>
            <a:ext cx="6240120" cy="1271967"/>
          </a:xfrm>
          <a:prstGeom prst="rect">
            <a:avLst/>
          </a:prstGeom>
        </p:spPr>
      </p:pic>
      <p:sp>
        <p:nvSpPr>
          <p:cNvPr id="3" name="文本框 2"/>
          <p:cNvSpPr txBox="1"/>
          <p:nvPr/>
        </p:nvSpPr>
        <p:spPr>
          <a:xfrm>
            <a:off x="5111730" y="5268230"/>
            <a:ext cx="1733762"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0" normalizeH="0" baseline="0" noProof="0" dirty="0">
                <a:ln>
                  <a:noFill/>
                </a:ln>
                <a:solidFill>
                  <a:srgbClr val="44546A"/>
                </a:solidFill>
                <a:effectLst/>
                <a:uLnTx/>
                <a:uFillTx/>
                <a:latin typeface="宋体" pitchFamily="2" charset="-122"/>
                <a:ea typeface="宋体" pitchFamily="2" charset="-122"/>
                <a:cs typeface="Calibri" panose="020F0502020204030204" pitchFamily="34" charset="0"/>
              </a:rPr>
              <a:t>信道</a:t>
            </a:r>
            <a:r>
              <a:rPr lang="zh-CN" altLang="en-US" sz="2000" dirty="0">
                <a:solidFill>
                  <a:srgbClr val="44546A"/>
                </a:solidFill>
                <a:latin typeface="宋体" pitchFamily="2" charset="-122"/>
                <a:ea typeface="宋体" pitchFamily="2" charset="-122"/>
                <a:cs typeface="Calibri" panose="020F0502020204030204" pitchFamily="34" charset="0"/>
              </a:rPr>
              <a:t>状态信息</a:t>
            </a:r>
            <a:endParaRPr kumimoji="0" lang="zh-CN" altLang="en-US" sz="2000" b="0" i="0" u="none" strike="noStrike" kern="1200" cap="none" spc="0" normalizeH="0" baseline="0" noProof="0" dirty="0">
              <a:ln>
                <a:noFill/>
              </a:ln>
              <a:solidFill>
                <a:srgbClr val="44546A"/>
              </a:solidFill>
              <a:effectLst/>
              <a:uLnTx/>
              <a:uFillTx/>
              <a:latin typeface="宋体" pitchFamily="2" charset="-122"/>
              <a:ea typeface="宋体" pitchFamily="2" charset="-122"/>
              <a:cs typeface="Calibri" panose="020F0502020204030204" pitchFamily="34" charset="0"/>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标题 22"/>
          <p:cNvSpPr>
            <a:spLocks noGrp="1"/>
          </p:cNvSpPr>
          <p:nvPr>
            <p:ph type="title"/>
          </p:nvPr>
        </p:nvSpPr>
        <p:spPr/>
        <p:txBody>
          <a:bodyPr/>
          <a:lstStyle/>
          <a:p>
            <a:r>
              <a:rPr lang="zh-CN" altLang="en-US" dirty="0"/>
              <a:t>四、实验结果</a:t>
            </a:r>
            <a:endParaRPr lang="zh-CN" altLang="en-US" dirty="0"/>
          </a:p>
        </p:txBody>
      </p:sp>
      <p:sp>
        <p:nvSpPr>
          <p:cNvPr id="24" name="内容占位符 23"/>
          <p:cNvSpPr>
            <a:spLocks noGrp="1"/>
          </p:cNvSpPr>
          <p:nvPr>
            <p:ph sz="quarter" idx="10"/>
          </p:nvPr>
        </p:nvSpPr>
        <p:spPr/>
        <p:txBody>
          <a:bodyPr/>
          <a:lstStyle/>
          <a:p>
            <a:pPr lvl="0" indent="0" algn="just">
              <a:spcAft>
                <a:spcPts val="1300"/>
              </a:spcAft>
              <a:buNone/>
            </a:pPr>
            <a:r>
              <a:rPr lang="en-US" altLang="zh-CN" b="1" dirty="0">
                <a:latin typeface="宋体" pitchFamily="2" charset="-122"/>
                <a:ea typeface="宋体" pitchFamily="2" charset="-122"/>
                <a:cs typeface="Calibri" panose="020F0502020204030204" pitchFamily="34" charset="0"/>
              </a:rPr>
              <a:t>(3)Case3</a:t>
            </a:r>
            <a:r>
              <a:rPr lang="zh-CN" altLang="zh-CN" b="1" dirty="0">
                <a:latin typeface="宋体" pitchFamily="2" charset="-122"/>
                <a:ea typeface="宋体" pitchFamily="2" charset="-122"/>
                <a:cs typeface="Calibri" panose="020F0502020204030204" pitchFamily="34" charset="0"/>
              </a:rPr>
              <a:t>数据集</a:t>
            </a:r>
            <a:endParaRPr lang="en-US" altLang="zh-CN" b="1" dirty="0">
              <a:latin typeface="宋体" pitchFamily="2" charset="-122"/>
              <a:ea typeface="宋体" pitchFamily="2" charset="-122"/>
              <a:cs typeface="Calibri" panose="020F0502020204030204" pitchFamily="34" charset="0"/>
            </a:endParaRPr>
          </a:p>
          <a:p>
            <a:pPr lvl="0" indent="0" algn="just">
              <a:spcAft>
                <a:spcPts val="1300"/>
              </a:spcAft>
              <a:buNone/>
            </a:pPr>
            <a:r>
              <a:rPr lang="en-US" altLang="zh-CN" sz="2000" dirty="0">
                <a:latin typeface="宋体" pitchFamily="2" charset="-122"/>
                <a:ea typeface="宋体" pitchFamily="2" charset="-122"/>
                <a:cs typeface="Calibri" panose="020F0502020204030204" pitchFamily="34" charset="0"/>
              </a:rPr>
              <a:t>(a)</a:t>
            </a:r>
            <a:r>
              <a:rPr lang="zh-CN" altLang="en-US" sz="2000" dirty="0">
                <a:latin typeface="宋体" pitchFamily="2" charset="-122"/>
                <a:ea typeface="宋体" pitchFamily="2" charset="-122"/>
                <a:cs typeface="Calibri" panose="020F0502020204030204" pitchFamily="34" charset="0"/>
              </a:rPr>
              <a:t>观察窗口大小</a:t>
            </a:r>
            <a:r>
              <a:rPr lang="zh-CN" altLang="en-US" sz="2000" dirty="0">
                <a:latin typeface="宋体" pitchFamily="2" charset="-122"/>
                <a:ea typeface="宋体" pitchFamily="2" charset="-122"/>
                <a:cs typeface="Calibri" panose="020F0502020204030204" pitchFamily="34" charset="0"/>
                <a:sym typeface="+mn-ea"/>
              </a:rPr>
              <a:t>设置</a:t>
            </a:r>
            <a:r>
              <a:rPr lang="zh-CN" altLang="en-US" sz="2000" dirty="0">
                <a:latin typeface="宋体" pitchFamily="2" charset="-122"/>
                <a:ea typeface="宋体" pitchFamily="2" charset="-122"/>
                <a:cs typeface="Calibri" panose="020F0502020204030204" pitchFamily="34" charset="0"/>
              </a:rPr>
              <a:t>为</a:t>
            </a:r>
            <a:r>
              <a:rPr lang="en-US" altLang="zh-CN" sz="2000" b="1" dirty="0">
                <a:latin typeface="宋体" pitchFamily="2" charset="-122"/>
                <a:ea typeface="宋体" pitchFamily="2" charset="-122"/>
                <a:cs typeface="Calibri" panose="020F0502020204030204" pitchFamily="34" charset="0"/>
              </a:rPr>
              <a:t>5</a:t>
            </a:r>
            <a:endParaRPr lang="en-US" altLang="zh-CN" sz="2000" dirty="0">
              <a:latin typeface="宋体" pitchFamily="2" charset="-122"/>
              <a:ea typeface="宋体" pitchFamily="2" charset="-122"/>
              <a:cs typeface="Calibri" panose="020F0502020204030204" pitchFamily="34" charset="0"/>
            </a:endParaRPr>
          </a:p>
          <a:p>
            <a:pPr lvl="0" indent="0" algn="just">
              <a:spcAft>
                <a:spcPts val="1300"/>
              </a:spcAft>
              <a:buNone/>
            </a:pPr>
            <a:r>
              <a:rPr lang="zh-CN" altLang="en-US" sz="2000" dirty="0">
                <a:latin typeface="宋体" pitchFamily="2" charset="-122"/>
                <a:ea typeface="宋体" pitchFamily="2" charset="-122"/>
                <a:cs typeface="Calibri" panose="020F0502020204030204" pitchFamily="34" charset="0"/>
              </a:rPr>
              <a:t>预测窗口大小分别设置为</a:t>
            </a:r>
            <a:r>
              <a:rPr lang="en-US" altLang="zh-CN" sz="2000" dirty="0">
                <a:latin typeface="宋体" pitchFamily="2" charset="-122"/>
                <a:ea typeface="宋体" pitchFamily="2" charset="-122"/>
                <a:cs typeface="Calibri" panose="020F0502020204030204" pitchFamily="34" charset="0"/>
              </a:rPr>
              <a:t>1</a:t>
            </a:r>
            <a:r>
              <a:rPr lang="zh-CN" altLang="en-US" sz="2000" dirty="0">
                <a:latin typeface="宋体" pitchFamily="2" charset="-122"/>
                <a:ea typeface="宋体" pitchFamily="2" charset="-122"/>
                <a:cs typeface="Calibri" panose="020F0502020204030204" pitchFamily="34" charset="0"/>
              </a:rPr>
              <a:t>、</a:t>
            </a:r>
            <a:r>
              <a:rPr lang="en-US" altLang="zh-CN" sz="2000" dirty="0">
                <a:latin typeface="宋体" pitchFamily="2" charset="-122"/>
                <a:ea typeface="宋体" pitchFamily="2" charset="-122"/>
                <a:cs typeface="Calibri" panose="020F0502020204030204" pitchFamily="34" charset="0"/>
              </a:rPr>
              <a:t>3</a:t>
            </a:r>
            <a:r>
              <a:rPr lang="zh-CN" altLang="en-US" sz="2000" dirty="0">
                <a:latin typeface="宋体" pitchFamily="2" charset="-122"/>
                <a:ea typeface="宋体" pitchFamily="2" charset="-122"/>
                <a:cs typeface="Calibri" panose="020F0502020204030204" pitchFamily="34" charset="0"/>
              </a:rPr>
              <a:t>、</a:t>
            </a:r>
            <a:r>
              <a:rPr lang="en-US" altLang="zh-CN" sz="2000" dirty="0">
                <a:latin typeface="宋体" pitchFamily="2" charset="-122"/>
                <a:ea typeface="宋体" pitchFamily="2" charset="-122"/>
                <a:cs typeface="Calibri" panose="020F0502020204030204" pitchFamily="34" charset="0"/>
              </a:rPr>
              <a:t>5</a:t>
            </a:r>
            <a:endParaRPr lang="en-US" altLang="zh-CN" sz="2000" dirty="0">
              <a:latin typeface="宋体" pitchFamily="2" charset="-122"/>
              <a:ea typeface="宋体" pitchFamily="2" charset="-122"/>
              <a:cs typeface="Calibri" panose="020F0502020204030204" pitchFamily="34" charset="0"/>
            </a:endParaRPr>
          </a:p>
          <a:p>
            <a:pPr lvl="0" indent="0" algn="just">
              <a:spcAft>
                <a:spcPts val="1300"/>
              </a:spcAft>
              <a:buNone/>
            </a:pPr>
            <a:r>
              <a:rPr lang="zh-CN" altLang="en-US" sz="2000" dirty="0">
                <a:latin typeface="宋体" pitchFamily="2" charset="-122"/>
                <a:ea typeface="宋体" pitchFamily="2" charset="-122"/>
                <a:cs typeface="Calibri" panose="020F0502020204030204" pitchFamily="34" charset="0"/>
              </a:rPr>
              <a:t>各评价指标如表所示</a:t>
            </a:r>
            <a:r>
              <a:rPr lang="en-US" altLang="zh-CN" sz="2000" dirty="0">
                <a:latin typeface="宋体" pitchFamily="2" charset="-122"/>
                <a:ea typeface="宋体" pitchFamily="2" charset="-122"/>
                <a:cs typeface="Calibri" panose="020F0502020204030204" pitchFamily="34" charset="0"/>
              </a:rPr>
              <a:t>；</a:t>
            </a:r>
            <a:endParaRPr lang="en-US" altLang="zh-CN" sz="2000" dirty="0">
              <a:latin typeface="宋体" pitchFamily="2" charset="-122"/>
              <a:ea typeface="宋体" pitchFamily="2" charset="-122"/>
              <a:cs typeface="Calibri" panose="020F0502020204030204" pitchFamily="34" charset="0"/>
            </a:endParaRPr>
          </a:p>
          <a:p>
            <a:pPr lvl="0" indent="0" algn="just">
              <a:spcAft>
                <a:spcPts val="1300"/>
              </a:spcAft>
              <a:buNone/>
            </a:pPr>
            <a:r>
              <a:rPr lang="en-US" altLang="zh-CN" sz="2000" dirty="0">
                <a:latin typeface="宋体" pitchFamily="2" charset="-122"/>
                <a:ea typeface="宋体" pitchFamily="2" charset="-122"/>
                <a:cs typeface="Calibri" panose="020F0502020204030204" pitchFamily="34" charset="0"/>
                <a:sym typeface="+mn-ea"/>
              </a:rPr>
              <a:t>CNN</a:t>
            </a:r>
            <a:r>
              <a:rPr lang="zh-CN" altLang="zh-CN" sz="2000" dirty="0">
                <a:latin typeface="宋体" pitchFamily="2" charset="-122"/>
                <a:ea typeface="宋体" pitchFamily="2" charset="-122"/>
                <a:cs typeface="Calibri" panose="020F0502020204030204" pitchFamily="34" charset="0"/>
                <a:sym typeface="+mn-ea"/>
              </a:rPr>
              <a:t>使用复数卷积和复数全连接后</a:t>
            </a:r>
            <a:endParaRPr lang="zh-CN" altLang="zh-CN" sz="2000" dirty="0">
              <a:latin typeface="宋体" pitchFamily="2" charset="-122"/>
              <a:ea typeface="宋体" pitchFamily="2" charset="-122"/>
              <a:cs typeface="Calibri" panose="020F0502020204030204" pitchFamily="34" charset="0"/>
            </a:endParaRPr>
          </a:p>
          <a:p>
            <a:pPr lvl="0" indent="0" algn="just">
              <a:spcAft>
                <a:spcPts val="1300"/>
              </a:spcAft>
              <a:buNone/>
            </a:pPr>
            <a:r>
              <a:rPr lang="zh-CN" altLang="en-US" sz="2000" dirty="0">
                <a:latin typeface="宋体" pitchFamily="2" charset="-122"/>
                <a:ea typeface="宋体" pitchFamily="2" charset="-122"/>
                <a:cs typeface="Calibri" panose="020F0502020204030204" pitchFamily="34" charset="0"/>
                <a:sym typeface="+mn-ea"/>
              </a:rPr>
              <a:t>显著提高了模型整体性能</a:t>
            </a:r>
            <a:endParaRPr lang="en-US" altLang="zh-CN" sz="2000" dirty="0">
              <a:latin typeface="宋体" pitchFamily="2" charset="-122"/>
              <a:ea typeface="宋体" pitchFamily="2" charset="-122"/>
              <a:cs typeface="Calibri" panose="020F0502020204030204" pitchFamily="34" charset="0"/>
            </a:endParaRPr>
          </a:p>
          <a:p>
            <a:pPr lvl="0" indent="0" algn="just">
              <a:spcAft>
                <a:spcPts val="1300"/>
              </a:spcAft>
              <a:buNone/>
            </a:pPr>
            <a:endParaRPr lang="zh-CN" altLang="zh-CN" sz="2000" dirty="0">
              <a:latin typeface="宋体" pitchFamily="2" charset="-122"/>
              <a:ea typeface="宋体" pitchFamily="2" charset="-122"/>
              <a:cs typeface="Calibri" panose="020F0502020204030204" pitchFamily="34" charset="0"/>
            </a:endParaRPr>
          </a:p>
        </p:txBody>
      </p:sp>
      <p:graphicFrame>
        <p:nvGraphicFramePr>
          <p:cNvPr id="4" name="表格 3"/>
          <p:cNvGraphicFramePr/>
          <p:nvPr>
            <p:custDataLst>
              <p:tags r:id="rId1"/>
            </p:custDataLst>
          </p:nvPr>
        </p:nvGraphicFramePr>
        <p:xfrm>
          <a:off x="4426585" y="24765"/>
          <a:ext cx="5346700" cy="6697980"/>
        </p:xfrm>
        <a:graphic>
          <a:graphicData uri="http://schemas.openxmlformats.org/drawingml/2006/table">
            <a:tbl>
              <a:tblPr/>
              <a:tblGrid>
                <a:gridCol w="813435"/>
                <a:gridCol w="948690"/>
                <a:gridCol w="958215"/>
                <a:gridCol w="853440"/>
                <a:gridCol w="861695"/>
                <a:gridCol w="911225"/>
              </a:tblGrid>
              <a:tr h="240030">
                <a:tc>
                  <a:txBody>
                    <a:bodyPr/>
                    <a:p>
                      <a:pPr marL="68580" indent="0" algn="ctr">
                        <a:lnSpc>
                          <a:spcPct val="114000"/>
                        </a:lnSpc>
                        <a:spcBef>
                          <a:spcPct val="0"/>
                        </a:spcBef>
                        <a:spcAft>
                          <a:spcPct val="0"/>
                        </a:spcAft>
                      </a:pPr>
                      <a:r>
                        <a:rPr lang="en-US" altLang="zh-CN" sz="1000" b="1">
                          <a:latin typeface="Times New Roman" panose="02020503050405090304"/>
                          <a:ea typeface="Times New Roman" panose="02020503050405090304"/>
                        </a:rPr>
                        <a:t>window size</a:t>
                      </a:r>
                      <a:endParaRPr lang="en-US" altLang="zh-CN" sz="1000" b="1">
                        <a:latin typeface="Times New Roman" panose="02020503050405090304"/>
                        <a:ea typeface="Times New Roman" panose="02020503050405090304"/>
                      </a:endParaRPr>
                    </a:p>
                  </a:txBody>
                  <a:tcPr marL="0" marR="0" marT="0" marB="0" anchor="t" anchorCtr="0">
                    <a:lnL>
                      <a:noFill/>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12700">
                      <a:solidFill>
                        <a:schemeClr val="tx1"/>
                      </a:solidFill>
                      <a:prstDash val="solid"/>
                    </a:lnB>
                    <a:noFill/>
                  </a:tcPr>
                </a:tc>
                <a:tc>
                  <a:txBody>
                    <a:bodyPr/>
                    <a:p>
                      <a:pPr marL="68580" indent="0" algn="ctr">
                        <a:lnSpc>
                          <a:spcPct val="114000"/>
                        </a:lnSpc>
                        <a:spcBef>
                          <a:spcPct val="0"/>
                        </a:spcBef>
                        <a:spcAft>
                          <a:spcPct val="0"/>
                        </a:spcAft>
                      </a:pPr>
                      <a:r>
                        <a:rPr lang="en-US" altLang="zh-CN" sz="1000" b="1">
                          <a:latin typeface="Times New Roman" panose="02020503050405090304"/>
                          <a:ea typeface="Times New Roman" panose="02020503050405090304"/>
                        </a:rPr>
                        <a:t>Model</a:t>
                      </a:r>
                      <a:endParaRPr lang="en-US" altLang="zh-CN" sz="1000" b="1">
                        <a:latin typeface="Times New Roman" panose="02020503050405090304"/>
                        <a:ea typeface="Times New Roman" panose="02020503050405090304"/>
                      </a:endParaRPr>
                    </a:p>
                  </a:txBody>
                  <a:tcPr marL="0" marR="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12700">
                      <a:solidFill>
                        <a:schemeClr val="tx1"/>
                      </a:solidFill>
                      <a:prstDash val="solid"/>
                    </a:lnB>
                    <a:noFill/>
                  </a:tcPr>
                </a:tc>
                <a:tc>
                  <a:txBody>
                    <a:bodyPr/>
                    <a:p>
                      <a:pPr marL="68580" indent="0" algn="ctr">
                        <a:lnSpc>
                          <a:spcPct val="114000"/>
                        </a:lnSpc>
                        <a:spcBef>
                          <a:spcPct val="0"/>
                        </a:spcBef>
                        <a:spcAft>
                          <a:spcPct val="0"/>
                        </a:spcAft>
                      </a:pPr>
                      <a:r>
                        <a:rPr lang="en-US" altLang="zh-CN" sz="1000" b="1">
                          <a:latin typeface="Times New Roman" panose="02020503050405090304"/>
                          <a:ea typeface="等线" panose="020F0502020204030204"/>
                        </a:rPr>
                        <a:t>N</a:t>
                      </a:r>
                      <a:r>
                        <a:rPr lang="en-US" altLang="zh-CN" sz="1000" b="1">
                          <a:latin typeface="Times New Roman" panose="02020503050405090304"/>
                          <a:ea typeface="Times New Roman" panose="02020503050405090304"/>
                        </a:rPr>
                        <a:t>mse</a:t>
                      </a:r>
                      <a:endParaRPr lang="en-US" altLang="zh-CN" sz="1000" b="1">
                        <a:latin typeface="Times New Roman" panose="02020503050405090304"/>
                        <a:ea typeface="Times New Roman" panose="02020503050405090304"/>
                      </a:endParaRPr>
                    </a:p>
                  </a:txBody>
                  <a:tcPr marL="0" marR="0" marT="0" marB="0" anchor="t" anchorCtr="0">
                    <a:lnL w="6350" cap="flat" cmpd="sng">
                      <a:solidFill>
                        <a:srgbClr val="000008"/>
                      </a:solidFill>
                      <a:prstDash val="solid"/>
                      <a:headEnd type="none" w="med" len="med"/>
                      <a:tailEnd type="none" w="med" len="med"/>
                    </a:lnL>
                    <a:lnR>
                      <a:noFill/>
                    </a:lnR>
                    <a:lnT w="6350" cap="flat" cmpd="sng">
                      <a:solidFill>
                        <a:srgbClr val="000008"/>
                      </a:solidFill>
                      <a:prstDash val="solid"/>
                      <a:headEnd type="none" w="med" len="med"/>
                      <a:tailEnd type="none" w="med" len="med"/>
                    </a:lnT>
                    <a:lnB w="12700">
                      <a:solidFill>
                        <a:schemeClr val="tx1"/>
                      </a:solidFill>
                      <a:prstDash val="solid"/>
                    </a:lnB>
                    <a:noFill/>
                  </a:tcPr>
                </a:tc>
                <a:tc>
                  <a:txBody>
                    <a:bodyPr/>
                    <a:p>
                      <a:pPr marL="68580" indent="0" algn="ctr">
                        <a:lnSpc>
                          <a:spcPct val="114000"/>
                        </a:lnSpc>
                        <a:spcBef>
                          <a:spcPct val="0"/>
                        </a:spcBef>
                        <a:spcAft>
                          <a:spcPct val="0"/>
                        </a:spcAft>
                      </a:pPr>
                      <a:r>
                        <a:rPr lang="en-US" altLang="zh-CN" sz="1000" b="1">
                          <a:latin typeface="Times New Roman" panose="02020503050405090304"/>
                          <a:ea typeface="Times New Roman" panose="02020503050405090304"/>
                        </a:rPr>
                        <a:t>SGCS</a:t>
                      </a:r>
                      <a:endParaRPr lang="en-US" altLang="zh-CN" sz="1000" b="1">
                        <a:latin typeface="Times New Roman" panose="02020503050405090304"/>
                        <a:ea typeface="Times New Roman" panose="02020503050405090304"/>
                      </a:endParaRPr>
                    </a:p>
                  </a:txBody>
                  <a:tcPr marL="0" marR="0" marT="0" marB="0" anchor="t" anchorCtr="0">
                    <a:lnL>
                      <a:noFill/>
                    </a:lnL>
                    <a:lnR>
                      <a:noFill/>
                    </a:lnR>
                    <a:lnT w="6350" cap="flat" cmpd="sng">
                      <a:solidFill>
                        <a:srgbClr val="000008"/>
                      </a:solidFill>
                      <a:prstDash val="solid"/>
                      <a:headEnd type="none" w="med" len="med"/>
                      <a:tailEnd type="none" w="med" len="med"/>
                    </a:lnT>
                    <a:lnB w="12700">
                      <a:solidFill>
                        <a:schemeClr val="tx1"/>
                      </a:solidFill>
                      <a:prstDash val="solid"/>
                    </a:lnB>
                    <a:noFill/>
                  </a:tcPr>
                </a:tc>
                <a:tc>
                  <a:txBody>
                    <a:bodyPr/>
                    <a:p>
                      <a:pPr marL="68580" indent="0" algn="ctr">
                        <a:lnSpc>
                          <a:spcPct val="114000"/>
                        </a:lnSpc>
                        <a:spcBef>
                          <a:spcPct val="0"/>
                        </a:spcBef>
                        <a:spcAft>
                          <a:spcPct val="0"/>
                        </a:spcAft>
                      </a:pPr>
                      <a:r>
                        <a:rPr lang="en-US" altLang="zh-CN" sz="1000" b="1">
                          <a:latin typeface="Times New Roman" panose="02020503050405090304"/>
                          <a:ea typeface="Times New Roman" panose="02020503050405090304"/>
                        </a:rPr>
                        <a:t>Params(K)</a:t>
                      </a:r>
                      <a:endParaRPr lang="en-US" altLang="zh-CN" sz="1000" b="1">
                        <a:latin typeface="Times New Roman" panose="02020503050405090304"/>
                        <a:ea typeface="Times New Roman" panose="02020503050405090304"/>
                      </a:endParaRPr>
                    </a:p>
                  </a:txBody>
                  <a:tcPr marL="0" marR="0" marT="0" marB="0" anchor="t" anchorCtr="0">
                    <a:lnL>
                      <a:noFill/>
                    </a:lnL>
                    <a:lnR>
                      <a:noFill/>
                    </a:lnR>
                    <a:lnT w="6350" cap="flat" cmpd="sng">
                      <a:solidFill>
                        <a:srgbClr val="000008"/>
                      </a:solidFill>
                      <a:prstDash val="solid"/>
                      <a:headEnd type="none" w="med" len="med"/>
                      <a:tailEnd type="none" w="med" len="med"/>
                    </a:lnT>
                    <a:lnB w="12700">
                      <a:solidFill>
                        <a:schemeClr val="tx1"/>
                      </a:solidFill>
                      <a:prstDash val="solid"/>
                    </a:lnB>
                    <a:noFill/>
                  </a:tcPr>
                </a:tc>
                <a:tc>
                  <a:txBody>
                    <a:bodyPr/>
                    <a:p>
                      <a:pPr marL="68580" indent="0" algn="ctr">
                        <a:lnSpc>
                          <a:spcPct val="114000"/>
                        </a:lnSpc>
                        <a:spcBef>
                          <a:spcPct val="0"/>
                        </a:spcBef>
                        <a:spcAft>
                          <a:spcPct val="0"/>
                        </a:spcAft>
                      </a:pPr>
                      <a:r>
                        <a:rPr lang="en-US" altLang="zh-CN" sz="1000" b="1">
                          <a:latin typeface="Times New Roman" panose="02020503050405090304"/>
                          <a:ea typeface="Times New Roman" panose="02020503050405090304"/>
                        </a:rPr>
                        <a:t>FLOPs(M)</a:t>
                      </a:r>
                      <a:endParaRPr lang="en-US" altLang="zh-CN" sz="1000" b="1">
                        <a:latin typeface="Times New Roman" panose="02020503050405090304"/>
                        <a:ea typeface="Times New Roman" panose="02020503050405090304"/>
                      </a:endParaRPr>
                    </a:p>
                  </a:txBody>
                  <a:tcPr marL="0" marR="0" marT="0" marB="0" anchor="t" anchorCtr="0">
                    <a:lnL>
                      <a:noFill/>
                    </a:lnL>
                    <a:lnR>
                      <a:noFill/>
                    </a:lnR>
                    <a:lnT w="6350" cap="flat" cmpd="sng">
                      <a:solidFill>
                        <a:srgbClr val="000008"/>
                      </a:solidFill>
                      <a:prstDash val="solid"/>
                      <a:headEnd type="none" w="med" len="med"/>
                      <a:tailEnd type="none" w="med" len="med"/>
                    </a:lnT>
                    <a:lnB w="12700">
                      <a:solidFill>
                        <a:schemeClr val="tx1"/>
                      </a:solidFill>
                      <a:prstDash val="solid"/>
                    </a:lnB>
                    <a:noFill/>
                  </a:tcPr>
                </a:tc>
              </a:tr>
              <a:tr h="208280">
                <a:tc>
                  <a:txBody>
                    <a:bodyPr/>
                    <a:p>
                      <a:pPr marL="68580" indent="0" algn="ctr">
                        <a:lnSpc>
                          <a:spcPct val="114000"/>
                        </a:lnSpc>
                        <a:spcBef>
                          <a:spcPct val="0"/>
                        </a:spcBef>
                        <a:spcAft>
                          <a:spcPct val="0"/>
                        </a:spcAft>
                        <a:buNone/>
                      </a:pPr>
                      <a:endParaRPr lang="en-US" altLang="zh-CN" sz="1000">
                        <a:latin typeface="Times New Roman" panose="02020503050405090304"/>
                        <a:ea typeface="等线" panose="020F0502020204030204"/>
                      </a:endParaRPr>
                    </a:p>
                  </a:txBody>
                  <a:tcPr marL="0" marR="0" marT="0" marB="0" anchor="t" anchorCtr="0">
                    <a:lnL>
                      <a:noFill/>
                    </a:lnL>
                    <a:lnR w="6350" cap="flat" cmpd="sng">
                      <a:solidFill>
                        <a:srgbClr val="000008"/>
                      </a:solidFill>
                      <a:prstDash val="solid"/>
                      <a:headEnd type="none" w="med" len="med"/>
                      <a:tailEnd type="none" w="med" len="med"/>
                    </a:lnR>
                    <a:lnT w="12700">
                      <a:solidFill>
                        <a:schemeClr val="tx1"/>
                      </a:solidFill>
                      <a:prstDash val="solid"/>
                    </a:lnT>
                    <a:lnB>
                      <a:noFill/>
                    </a:lnB>
                    <a:noFill/>
                  </a:tcPr>
                </a:tc>
                <a:tc>
                  <a:txBody>
                    <a:bodyPr/>
                    <a:p>
                      <a:pPr marL="68580" indent="0" algn="ctr">
                        <a:lnSpc>
                          <a:spcPct val="114000"/>
                        </a:lnSpc>
                        <a:spcBef>
                          <a:spcPct val="0"/>
                        </a:spcBef>
                        <a:spcAft>
                          <a:spcPct val="0"/>
                        </a:spcAft>
                        <a:buNone/>
                      </a:pPr>
                      <a:r>
                        <a:rPr lang="en-US" altLang="zh-CN" sz="1000">
                          <a:latin typeface="Times New Roman" panose="02020503050405090304"/>
                          <a:ea typeface="Times New Roman" panose="02020503050405090304"/>
                        </a:rPr>
                        <a:t>AR</a:t>
                      </a:r>
                      <a:endParaRPr lang="en-US" altLang="zh-CN" sz="1000">
                        <a:latin typeface="Times New Roman" panose="02020503050405090304"/>
                        <a:ea typeface="Times New Roman" panose="02020503050405090304"/>
                      </a:endParaRPr>
                    </a:p>
                  </a:txBody>
                  <a:tcPr marL="0" marR="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12700">
                      <a:solidFill>
                        <a:schemeClr val="tx1"/>
                      </a:solidFill>
                      <a:prstDash val="solid"/>
                    </a:lnT>
                    <a:lnB>
                      <a:noFill/>
                    </a:lnB>
                    <a:noFill/>
                  </a:tcPr>
                </a:tc>
                <a:tc>
                  <a:txBody>
                    <a:bodyPr/>
                    <a:p>
                      <a:pPr algn="ctr" fontAlgn="ctr"/>
                      <a:r>
                        <a:rPr lang="en-US" altLang="zh-CN" sz="1100" b="0" i="0">
                          <a:solidFill>
                            <a:srgbClr val="000000"/>
                          </a:solidFill>
                          <a:uFillTx/>
                          <a:latin typeface="Times New Roman" panose="02020503050405090304" pitchFamily="18" charset="0"/>
                          <a:ea typeface="宋体"/>
                        </a:rPr>
                        <a:t>0.909992</a:t>
                      </a:r>
                      <a:endParaRPr lang="en-US" altLang="zh-CN" sz="1100" b="0" i="0">
                        <a:solidFill>
                          <a:srgbClr val="000000"/>
                        </a:solidFill>
                        <a:uFillTx/>
                        <a:latin typeface="Times New Roman" panose="02020503050405090304" pitchFamily="18" charset="0"/>
                        <a:ea typeface="宋体"/>
                      </a:endParaRPr>
                    </a:p>
                  </a:txBody>
                  <a:tcPr marL="13017" marR="13017" marT="13017" marB="0" anchor="ctr" anchorCtr="0">
                    <a:lnL w="6350" cap="flat" cmpd="sng">
                      <a:solidFill>
                        <a:srgbClr val="000008"/>
                      </a:solidFill>
                      <a:prstDash val="solid"/>
                      <a:headEnd type="none" w="med" len="med"/>
                      <a:tailEnd type="none" w="med" len="med"/>
                    </a:lnL>
                    <a:lnR>
                      <a:noFill/>
                    </a:lnR>
                    <a:lnT w="12700">
                      <a:solidFill>
                        <a:schemeClr val="tx1"/>
                      </a:solidFill>
                      <a:prstDash val="solid"/>
                    </a:lnT>
                    <a:lnB>
                      <a:noFill/>
                    </a:lnB>
                    <a:noFill/>
                  </a:tcPr>
                </a:tc>
                <a:tc>
                  <a:txBody>
                    <a:bodyPr/>
                    <a:p>
                      <a:pPr algn="ctr" fontAlgn="ctr"/>
                      <a:r>
                        <a:rPr lang="en-US" altLang="zh-CN" sz="1100" b="0" i="0">
                          <a:solidFill>
                            <a:srgbClr val="000000"/>
                          </a:solidFill>
                          <a:uFillTx/>
                          <a:latin typeface="Times New Roman" panose="02020503050405090304" pitchFamily="18" charset="0"/>
                          <a:ea typeface="宋体"/>
                        </a:rPr>
                        <a:t>0.115928</a:t>
                      </a:r>
                      <a:endParaRPr lang="en-US" altLang="zh-CN" sz="1100" b="0" i="0">
                        <a:solidFill>
                          <a:srgbClr val="000000"/>
                        </a:solidFill>
                        <a:uFillTx/>
                        <a:latin typeface="Times New Roman" panose="02020503050405090304" pitchFamily="18" charset="0"/>
                        <a:ea typeface="宋体"/>
                      </a:endParaRPr>
                    </a:p>
                  </a:txBody>
                  <a:tcPr marL="13017" marR="13017" marT="13017" marB="0" anchor="ctr" anchorCtr="0">
                    <a:lnL>
                      <a:noFill/>
                    </a:lnL>
                    <a:lnR>
                      <a:noFill/>
                    </a:lnR>
                    <a:lnT w="12700">
                      <a:solidFill>
                        <a:schemeClr val="tx1"/>
                      </a:solidFill>
                      <a:prstDash val="solid"/>
                    </a:lnT>
                    <a:lnB>
                      <a:noFill/>
                    </a:lnB>
                    <a:noFill/>
                  </a:tcPr>
                </a:tc>
                <a:tc>
                  <a:txBody>
                    <a:bodyPr/>
                    <a:p>
                      <a:pPr algn="ctr" fontAlgn="ctr"/>
                      <a:r>
                        <a:rPr lang="en-US" altLang="zh-CN" sz="1100" b="0" i="0">
                          <a:solidFill>
                            <a:srgbClr val="000000"/>
                          </a:solidFill>
                          <a:uFillTx/>
                          <a:latin typeface="Times New Roman" panose="02020503050405090304" pitchFamily="18" charset="0"/>
                          <a:ea typeface="宋体"/>
                        </a:rPr>
                        <a:t>1.296</a:t>
                      </a:r>
                      <a:endParaRPr lang="en-US" altLang="zh-CN" sz="1100" b="0" i="0">
                        <a:solidFill>
                          <a:srgbClr val="000000"/>
                        </a:solidFill>
                        <a:uFillTx/>
                        <a:latin typeface="Times New Roman" panose="02020503050405090304" pitchFamily="18" charset="0"/>
                        <a:ea typeface="宋体"/>
                      </a:endParaRPr>
                    </a:p>
                  </a:txBody>
                  <a:tcPr marL="13017" marR="13017" marT="13017" marB="0" anchor="ctr" anchorCtr="0">
                    <a:lnL>
                      <a:noFill/>
                    </a:lnL>
                    <a:lnR>
                      <a:noFill/>
                    </a:lnR>
                    <a:lnT w="12700">
                      <a:solidFill>
                        <a:schemeClr val="tx1"/>
                      </a:solidFill>
                      <a:prstDash val="solid"/>
                    </a:lnT>
                    <a:lnB>
                      <a:noFill/>
                    </a:lnB>
                    <a:noFill/>
                  </a:tcPr>
                </a:tc>
                <a:tc>
                  <a:txBody>
                    <a:bodyPr/>
                    <a:p>
                      <a:pPr algn="ctr" fontAlgn="ctr"/>
                      <a:r>
                        <a:rPr lang="en-US" altLang="zh-CN" sz="1100" b="0" i="0">
                          <a:solidFill>
                            <a:srgbClr val="000000"/>
                          </a:solidFill>
                          <a:uFillTx/>
                          <a:latin typeface="Times New Roman" panose="02020503050405090304" pitchFamily="18" charset="0"/>
                          <a:ea typeface="宋体"/>
                        </a:rPr>
                        <a:t>107.5136</a:t>
                      </a:r>
                      <a:endParaRPr lang="en-US" altLang="zh-CN" sz="1100" b="0" i="0">
                        <a:solidFill>
                          <a:srgbClr val="000000"/>
                        </a:solidFill>
                        <a:uFillTx/>
                        <a:latin typeface="Times New Roman" panose="02020503050405090304" pitchFamily="18" charset="0"/>
                        <a:ea typeface="宋体"/>
                      </a:endParaRPr>
                    </a:p>
                  </a:txBody>
                  <a:tcPr marL="13017" marR="13017" marT="13017" marB="0" anchor="ctr" anchorCtr="0">
                    <a:lnL>
                      <a:noFill/>
                    </a:lnL>
                    <a:lnR>
                      <a:noFill/>
                    </a:lnR>
                    <a:lnT w="12700">
                      <a:solidFill>
                        <a:schemeClr val="tx1"/>
                      </a:solidFill>
                      <a:prstDash val="solid"/>
                    </a:lnT>
                    <a:lnB>
                      <a:noFill/>
                    </a:lnB>
                    <a:noFill/>
                  </a:tcPr>
                </a:tc>
              </a:tr>
              <a:tr h="208280">
                <a:tc>
                  <a:txBody>
                    <a:bodyPr/>
                    <a:p>
                      <a:pPr marL="68580" indent="0" algn="ctr">
                        <a:lnSpc>
                          <a:spcPct val="114000"/>
                        </a:lnSpc>
                        <a:spcBef>
                          <a:spcPct val="0"/>
                        </a:spcBef>
                        <a:spcAft>
                          <a:spcPct val="0"/>
                        </a:spcAft>
                      </a:pPr>
                      <a:r>
                        <a:rPr lang="en-US" altLang="zh-CN" sz="1000">
                          <a:latin typeface="Times New Roman" panose="02020503050405090304"/>
                          <a:ea typeface="等线" panose="020F0502020204030204"/>
                        </a:rPr>
                        <a:t> </a:t>
                      </a:r>
                      <a:endParaRPr lang="en-US" altLang="zh-CN" sz="1000">
                        <a:latin typeface="Times New Roman" panose="02020503050405090304"/>
                        <a:ea typeface="等线" panose="020F0502020204030204"/>
                      </a:endParaRPr>
                    </a:p>
                  </a:txBody>
                  <a:tcPr marL="0" marR="0" marT="0" marB="0" anchor="t" anchorCtr="0">
                    <a:lnL>
                      <a:noFill/>
                    </a:lnL>
                    <a:lnR w="6350" cap="flat" cmpd="sng">
                      <a:solidFill>
                        <a:srgbClr val="000008"/>
                      </a:solidFill>
                      <a:prstDash val="solid"/>
                      <a:headEnd type="none" w="med" len="med"/>
                      <a:tailEnd type="none" w="med" len="med"/>
                    </a:lnR>
                    <a:lnT w="12700">
                      <a:solidFill>
                        <a:schemeClr val="tx1"/>
                      </a:solidFill>
                      <a:prstDash val="solid"/>
                    </a:lnT>
                    <a:lnB>
                      <a:noFill/>
                    </a:lnB>
                    <a:noFill/>
                  </a:tcPr>
                </a:tc>
                <a:tc>
                  <a:txBody>
                    <a:bodyPr/>
                    <a:p>
                      <a:pPr marL="68580" indent="0" algn="ctr">
                        <a:lnSpc>
                          <a:spcPct val="114000"/>
                        </a:lnSpc>
                        <a:spcBef>
                          <a:spcPct val="0"/>
                        </a:spcBef>
                        <a:spcAft>
                          <a:spcPct val="0"/>
                        </a:spcAft>
                      </a:pPr>
                      <a:r>
                        <a:rPr lang="en-US" altLang="zh-CN" sz="1000">
                          <a:latin typeface="Times New Roman" panose="02020503050405090304"/>
                          <a:ea typeface="Times New Roman" panose="02020503050405090304"/>
                        </a:rPr>
                        <a:t>MLP</a:t>
                      </a:r>
                      <a:endParaRPr lang="en-US" altLang="zh-CN" sz="1000">
                        <a:latin typeface="Times New Roman" panose="02020503050405090304"/>
                        <a:ea typeface="Times New Roman" panose="02020503050405090304"/>
                      </a:endParaRPr>
                    </a:p>
                  </a:txBody>
                  <a:tcPr marL="0" marR="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12700">
                      <a:solidFill>
                        <a:schemeClr val="tx1"/>
                      </a:solidFill>
                      <a:prstDash val="solid"/>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0.985992</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w="6350" cap="flat" cmpd="sng">
                      <a:solidFill>
                        <a:srgbClr val="000008"/>
                      </a:solidFill>
                      <a:prstDash val="solid"/>
                      <a:headEnd type="none" w="med" len="med"/>
                      <a:tailEnd type="none" w="med" len="med"/>
                    </a:lnL>
                    <a:lnR>
                      <a:noFill/>
                    </a:lnR>
                    <a:lnT w="12700">
                      <a:solidFill>
                        <a:schemeClr val="tx1"/>
                      </a:solidFill>
                      <a:prstDash val="solid"/>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0.118515</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w="12700">
                      <a:solidFill>
                        <a:schemeClr val="tx1"/>
                      </a:solidFill>
                      <a:prstDash val="solid"/>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0.6554</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w="12700">
                      <a:solidFill>
                        <a:schemeClr val="tx1"/>
                      </a:solidFill>
                      <a:prstDash val="solid"/>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394.304</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w="12700">
                      <a:solidFill>
                        <a:schemeClr val="tx1"/>
                      </a:solidFill>
                      <a:prstDash val="solid"/>
                    </a:lnT>
                    <a:lnB>
                      <a:noFill/>
                    </a:lnB>
                    <a:noFill/>
                  </a:tcPr>
                </a:tc>
              </a:tr>
              <a:tr h="208280">
                <a:tc>
                  <a:txBody>
                    <a:bodyPr/>
                    <a:p>
                      <a:pPr marL="68580" indent="0" algn="ctr">
                        <a:lnSpc>
                          <a:spcPct val="114000"/>
                        </a:lnSpc>
                        <a:spcBef>
                          <a:spcPct val="0"/>
                        </a:spcBef>
                        <a:spcAft>
                          <a:spcPct val="0"/>
                        </a:spcAft>
                      </a:pPr>
                      <a:r>
                        <a:rPr lang="en-US" altLang="zh-CN" sz="1000">
                          <a:latin typeface="Times New Roman" panose="02020503050405090304"/>
                          <a:ea typeface="等线" panose="020F0502020204030204"/>
                        </a:rPr>
                        <a:t> </a:t>
                      </a:r>
                      <a:endParaRPr lang="en-US" altLang="zh-CN" sz="1000">
                        <a:latin typeface="Times New Roman" panose="02020503050405090304"/>
                        <a:ea typeface="等线" panose="020F0502020204030204"/>
                      </a:endParaRPr>
                    </a:p>
                  </a:txBody>
                  <a:tcPr marL="0" marR="0" marT="0" marB="0" anchor="t" anchorCtr="0">
                    <a:lnL>
                      <a:noFill/>
                    </a:lnL>
                    <a:lnR w="6350" cap="flat" cmpd="sng">
                      <a:solidFill>
                        <a:srgbClr val="000008"/>
                      </a:solidFill>
                      <a:prstDash val="solid"/>
                      <a:headEnd type="none" w="med" len="med"/>
                      <a:tailEnd type="none" w="med" len="med"/>
                    </a:lnR>
                    <a:lnT>
                      <a:noFill/>
                    </a:lnT>
                    <a:lnB>
                      <a:noFill/>
                    </a:lnB>
                    <a:noFill/>
                  </a:tcPr>
                </a:tc>
                <a:tc>
                  <a:txBody>
                    <a:bodyPr/>
                    <a:p>
                      <a:pPr marL="68580" indent="0" algn="ctr">
                        <a:lnSpc>
                          <a:spcPct val="114000"/>
                        </a:lnSpc>
                        <a:spcBef>
                          <a:spcPct val="0"/>
                        </a:spcBef>
                        <a:spcAft>
                          <a:spcPct val="0"/>
                        </a:spcAft>
                      </a:pPr>
                      <a:r>
                        <a:rPr lang="en-US" altLang="zh-CN" sz="1000">
                          <a:latin typeface="Times New Roman" panose="02020503050405090304"/>
                          <a:ea typeface="Times New Roman" panose="02020503050405090304"/>
                        </a:rPr>
                        <a:t>CNN</a:t>
                      </a:r>
                      <a:endParaRPr lang="en-US" altLang="zh-CN" sz="1000">
                        <a:latin typeface="Times New Roman" panose="02020503050405090304"/>
                        <a:ea typeface="Times New Roman" panose="02020503050405090304"/>
                      </a:endParaRPr>
                    </a:p>
                  </a:txBody>
                  <a:tcPr marL="0" marR="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0.389807</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w="6350" cap="flat" cmpd="sng">
                      <a:solidFill>
                        <a:srgbClr val="000008"/>
                      </a:solidFill>
                      <a:prstDash val="solid"/>
                      <a:headEnd type="none" w="med" len="med"/>
                      <a:tailEnd type="none" w="med" len="med"/>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0.599302</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18.9174</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5512.256</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r>
              <a:tr h="208280">
                <a:tc>
                  <a:txBody>
                    <a:bodyPr/>
                    <a:p>
                      <a:pPr marL="68580" indent="0" algn="ctr">
                        <a:lnSpc>
                          <a:spcPct val="114000"/>
                        </a:lnSpc>
                        <a:spcBef>
                          <a:spcPct val="0"/>
                        </a:spcBef>
                        <a:spcAft>
                          <a:spcPct val="0"/>
                        </a:spcAft>
                      </a:pPr>
                      <a:r>
                        <a:rPr lang="en-US" altLang="zh-CN" sz="1000">
                          <a:latin typeface="Times New Roman" panose="02020503050405090304"/>
                          <a:ea typeface="Times New Roman" panose="02020503050405090304"/>
                        </a:rPr>
                        <a:t>5</a:t>
                      </a:r>
                      <a:r>
                        <a:rPr lang="en-US" altLang="zh-CN" sz="1000">
                          <a:latin typeface="Times New Roman" panose="02020503050405090304"/>
                          <a:ea typeface="等线" panose="020F0502020204030204"/>
                        </a:rPr>
                        <a:t>-&gt;1</a:t>
                      </a:r>
                      <a:endParaRPr lang="en-US" altLang="zh-CN" sz="1000">
                        <a:latin typeface="Times New Roman" panose="02020503050405090304"/>
                        <a:ea typeface="等线" panose="020F0502020204030204"/>
                      </a:endParaRPr>
                    </a:p>
                  </a:txBody>
                  <a:tcPr marL="0" marR="0" marT="0" marB="0" anchor="t" anchorCtr="0">
                    <a:lnL>
                      <a:noFill/>
                    </a:lnL>
                    <a:lnR w="6350" cap="flat" cmpd="sng">
                      <a:solidFill>
                        <a:srgbClr val="000008"/>
                      </a:solidFill>
                      <a:prstDash val="solid"/>
                      <a:headEnd type="none" w="med" len="med"/>
                      <a:tailEnd type="none" w="med" len="med"/>
                    </a:lnR>
                    <a:lnT>
                      <a:noFill/>
                    </a:lnT>
                    <a:lnB>
                      <a:noFill/>
                    </a:lnB>
                    <a:noFill/>
                  </a:tcPr>
                </a:tc>
                <a:tc>
                  <a:txBody>
                    <a:bodyPr/>
                    <a:p>
                      <a:pPr marL="68580" indent="0" algn="ctr">
                        <a:lnSpc>
                          <a:spcPct val="114000"/>
                        </a:lnSpc>
                        <a:spcBef>
                          <a:spcPct val="0"/>
                        </a:spcBef>
                        <a:spcAft>
                          <a:spcPct val="0"/>
                        </a:spcAft>
                      </a:pPr>
                      <a:r>
                        <a:rPr lang="en-US" altLang="zh-CN" sz="1000">
                          <a:latin typeface="Times New Roman" panose="02020503050405090304"/>
                          <a:ea typeface="等线" panose="020F0502020204030204"/>
                        </a:rPr>
                        <a:t>CNNL1</a:t>
                      </a:r>
                      <a:endParaRPr lang="en-US" altLang="zh-CN" sz="1000">
                        <a:latin typeface="Times New Roman" panose="02020503050405090304"/>
                        <a:ea typeface="等线" panose="020F0502020204030204"/>
                      </a:endParaRPr>
                    </a:p>
                  </a:txBody>
                  <a:tcPr marL="0" marR="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0.317878</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w="6350" cap="flat" cmpd="sng">
                      <a:solidFill>
                        <a:srgbClr val="000008"/>
                      </a:solidFill>
                      <a:prstDash val="solid"/>
                      <a:headEnd type="none" w="med" len="med"/>
                      <a:tailEnd type="none" w="med" len="med"/>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0.533016</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19.9004</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5708.864</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r>
              <a:tr h="208280">
                <a:tc>
                  <a:txBody>
                    <a:bodyPr/>
                    <a:p>
                      <a:pPr marL="68580" indent="0" algn="ctr">
                        <a:lnSpc>
                          <a:spcPct val="114000"/>
                        </a:lnSpc>
                        <a:spcBef>
                          <a:spcPct val="0"/>
                        </a:spcBef>
                        <a:spcAft>
                          <a:spcPct val="0"/>
                        </a:spcAft>
                      </a:pPr>
                      <a:r>
                        <a:rPr lang="en-US" altLang="zh-CN" sz="1000">
                          <a:latin typeface="Times New Roman" panose="02020503050405090304"/>
                          <a:ea typeface="等线" panose="020F0502020204030204"/>
                        </a:rPr>
                        <a:t> </a:t>
                      </a:r>
                      <a:endParaRPr lang="en-US" altLang="zh-CN" sz="1000">
                        <a:latin typeface="Times New Roman" panose="02020503050405090304"/>
                        <a:ea typeface="等线" panose="020F0502020204030204"/>
                      </a:endParaRPr>
                    </a:p>
                  </a:txBody>
                  <a:tcPr marL="0" marR="0" marT="0" marB="0" anchor="t" anchorCtr="0">
                    <a:lnL>
                      <a:noFill/>
                    </a:lnL>
                    <a:lnR w="6350" cap="flat" cmpd="sng">
                      <a:solidFill>
                        <a:srgbClr val="000008"/>
                      </a:solidFill>
                      <a:prstDash val="solid"/>
                      <a:headEnd type="none" w="med" len="med"/>
                      <a:tailEnd type="none" w="med" len="med"/>
                    </a:lnR>
                    <a:lnT>
                      <a:noFill/>
                    </a:lnT>
                    <a:lnB>
                      <a:noFill/>
                    </a:lnB>
                    <a:noFill/>
                  </a:tcPr>
                </a:tc>
                <a:tc>
                  <a:txBody>
                    <a:bodyPr/>
                    <a:p>
                      <a:pPr marL="68580" indent="0" algn="ctr">
                        <a:lnSpc>
                          <a:spcPct val="114000"/>
                        </a:lnSpc>
                        <a:spcBef>
                          <a:spcPct val="0"/>
                        </a:spcBef>
                        <a:spcAft>
                          <a:spcPct val="0"/>
                        </a:spcAft>
                      </a:pPr>
                      <a:r>
                        <a:rPr lang="en-US" altLang="zh-CN" sz="1000">
                          <a:latin typeface="Times New Roman" panose="02020503050405090304"/>
                          <a:ea typeface="等线" panose="020F0502020204030204"/>
                        </a:rPr>
                        <a:t>CNNL2</a:t>
                      </a:r>
                      <a:endParaRPr lang="en-US" altLang="zh-CN" sz="1000">
                        <a:latin typeface="Times New Roman" panose="02020503050405090304"/>
                        <a:ea typeface="等线" panose="020F0502020204030204"/>
                      </a:endParaRPr>
                    </a:p>
                  </a:txBody>
                  <a:tcPr marL="0" marR="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0.324243</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w="6350" cap="flat" cmpd="sng">
                      <a:solidFill>
                        <a:srgbClr val="000008"/>
                      </a:solidFill>
                      <a:prstDash val="solid"/>
                      <a:headEnd type="none" w="med" len="med"/>
                      <a:tailEnd type="none" w="med" len="med"/>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0.531899</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19.9004</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5708.864</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r>
              <a:tr h="208280">
                <a:tc>
                  <a:txBody>
                    <a:bodyPr/>
                    <a:p>
                      <a:pPr marL="68580" indent="0" algn="ctr">
                        <a:lnSpc>
                          <a:spcPct val="114000"/>
                        </a:lnSpc>
                        <a:spcBef>
                          <a:spcPct val="0"/>
                        </a:spcBef>
                        <a:spcAft>
                          <a:spcPct val="0"/>
                        </a:spcAft>
                      </a:pPr>
                      <a:r>
                        <a:rPr lang="en-US" altLang="zh-CN" sz="1000">
                          <a:latin typeface="Times New Roman" panose="02020503050405090304"/>
                          <a:ea typeface="等线" panose="020F0502020204030204"/>
                        </a:rPr>
                        <a:t> </a:t>
                      </a:r>
                      <a:endParaRPr lang="en-US" altLang="zh-CN" sz="1000">
                        <a:latin typeface="Times New Roman" panose="02020503050405090304"/>
                        <a:ea typeface="等线" panose="020F0502020204030204"/>
                      </a:endParaRPr>
                    </a:p>
                  </a:txBody>
                  <a:tcPr marL="0" marR="0" marT="0" marB="0" anchor="t" anchorCtr="0">
                    <a:lnL>
                      <a:noFill/>
                    </a:lnL>
                    <a:lnR w="6350" cap="flat" cmpd="sng">
                      <a:solidFill>
                        <a:srgbClr val="000008"/>
                      </a:solidFill>
                      <a:prstDash val="solid"/>
                      <a:headEnd type="none" w="med" len="med"/>
                      <a:tailEnd type="none" w="med" len="med"/>
                    </a:lnR>
                    <a:lnT>
                      <a:noFill/>
                    </a:lnT>
                    <a:lnB>
                      <a:noFill/>
                    </a:lnB>
                    <a:noFill/>
                  </a:tcPr>
                </a:tc>
                <a:tc>
                  <a:txBody>
                    <a:bodyPr/>
                    <a:p>
                      <a:pPr marL="68580" indent="0" algn="ctr">
                        <a:lnSpc>
                          <a:spcPct val="114000"/>
                        </a:lnSpc>
                        <a:spcBef>
                          <a:spcPct val="0"/>
                        </a:spcBef>
                        <a:spcAft>
                          <a:spcPct val="0"/>
                        </a:spcAft>
                      </a:pPr>
                      <a:r>
                        <a:rPr lang="en-US" altLang="zh-CN" sz="1000">
                          <a:latin typeface="Times New Roman" panose="02020503050405090304"/>
                          <a:ea typeface="Times New Roman" panose="02020503050405090304"/>
                        </a:rPr>
                        <a:t>ComplexCNN</a:t>
                      </a:r>
                      <a:endParaRPr lang="en-US" altLang="zh-CN" sz="1000">
                        <a:latin typeface="Times New Roman" panose="02020503050405090304"/>
                        <a:ea typeface="Times New Roman" panose="02020503050405090304"/>
                      </a:endParaRPr>
                    </a:p>
                  </a:txBody>
                  <a:tcPr marL="0" marR="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0.100133</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w="6350" cap="flat" cmpd="sng">
                      <a:solidFill>
                        <a:srgbClr val="000008"/>
                      </a:solidFill>
                      <a:prstDash val="solid"/>
                      <a:headEnd type="none" w="med" len="med"/>
                      <a:tailEnd type="none" w="med" len="med"/>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0.650809</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2.238</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686.096</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r>
              <a:tr h="208280">
                <a:tc>
                  <a:txBody>
                    <a:bodyPr/>
                    <a:p>
                      <a:pPr marL="68580" indent="0" algn="ctr">
                        <a:lnSpc>
                          <a:spcPct val="114000"/>
                        </a:lnSpc>
                        <a:spcBef>
                          <a:spcPct val="0"/>
                        </a:spcBef>
                        <a:spcAft>
                          <a:spcPct val="0"/>
                        </a:spcAft>
                      </a:pPr>
                      <a:r>
                        <a:rPr lang="en-US" altLang="zh-CN" sz="1000">
                          <a:latin typeface="Times New Roman" panose="02020503050405090304"/>
                          <a:ea typeface="等线" panose="020F0502020204030204"/>
                        </a:rPr>
                        <a:t> </a:t>
                      </a:r>
                      <a:endParaRPr lang="en-US" altLang="zh-CN" sz="1000">
                        <a:latin typeface="Times New Roman" panose="02020503050405090304"/>
                        <a:ea typeface="等线" panose="020F0502020204030204"/>
                      </a:endParaRPr>
                    </a:p>
                  </a:txBody>
                  <a:tcPr marL="0" marR="0" marT="0" marB="0" anchor="t" anchorCtr="0">
                    <a:lnL>
                      <a:noFill/>
                    </a:lnL>
                    <a:lnR w="6350" cap="flat" cmpd="sng">
                      <a:solidFill>
                        <a:srgbClr val="000008"/>
                      </a:solidFill>
                      <a:prstDash val="solid"/>
                      <a:headEnd type="none" w="med" len="med"/>
                      <a:tailEnd type="none" w="med" len="med"/>
                    </a:lnR>
                    <a:lnT>
                      <a:noFill/>
                    </a:lnT>
                    <a:lnB>
                      <a:noFill/>
                    </a:lnB>
                    <a:noFill/>
                  </a:tcPr>
                </a:tc>
                <a:tc>
                  <a:txBody>
                    <a:bodyPr/>
                    <a:p>
                      <a:pPr marL="68580" indent="0" algn="ctr">
                        <a:lnSpc>
                          <a:spcPct val="114000"/>
                        </a:lnSpc>
                        <a:spcBef>
                          <a:spcPct val="0"/>
                        </a:spcBef>
                        <a:spcAft>
                          <a:spcPct val="0"/>
                        </a:spcAft>
                      </a:pPr>
                      <a:r>
                        <a:rPr lang="en-US" altLang="zh-CN" sz="1000">
                          <a:latin typeface="Times New Roman" panose="02020503050405090304"/>
                          <a:ea typeface="Times New Roman" panose="02020503050405090304"/>
                        </a:rPr>
                        <a:t>RNN</a:t>
                      </a:r>
                      <a:endParaRPr lang="en-US" altLang="zh-CN" sz="1000">
                        <a:latin typeface="Times New Roman" panose="02020503050405090304"/>
                        <a:ea typeface="Times New Roman" panose="02020503050405090304"/>
                      </a:endParaRPr>
                    </a:p>
                  </a:txBody>
                  <a:tcPr marL="0" marR="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0.104333</a:t>
                      </a:r>
                      <a:endParaRPr lang="en-US" altLang="zh-CN" sz="1200" b="1" i="0">
                        <a:solidFill>
                          <a:srgbClr val="000000"/>
                        </a:solidFill>
                        <a:uFillTx/>
                        <a:latin typeface="Times New Roman" panose="02020503050405090304" pitchFamily="18" charset="0"/>
                        <a:ea typeface="Times New Roman" panose="02020503050405090304"/>
                      </a:endParaRPr>
                    </a:p>
                  </a:txBody>
                  <a:tcPr marL="0" marR="0" marT="0" marB="0" anchor="ctr" anchorCtr="0">
                    <a:lnL w="6350" cap="flat" cmpd="sng">
                      <a:solidFill>
                        <a:srgbClr val="000008"/>
                      </a:solidFill>
                      <a:prstDash val="solid"/>
                      <a:headEnd type="none" w="med" len="med"/>
                      <a:tailEnd type="none" w="med" len="med"/>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0.697797</a:t>
                      </a:r>
                      <a:endParaRPr lang="en-US" altLang="zh-CN" sz="1200" b="1"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16.9062</a:t>
                      </a:r>
                      <a:endParaRPr lang="en-US" altLang="zh-CN" sz="1200" b="1"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4232.208</a:t>
                      </a:r>
                      <a:endParaRPr lang="en-US" altLang="zh-CN" sz="1200" b="1"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r>
              <a:tr h="208280">
                <a:tc>
                  <a:txBody>
                    <a:bodyPr/>
                    <a:p>
                      <a:pPr marL="68580" indent="0" algn="ctr">
                        <a:lnSpc>
                          <a:spcPct val="114000"/>
                        </a:lnSpc>
                        <a:spcBef>
                          <a:spcPct val="0"/>
                        </a:spcBef>
                        <a:spcAft>
                          <a:spcPct val="0"/>
                        </a:spcAft>
                      </a:pPr>
                      <a:r>
                        <a:rPr lang="en-US" altLang="zh-CN" sz="1000">
                          <a:latin typeface="Times New Roman" panose="02020503050405090304"/>
                          <a:ea typeface="等线" panose="020F0502020204030204"/>
                        </a:rPr>
                        <a:t> </a:t>
                      </a:r>
                      <a:endParaRPr lang="en-US" altLang="zh-CN" sz="1000">
                        <a:latin typeface="Times New Roman" panose="02020503050405090304"/>
                        <a:ea typeface="等线" panose="020F0502020204030204"/>
                      </a:endParaRPr>
                    </a:p>
                  </a:txBody>
                  <a:tcPr marL="0" marR="0" marT="0" marB="0" anchor="t" anchorCtr="0">
                    <a:lnL>
                      <a:noFill/>
                    </a:lnL>
                    <a:lnR w="6350" cap="flat" cmpd="sng">
                      <a:solidFill>
                        <a:srgbClr val="000008"/>
                      </a:solidFill>
                      <a:prstDash val="solid"/>
                      <a:headEnd type="none" w="med" len="med"/>
                      <a:tailEnd type="none" w="med" len="med"/>
                    </a:lnR>
                    <a:lnT>
                      <a:noFill/>
                    </a:lnT>
                    <a:lnB>
                      <a:noFill/>
                    </a:lnB>
                    <a:noFill/>
                  </a:tcPr>
                </a:tc>
                <a:tc>
                  <a:txBody>
                    <a:bodyPr/>
                    <a:p>
                      <a:pPr marL="68580" indent="0" algn="ctr">
                        <a:lnSpc>
                          <a:spcPct val="114000"/>
                        </a:lnSpc>
                        <a:spcBef>
                          <a:spcPct val="0"/>
                        </a:spcBef>
                        <a:spcAft>
                          <a:spcPct val="0"/>
                        </a:spcAft>
                      </a:pPr>
                      <a:r>
                        <a:rPr lang="en-US" altLang="zh-CN" sz="1000">
                          <a:latin typeface="Times New Roman" panose="02020503050405090304"/>
                          <a:ea typeface="Times New Roman" panose="02020503050405090304"/>
                        </a:rPr>
                        <a:t>LSTM</a:t>
                      </a:r>
                      <a:endParaRPr lang="en-US" altLang="zh-CN" sz="1000">
                        <a:latin typeface="Times New Roman" panose="02020503050405090304"/>
                        <a:ea typeface="Times New Roman" panose="02020503050405090304"/>
                      </a:endParaRPr>
                    </a:p>
                  </a:txBody>
                  <a:tcPr marL="0" marR="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0.10574</a:t>
                      </a:r>
                      <a:endParaRPr lang="en-US" altLang="zh-CN" sz="1200" b="1" i="0">
                        <a:solidFill>
                          <a:srgbClr val="000000"/>
                        </a:solidFill>
                        <a:uFillTx/>
                        <a:latin typeface="Times New Roman" panose="02020503050405090304" pitchFamily="18" charset="0"/>
                        <a:ea typeface="Times New Roman" panose="02020503050405090304"/>
                      </a:endParaRPr>
                    </a:p>
                  </a:txBody>
                  <a:tcPr marL="0" marR="0" marT="0" marB="0" anchor="ctr" anchorCtr="0">
                    <a:lnL w="6350" cap="flat" cmpd="sng">
                      <a:solidFill>
                        <a:srgbClr val="000008"/>
                      </a:solidFill>
                      <a:prstDash val="solid"/>
                      <a:headEnd type="none" w="med" len="med"/>
                      <a:tailEnd type="none" w="med" len="med"/>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0.623803</a:t>
                      </a:r>
                      <a:endParaRPr lang="en-US" altLang="zh-CN" sz="1200" b="1"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64.471</a:t>
                      </a:r>
                      <a:endParaRPr lang="en-US" altLang="zh-CN" sz="1200" b="1"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13730.832</a:t>
                      </a:r>
                      <a:endParaRPr lang="en-US" altLang="zh-CN" sz="1200" b="1"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r>
              <a:tr h="208280">
                <a:tc>
                  <a:txBody>
                    <a:bodyPr/>
                    <a:p>
                      <a:pPr marL="68580" indent="0" algn="ctr">
                        <a:lnSpc>
                          <a:spcPct val="114000"/>
                        </a:lnSpc>
                        <a:spcBef>
                          <a:spcPct val="0"/>
                        </a:spcBef>
                        <a:spcAft>
                          <a:spcPct val="0"/>
                        </a:spcAft>
                      </a:pPr>
                      <a:r>
                        <a:rPr lang="en-US" altLang="zh-CN" sz="1000">
                          <a:latin typeface="Times New Roman" panose="02020503050405090304"/>
                          <a:ea typeface="等线" panose="020F0502020204030204"/>
                        </a:rPr>
                        <a:t> </a:t>
                      </a:r>
                      <a:endParaRPr lang="en-US" altLang="zh-CN" sz="1000">
                        <a:latin typeface="Times New Roman" panose="02020503050405090304"/>
                        <a:ea typeface="等线" panose="020F0502020204030204"/>
                      </a:endParaRPr>
                    </a:p>
                  </a:txBody>
                  <a:tcPr marL="0" marR="0" marT="0" marB="0" anchor="t" anchorCtr="0">
                    <a:lnL>
                      <a:noFill/>
                    </a:lnL>
                    <a:lnR w="6350" cap="flat" cmpd="sng">
                      <a:solidFill>
                        <a:srgbClr val="000008"/>
                      </a:solidFill>
                      <a:prstDash val="solid"/>
                      <a:headEnd type="none" w="med" len="med"/>
                      <a:tailEnd type="none" w="med" len="med"/>
                    </a:lnR>
                    <a:lnT>
                      <a:noFill/>
                    </a:lnT>
                    <a:lnB>
                      <a:noFill/>
                    </a:lnB>
                    <a:noFill/>
                  </a:tcPr>
                </a:tc>
                <a:tc>
                  <a:txBody>
                    <a:bodyPr/>
                    <a:p>
                      <a:pPr marL="68580" indent="0" algn="ctr">
                        <a:lnSpc>
                          <a:spcPct val="114000"/>
                        </a:lnSpc>
                        <a:spcBef>
                          <a:spcPct val="0"/>
                        </a:spcBef>
                        <a:spcAft>
                          <a:spcPct val="0"/>
                        </a:spcAft>
                      </a:pPr>
                      <a:r>
                        <a:rPr lang="en-US" altLang="zh-CN" sz="1000">
                          <a:latin typeface="Times New Roman" panose="02020503050405090304"/>
                          <a:ea typeface="Times New Roman" panose="02020503050405090304"/>
                        </a:rPr>
                        <a:t>Transformer</a:t>
                      </a:r>
                      <a:endParaRPr lang="en-US" altLang="zh-CN" sz="1000">
                        <a:latin typeface="Times New Roman" panose="02020503050405090304"/>
                        <a:ea typeface="Times New Roman" panose="02020503050405090304"/>
                      </a:endParaRPr>
                    </a:p>
                  </a:txBody>
                  <a:tcPr marL="0" marR="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a:noFill/>
                    </a:lnT>
                    <a:lnB>
                      <a:noFill/>
                    </a:lnB>
                    <a:noFill/>
                  </a:tcPr>
                </a:tc>
                <a:tc>
                  <a:txBody>
                    <a:bodyPr/>
                    <a:p>
                      <a:pPr marL="68580" indent="0" algn="ctr" fontAlgn="ctr">
                        <a:lnSpc>
                          <a:spcPct val="114000"/>
                        </a:lnSpc>
                        <a:spcBef>
                          <a:spcPct val="0"/>
                        </a:spcBef>
                        <a:spcAft>
                          <a:spcPts val="1000"/>
                        </a:spcAft>
                      </a:pPr>
                      <a:r>
                        <a:rPr lang="en-US" altLang="zh-CN" sz="1200" b="1" i="0">
                          <a:solidFill>
                            <a:srgbClr val="000000"/>
                          </a:solidFill>
                          <a:uFillTx/>
                          <a:latin typeface="Times New Roman" panose="02020503050405090304" pitchFamily="18" charset="0"/>
                          <a:ea typeface="Times New Roman" panose="02020503050405090304"/>
                          <a:cs typeface="Times New Roman Bold" panose="02020503050405090304" charset="0"/>
                        </a:rPr>
                        <a:t>0.024689</a:t>
                      </a:r>
                      <a:endParaRPr lang="en-US" altLang="zh-CN" sz="1200" b="1" i="0">
                        <a:solidFill>
                          <a:srgbClr val="000000"/>
                        </a:solidFill>
                        <a:uFillTx/>
                        <a:latin typeface="Times New Roman" panose="02020503050405090304" pitchFamily="18" charset="0"/>
                        <a:ea typeface="Times New Roman" panose="02020503050405090304"/>
                        <a:cs typeface="Times New Roman Bold" panose="02020503050405090304" charset="0"/>
                      </a:endParaRPr>
                    </a:p>
                  </a:txBody>
                  <a:tcPr marL="0" marR="0" marT="0" marB="0" anchor="ctr" anchorCtr="0">
                    <a:lnL w="6350" cap="flat" cmpd="sng">
                      <a:solidFill>
                        <a:srgbClr val="000008"/>
                      </a:solidFill>
                      <a:prstDash val="solid"/>
                      <a:headEnd type="none" w="med" len="med"/>
                      <a:tailEnd type="none" w="med" len="med"/>
                    </a:lnL>
                    <a:lnR>
                      <a:noFill/>
                    </a:lnR>
                    <a:lnT>
                      <a:noFill/>
                    </a:lnT>
                    <a:lnB>
                      <a:noFill/>
                    </a:lnB>
                    <a:noFill/>
                  </a:tcPr>
                </a:tc>
                <a:tc>
                  <a:txBody>
                    <a:bodyPr/>
                    <a:p>
                      <a:pPr marL="68580" indent="0" algn="ctr" fontAlgn="ctr">
                        <a:lnSpc>
                          <a:spcPct val="114000"/>
                        </a:lnSpc>
                        <a:spcBef>
                          <a:spcPct val="0"/>
                        </a:spcBef>
                        <a:spcAft>
                          <a:spcPts val="1000"/>
                        </a:spcAft>
                      </a:pPr>
                      <a:r>
                        <a:rPr lang="en-US" altLang="zh-CN" sz="1200" b="1" i="0">
                          <a:solidFill>
                            <a:srgbClr val="000000"/>
                          </a:solidFill>
                          <a:uFillTx/>
                          <a:latin typeface="Times New Roman" panose="02020503050405090304" pitchFamily="18" charset="0"/>
                          <a:ea typeface="Times New Roman" panose="02020503050405090304"/>
                          <a:cs typeface="Times New Roman Bold" panose="02020503050405090304" charset="0"/>
                        </a:rPr>
                        <a:t>0.953942</a:t>
                      </a:r>
                      <a:endParaRPr lang="en-US" altLang="zh-CN" sz="1200" b="1" i="0">
                        <a:solidFill>
                          <a:srgbClr val="000000"/>
                        </a:solidFill>
                        <a:uFillTx/>
                        <a:latin typeface="Times New Roman" panose="02020503050405090304" pitchFamily="18" charset="0"/>
                        <a:ea typeface="Times New Roman" panose="02020503050405090304"/>
                        <a:cs typeface="Times New Roman Bold" panose="02020503050405090304" charset="0"/>
                      </a:endParaRPr>
                    </a:p>
                  </a:txBody>
                  <a:tcPr marL="0" marR="0" marT="0" marB="0" anchor="ctr" anchorCtr="0">
                    <a:lnL>
                      <a:noFill/>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313.6635</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80688.192</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r>
              <a:tr h="208280">
                <a:tc>
                  <a:txBody>
                    <a:bodyPr/>
                    <a:p>
                      <a:pPr marL="68580" indent="0" algn="ctr">
                        <a:lnSpc>
                          <a:spcPct val="114000"/>
                        </a:lnSpc>
                        <a:spcBef>
                          <a:spcPct val="0"/>
                        </a:spcBef>
                        <a:spcAft>
                          <a:spcPct val="0"/>
                        </a:spcAft>
                      </a:pPr>
                      <a:r>
                        <a:rPr lang="en-US" altLang="zh-CN" sz="1000">
                          <a:latin typeface="Times New Roman" panose="02020503050405090304"/>
                          <a:ea typeface="等线" panose="020F0502020204030204"/>
                        </a:rPr>
                        <a:t> </a:t>
                      </a:r>
                      <a:endParaRPr lang="en-US" altLang="zh-CN" sz="1000">
                        <a:latin typeface="Times New Roman" panose="02020503050405090304"/>
                        <a:ea typeface="等线" panose="020F0502020204030204"/>
                      </a:endParaRPr>
                    </a:p>
                  </a:txBody>
                  <a:tcPr marL="0" marR="0" marT="0" marB="0" anchor="t" anchorCtr="0">
                    <a:lnL>
                      <a:noFill/>
                    </a:lnL>
                    <a:lnR w="6350" cap="flat" cmpd="sng">
                      <a:solidFill>
                        <a:srgbClr val="000008"/>
                      </a:solidFill>
                      <a:prstDash val="solid"/>
                      <a:headEnd type="none" w="med" len="med"/>
                      <a:tailEnd type="none" w="med" len="med"/>
                    </a:lnR>
                    <a:lnT>
                      <a:noFill/>
                    </a:lnT>
                    <a:lnB w="6350" cap="flat" cmpd="sng">
                      <a:solidFill>
                        <a:srgbClr val="000008"/>
                      </a:solidFill>
                      <a:prstDash val="solid"/>
                      <a:headEnd type="none" w="med" len="med"/>
                      <a:tailEnd type="none" w="med" len="med"/>
                    </a:lnB>
                    <a:noFill/>
                  </a:tcPr>
                </a:tc>
                <a:tc>
                  <a:txBody>
                    <a:bodyPr/>
                    <a:p>
                      <a:pPr marL="68580" indent="0" algn="ctr">
                        <a:lnSpc>
                          <a:spcPct val="114000"/>
                        </a:lnSpc>
                        <a:spcBef>
                          <a:spcPct val="0"/>
                        </a:spcBef>
                        <a:spcAft>
                          <a:spcPct val="0"/>
                        </a:spcAft>
                      </a:pPr>
                      <a:r>
                        <a:rPr lang="en-US" altLang="zh-CN" sz="1000">
                          <a:latin typeface="Times New Roman" panose="02020503050405090304"/>
                          <a:ea typeface="Times New Roman" panose="02020503050405090304"/>
                        </a:rPr>
                        <a:t>Informer</a:t>
                      </a:r>
                      <a:endParaRPr lang="en-US" altLang="zh-CN" sz="1000">
                        <a:latin typeface="Times New Roman" panose="02020503050405090304"/>
                        <a:ea typeface="Times New Roman" panose="02020503050405090304"/>
                      </a:endParaRPr>
                    </a:p>
                  </a:txBody>
                  <a:tcPr marL="0" marR="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a:noFill/>
                    </a:lnT>
                    <a:lnB w="6350" cap="flat" cmpd="sng">
                      <a:solidFill>
                        <a:srgbClr val="000008"/>
                      </a:solidFill>
                      <a:prstDash val="solid"/>
                      <a:headEnd type="none" w="med" len="med"/>
                      <a:tailEnd type="none" w="med" len="med"/>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0.027054</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w="6350" cap="flat" cmpd="sng">
                      <a:solidFill>
                        <a:srgbClr val="000008"/>
                      </a:solidFill>
                      <a:prstDash val="solid"/>
                      <a:headEnd type="none" w="med" len="med"/>
                      <a:tailEnd type="none" w="med" len="med"/>
                    </a:lnL>
                    <a:lnR>
                      <a:noFill/>
                    </a:lnR>
                    <a:lnT>
                      <a:noFill/>
                    </a:lnT>
                    <a:lnB w="6350" cap="flat" cmpd="sng">
                      <a:solidFill>
                        <a:srgbClr val="000008"/>
                      </a:solidFill>
                      <a:prstDash val="solid"/>
                      <a:headEnd type="none" w="med" len="med"/>
                      <a:tailEnd type="none" w="med" len="med"/>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0.946659</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w="6350" cap="flat" cmpd="sng">
                      <a:solidFill>
                        <a:srgbClr val="000008"/>
                      </a:solidFill>
                      <a:prstDash val="solid"/>
                      <a:headEnd type="none" w="med" len="med"/>
                      <a:tailEnd type="none" w="med" len="med"/>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372.4165</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w="6350" cap="flat" cmpd="sng">
                      <a:solidFill>
                        <a:srgbClr val="000008"/>
                      </a:solidFill>
                      <a:prstDash val="solid"/>
                      <a:headEnd type="none" w="med" len="med"/>
                      <a:tailEnd type="none" w="med" len="med"/>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93277.248</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w="6350" cap="flat" cmpd="sng">
                      <a:solidFill>
                        <a:srgbClr val="000008"/>
                      </a:solidFill>
                      <a:prstDash val="solid"/>
                      <a:headEnd type="none" w="med" len="med"/>
                      <a:tailEnd type="none" w="med" len="med"/>
                    </a:lnB>
                    <a:noFill/>
                  </a:tcPr>
                </a:tc>
              </a:tr>
              <a:tr h="208280">
                <a:tc>
                  <a:txBody>
                    <a:bodyPr/>
                    <a:p>
                      <a:pPr marL="68580" indent="0" algn="ctr">
                        <a:lnSpc>
                          <a:spcPct val="114000"/>
                        </a:lnSpc>
                        <a:spcBef>
                          <a:spcPct val="0"/>
                        </a:spcBef>
                        <a:spcAft>
                          <a:spcPct val="0"/>
                        </a:spcAft>
                        <a:buNone/>
                      </a:pPr>
                      <a:endParaRPr lang="en-US" altLang="zh-CN" sz="1000">
                        <a:latin typeface="Times New Roman" panose="02020503050405090304"/>
                        <a:ea typeface="等线" panose="020F0502020204030204"/>
                      </a:endParaRPr>
                    </a:p>
                  </a:txBody>
                  <a:tcPr marL="0" marR="0" marT="0" marB="0" anchor="t" anchorCtr="0">
                    <a:lnL>
                      <a:noFill/>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a:noFill/>
                    </a:lnB>
                    <a:noFill/>
                  </a:tcPr>
                </a:tc>
                <a:tc>
                  <a:txBody>
                    <a:bodyPr/>
                    <a:p>
                      <a:pPr marL="68580" indent="0" algn="ctr">
                        <a:lnSpc>
                          <a:spcPct val="114000"/>
                        </a:lnSpc>
                        <a:spcBef>
                          <a:spcPct val="0"/>
                        </a:spcBef>
                        <a:spcAft>
                          <a:spcPct val="0"/>
                        </a:spcAft>
                        <a:buNone/>
                      </a:pPr>
                      <a:r>
                        <a:rPr lang="en-US" altLang="zh-CN" sz="1000">
                          <a:latin typeface="Times New Roman" panose="02020503050405090304"/>
                          <a:ea typeface="Times New Roman" panose="02020503050405090304"/>
                        </a:rPr>
                        <a:t>AR</a:t>
                      </a:r>
                      <a:endParaRPr lang="en-US" altLang="zh-CN" sz="1000">
                        <a:latin typeface="Times New Roman" panose="02020503050405090304"/>
                        <a:ea typeface="Times New Roman" panose="02020503050405090304"/>
                      </a:endParaRPr>
                    </a:p>
                  </a:txBody>
                  <a:tcPr marL="0" marR="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a:noFill/>
                    </a:lnB>
                    <a:noFill/>
                  </a:tcPr>
                </a:tc>
                <a:tc>
                  <a:txBody>
                    <a:bodyPr/>
                    <a:p>
                      <a:pPr algn="ctr" fontAlgn="ctr"/>
                      <a:r>
                        <a:rPr lang="en-US" altLang="zh-CN" sz="1100" b="0" i="0">
                          <a:solidFill>
                            <a:srgbClr val="000000"/>
                          </a:solidFill>
                          <a:uFillTx/>
                          <a:latin typeface="Times New Roman" panose="02020503050405090304" pitchFamily="18" charset="0"/>
                          <a:ea typeface="宋体"/>
                        </a:rPr>
                        <a:t>0.952128</a:t>
                      </a:r>
                      <a:endParaRPr lang="en-US" altLang="zh-CN" sz="1100" b="0" i="0">
                        <a:solidFill>
                          <a:srgbClr val="000000"/>
                        </a:solidFill>
                        <a:uFillTx/>
                        <a:latin typeface="Times New Roman" panose="02020503050405090304" pitchFamily="18" charset="0"/>
                        <a:ea typeface="宋体"/>
                      </a:endParaRPr>
                    </a:p>
                  </a:txBody>
                  <a:tcPr marL="13017" marR="13017" marT="13017" marB="0" anchor="ctr" anchorCtr="0">
                    <a:lnL w="6350" cap="flat" cmpd="sng">
                      <a:solidFill>
                        <a:srgbClr val="000008"/>
                      </a:solidFill>
                      <a:prstDash val="solid"/>
                      <a:headEnd type="none" w="med" len="med"/>
                      <a:tailEnd type="none" w="med" len="med"/>
                    </a:lnL>
                    <a:lnR>
                      <a:noFill/>
                    </a:lnR>
                    <a:lnT w="6350" cap="flat" cmpd="sng">
                      <a:solidFill>
                        <a:srgbClr val="000008"/>
                      </a:solidFill>
                      <a:prstDash val="solid"/>
                      <a:headEnd type="none" w="med" len="med"/>
                      <a:tailEnd type="none" w="med" len="med"/>
                    </a:lnT>
                    <a:lnB>
                      <a:noFill/>
                    </a:lnB>
                    <a:noFill/>
                  </a:tcPr>
                </a:tc>
                <a:tc>
                  <a:txBody>
                    <a:bodyPr/>
                    <a:p>
                      <a:pPr algn="ctr" fontAlgn="ctr"/>
                      <a:r>
                        <a:rPr lang="en-US" altLang="zh-CN" sz="1100" b="0" i="0">
                          <a:solidFill>
                            <a:srgbClr val="000000"/>
                          </a:solidFill>
                          <a:uFillTx/>
                          <a:latin typeface="Times New Roman" panose="02020503050405090304" pitchFamily="18" charset="0"/>
                          <a:ea typeface="宋体"/>
                        </a:rPr>
                        <a:t>0.139326</a:t>
                      </a:r>
                      <a:endParaRPr lang="en-US" altLang="zh-CN" sz="1100" b="0" i="0">
                        <a:solidFill>
                          <a:srgbClr val="000000"/>
                        </a:solidFill>
                        <a:uFillTx/>
                        <a:latin typeface="Times New Roman" panose="02020503050405090304" pitchFamily="18" charset="0"/>
                        <a:ea typeface="宋体"/>
                      </a:endParaRPr>
                    </a:p>
                  </a:txBody>
                  <a:tcPr marL="13017" marR="13017" marT="13017" marB="0" anchor="ctr" anchorCtr="0">
                    <a:lnL>
                      <a:noFill/>
                    </a:lnL>
                    <a:lnR>
                      <a:noFill/>
                    </a:lnR>
                    <a:lnT w="6350" cap="flat" cmpd="sng">
                      <a:solidFill>
                        <a:srgbClr val="000008"/>
                      </a:solidFill>
                      <a:prstDash val="solid"/>
                      <a:headEnd type="none" w="med" len="med"/>
                      <a:tailEnd type="none" w="med" len="med"/>
                    </a:lnT>
                    <a:lnB>
                      <a:noFill/>
                    </a:lnB>
                    <a:noFill/>
                  </a:tcPr>
                </a:tc>
                <a:tc>
                  <a:txBody>
                    <a:bodyPr/>
                    <a:p>
                      <a:pPr algn="ctr" fontAlgn="ctr"/>
                      <a:r>
                        <a:rPr lang="en-US" altLang="zh-CN" sz="1100" b="0" i="0">
                          <a:solidFill>
                            <a:srgbClr val="000000"/>
                          </a:solidFill>
                          <a:uFillTx/>
                          <a:latin typeface="Times New Roman" panose="02020503050405090304" pitchFamily="18" charset="0"/>
                          <a:ea typeface="宋体"/>
                        </a:rPr>
                        <a:t>3.888</a:t>
                      </a:r>
                      <a:endParaRPr lang="en-US" altLang="zh-CN" sz="1100" b="0" i="0">
                        <a:solidFill>
                          <a:srgbClr val="000000"/>
                        </a:solidFill>
                        <a:uFillTx/>
                        <a:latin typeface="Times New Roman" panose="02020503050405090304" pitchFamily="18" charset="0"/>
                        <a:ea typeface="宋体"/>
                      </a:endParaRPr>
                    </a:p>
                  </a:txBody>
                  <a:tcPr marL="13017" marR="13017" marT="13017" marB="0" anchor="ctr" anchorCtr="0">
                    <a:lnL>
                      <a:noFill/>
                    </a:lnL>
                    <a:lnR>
                      <a:noFill/>
                    </a:lnR>
                    <a:lnT w="6350" cap="flat" cmpd="sng">
                      <a:solidFill>
                        <a:srgbClr val="000008"/>
                      </a:solidFill>
                      <a:prstDash val="solid"/>
                      <a:headEnd type="none" w="med" len="med"/>
                      <a:tailEnd type="none" w="med" len="med"/>
                    </a:lnT>
                    <a:lnB>
                      <a:noFill/>
                    </a:lnB>
                    <a:noFill/>
                  </a:tcPr>
                </a:tc>
                <a:tc>
                  <a:txBody>
                    <a:bodyPr/>
                    <a:p>
                      <a:pPr algn="ctr" fontAlgn="ctr"/>
                      <a:r>
                        <a:rPr lang="en-US" altLang="zh-CN" sz="1100" b="0" i="0">
                          <a:solidFill>
                            <a:srgbClr val="000000"/>
                          </a:solidFill>
                          <a:uFillTx/>
                          <a:latin typeface="Times New Roman" panose="02020503050405090304" pitchFamily="18" charset="0"/>
                          <a:ea typeface="宋体"/>
                        </a:rPr>
                        <a:t>322.5331</a:t>
                      </a:r>
                      <a:endParaRPr lang="en-US" altLang="zh-CN" sz="1100" b="0" i="0">
                        <a:solidFill>
                          <a:srgbClr val="000000"/>
                        </a:solidFill>
                        <a:uFillTx/>
                        <a:latin typeface="Times New Roman" panose="02020503050405090304" pitchFamily="18" charset="0"/>
                        <a:ea typeface="宋体"/>
                      </a:endParaRPr>
                    </a:p>
                  </a:txBody>
                  <a:tcPr marL="13017" marR="13017" marT="13017" marB="0" anchor="ctr" anchorCtr="0">
                    <a:lnL>
                      <a:noFill/>
                    </a:lnL>
                    <a:lnR>
                      <a:noFill/>
                    </a:lnR>
                    <a:lnT w="6350" cap="flat" cmpd="sng">
                      <a:solidFill>
                        <a:srgbClr val="000008"/>
                      </a:solidFill>
                      <a:prstDash val="solid"/>
                      <a:headEnd type="none" w="med" len="med"/>
                      <a:tailEnd type="none" w="med" len="med"/>
                    </a:lnT>
                    <a:lnB>
                      <a:noFill/>
                    </a:lnB>
                    <a:noFill/>
                  </a:tcPr>
                </a:tc>
              </a:tr>
              <a:tr h="208280">
                <a:tc>
                  <a:txBody>
                    <a:bodyPr/>
                    <a:p>
                      <a:pPr marL="68580" indent="0" algn="ctr">
                        <a:lnSpc>
                          <a:spcPct val="114000"/>
                        </a:lnSpc>
                        <a:spcBef>
                          <a:spcPct val="0"/>
                        </a:spcBef>
                        <a:spcAft>
                          <a:spcPct val="0"/>
                        </a:spcAft>
                      </a:pPr>
                      <a:r>
                        <a:rPr lang="en-US" altLang="zh-CN" sz="1000">
                          <a:latin typeface="Times New Roman" panose="02020503050405090304"/>
                          <a:ea typeface="等线" panose="020F0502020204030204"/>
                        </a:rPr>
                        <a:t> </a:t>
                      </a:r>
                      <a:endParaRPr lang="en-US" altLang="zh-CN" sz="1000">
                        <a:latin typeface="Times New Roman" panose="02020503050405090304"/>
                        <a:ea typeface="等线" panose="020F0502020204030204"/>
                      </a:endParaRPr>
                    </a:p>
                  </a:txBody>
                  <a:tcPr marL="0" marR="0" marT="0" marB="0" anchor="t" anchorCtr="0">
                    <a:lnL>
                      <a:noFill/>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a:noFill/>
                    </a:lnB>
                    <a:noFill/>
                  </a:tcPr>
                </a:tc>
                <a:tc>
                  <a:txBody>
                    <a:bodyPr/>
                    <a:p>
                      <a:pPr marL="68580" indent="0" algn="ctr">
                        <a:lnSpc>
                          <a:spcPct val="114000"/>
                        </a:lnSpc>
                        <a:spcBef>
                          <a:spcPct val="0"/>
                        </a:spcBef>
                        <a:spcAft>
                          <a:spcPct val="0"/>
                        </a:spcAft>
                      </a:pPr>
                      <a:r>
                        <a:rPr lang="en-US" altLang="zh-CN" sz="1000">
                          <a:latin typeface="Times New Roman" panose="02020503050405090304"/>
                          <a:ea typeface="Times New Roman" panose="02020503050405090304"/>
                        </a:rPr>
                        <a:t>MLP</a:t>
                      </a:r>
                      <a:endParaRPr lang="en-US" altLang="zh-CN" sz="1000">
                        <a:latin typeface="Times New Roman" panose="02020503050405090304"/>
                        <a:ea typeface="Times New Roman" panose="02020503050405090304"/>
                      </a:endParaRPr>
                    </a:p>
                  </a:txBody>
                  <a:tcPr marL="0" marR="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0.941864</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w="6350" cap="flat" cmpd="sng">
                      <a:solidFill>
                        <a:srgbClr val="000008"/>
                      </a:solidFill>
                      <a:prstDash val="solid"/>
                      <a:headEnd type="none" w="med" len="med"/>
                      <a:tailEnd type="none" w="med" len="med"/>
                    </a:lnL>
                    <a:lnR>
                      <a:noFill/>
                    </a:lnR>
                    <a:lnT w="6350" cap="flat" cmpd="sng">
                      <a:solidFill>
                        <a:srgbClr val="000008"/>
                      </a:solidFill>
                      <a:prstDash val="solid"/>
                      <a:headEnd type="none" w="med" len="med"/>
                      <a:tailEnd type="none" w="med" len="med"/>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0.184805</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w="6350" cap="flat" cmpd="sng">
                      <a:solidFill>
                        <a:srgbClr val="000008"/>
                      </a:solidFill>
                      <a:prstDash val="solid"/>
                      <a:headEnd type="none" w="med" len="med"/>
                      <a:tailEnd type="none" w="med" len="med"/>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1.3107</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w="6350" cap="flat" cmpd="sng">
                      <a:solidFill>
                        <a:srgbClr val="000008"/>
                      </a:solidFill>
                      <a:prstDash val="solid"/>
                      <a:headEnd type="none" w="med" len="med"/>
                      <a:tailEnd type="none" w="med" len="med"/>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1049.792</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w="6350" cap="flat" cmpd="sng">
                      <a:solidFill>
                        <a:srgbClr val="000008"/>
                      </a:solidFill>
                      <a:prstDash val="solid"/>
                      <a:headEnd type="none" w="med" len="med"/>
                      <a:tailEnd type="none" w="med" len="med"/>
                    </a:lnT>
                    <a:lnB>
                      <a:noFill/>
                    </a:lnB>
                    <a:noFill/>
                  </a:tcPr>
                </a:tc>
              </a:tr>
              <a:tr h="208280">
                <a:tc>
                  <a:txBody>
                    <a:bodyPr/>
                    <a:p>
                      <a:pPr marL="68580" indent="0" algn="ctr">
                        <a:lnSpc>
                          <a:spcPct val="114000"/>
                        </a:lnSpc>
                        <a:spcBef>
                          <a:spcPct val="0"/>
                        </a:spcBef>
                        <a:spcAft>
                          <a:spcPct val="0"/>
                        </a:spcAft>
                      </a:pPr>
                      <a:r>
                        <a:rPr lang="en-US" altLang="zh-CN" sz="1000">
                          <a:latin typeface="Times New Roman" panose="02020503050405090304"/>
                          <a:ea typeface="等线" panose="020F0502020204030204"/>
                        </a:rPr>
                        <a:t> </a:t>
                      </a:r>
                      <a:endParaRPr lang="en-US" altLang="zh-CN" sz="1000">
                        <a:latin typeface="Times New Roman" panose="02020503050405090304"/>
                        <a:ea typeface="等线" panose="020F0502020204030204"/>
                      </a:endParaRPr>
                    </a:p>
                  </a:txBody>
                  <a:tcPr marL="0" marR="0" marT="0" marB="0" anchor="t" anchorCtr="0">
                    <a:lnL>
                      <a:noFill/>
                    </a:lnL>
                    <a:lnR w="6350" cap="flat" cmpd="sng">
                      <a:solidFill>
                        <a:srgbClr val="000008"/>
                      </a:solidFill>
                      <a:prstDash val="solid"/>
                      <a:headEnd type="none" w="med" len="med"/>
                      <a:tailEnd type="none" w="med" len="med"/>
                    </a:lnR>
                    <a:lnT>
                      <a:noFill/>
                    </a:lnT>
                    <a:lnB>
                      <a:noFill/>
                    </a:lnB>
                    <a:noFill/>
                  </a:tcPr>
                </a:tc>
                <a:tc>
                  <a:txBody>
                    <a:bodyPr/>
                    <a:p>
                      <a:pPr marL="68580" indent="0" algn="ctr">
                        <a:lnSpc>
                          <a:spcPct val="114000"/>
                        </a:lnSpc>
                        <a:spcBef>
                          <a:spcPct val="0"/>
                        </a:spcBef>
                        <a:spcAft>
                          <a:spcPct val="0"/>
                        </a:spcAft>
                      </a:pPr>
                      <a:r>
                        <a:rPr lang="en-US" altLang="zh-CN" sz="1000">
                          <a:latin typeface="Times New Roman" panose="02020503050405090304"/>
                          <a:ea typeface="Times New Roman" panose="02020503050405090304"/>
                        </a:rPr>
                        <a:t>CNN</a:t>
                      </a:r>
                      <a:endParaRPr lang="en-US" altLang="zh-CN" sz="1000">
                        <a:latin typeface="Times New Roman" panose="02020503050405090304"/>
                        <a:ea typeface="Times New Roman" panose="02020503050405090304"/>
                      </a:endParaRPr>
                    </a:p>
                  </a:txBody>
                  <a:tcPr marL="0" marR="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0.448963</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w="6350" cap="flat" cmpd="sng">
                      <a:solidFill>
                        <a:srgbClr val="000008"/>
                      </a:solidFill>
                      <a:prstDash val="solid"/>
                      <a:headEnd type="none" w="med" len="med"/>
                      <a:tailEnd type="none" w="med" len="med"/>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0.5892</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19.0484</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5643.456</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r>
              <a:tr h="208280">
                <a:tc>
                  <a:txBody>
                    <a:bodyPr/>
                    <a:p>
                      <a:pPr marL="68580" indent="0" algn="ctr">
                        <a:lnSpc>
                          <a:spcPct val="114000"/>
                        </a:lnSpc>
                        <a:spcBef>
                          <a:spcPct val="0"/>
                        </a:spcBef>
                        <a:spcAft>
                          <a:spcPct val="0"/>
                        </a:spcAft>
                      </a:pPr>
                      <a:r>
                        <a:rPr lang="en-US" altLang="zh-CN" sz="1000">
                          <a:latin typeface="Times New Roman" panose="02020503050405090304"/>
                          <a:ea typeface="Times New Roman" panose="02020503050405090304"/>
                        </a:rPr>
                        <a:t>5</a:t>
                      </a:r>
                      <a:r>
                        <a:rPr lang="en-US" altLang="zh-CN" sz="1000">
                          <a:latin typeface="Times New Roman" panose="02020503050405090304"/>
                          <a:ea typeface="等线" panose="020F0502020204030204"/>
                        </a:rPr>
                        <a:t>-&gt;3</a:t>
                      </a:r>
                      <a:endParaRPr lang="en-US" altLang="zh-CN" sz="1000">
                        <a:latin typeface="Times New Roman" panose="02020503050405090304"/>
                        <a:ea typeface="等线" panose="020F0502020204030204"/>
                      </a:endParaRPr>
                    </a:p>
                  </a:txBody>
                  <a:tcPr marL="0" marR="0" marT="0" marB="0" anchor="t" anchorCtr="0">
                    <a:lnL>
                      <a:noFill/>
                    </a:lnL>
                    <a:lnR w="6350" cap="flat" cmpd="sng">
                      <a:solidFill>
                        <a:srgbClr val="000008"/>
                      </a:solidFill>
                      <a:prstDash val="solid"/>
                      <a:headEnd type="none" w="med" len="med"/>
                      <a:tailEnd type="none" w="med" len="med"/>
                    </a:lnR>
                    <a:lnT>
                      <a:noFill/>
                    </a:lnT>
                    <a:lnB>
                      <a:noFill/>
                    </a:lnB>
                    <a:noFill/>
                  </a:tcPr>
                </a:tc>
                <a:tc>
                  <a:txBody>
                    <a:bodyPr/>
                    <a:p>
                      <a:pPr marL="68580" indent="0" algn="ctr">
                        <a:lnSpc>
                          <a:spcPct val="114000"/>
                        </a:lnSpc>
                        <a:spcBef>
                          <a:spcPct val="0"/>
                        </a:spcBef>
                        <a:spcAft>
                          <a:spcPct val="0"/>
                        </a:spcAft>
                      </a:pPr>
                      <a:r>
                        <a:rPr lang="en-US" altLang="zh-CN" sz="1000">
                          <a:latin typeface="Times New Roman" panose="02020503050405090304"/>
                          <a:ea typeface="等线" panose="020F0502020204030204"/>
                        </a:rPr>
                        <a:t>CNNL1</a:t>
                      </a:r>
                      <a:endParaRPr lang="en-US" altLang="zh-CN" sz="1000">
                        <a:latin typeface="Times New Roman" panose="02020503050405090304"/>
                        <a:ea typeface="等线" panose="020F0502020204030204"/>
                      </a:endParaRPr>
                    </a:p>
                  </a:txBody>
                  <a:tcPr marL="0" marR="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0.391616</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w="6350" cap="flat" cmpd="sng">
                      <a:solidFill>
                        <a:srgbClr val="000008"/>
                      </a:solidFill>
                      <a:prstDash val="solid"/>
                      <a:headEnd type="none" w="med" len="med"/>
                      <a:tailEnd type="none" w="med" len="med"/>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0.560488</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20.0315</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5840.064</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r>
              <a:tr h="312420">
                <a:tc>
                  <a:txBody>
                    <a:bodyPr/>
                    <a:p>
                      <a:pPr marL="68580" indent="0" algn="ctr">
                        <a:lnSpc>
                          <a:spcPct val="114000"/>
                        </a:lnSpc>
                        <a:spcBef>
                          <a:spcPct val="0"/>
                        </a:spcBef>
                        <a:spcAft>
                          <a:spcPct val="0"/>
                        </a:spcAft>
                      </a:pPr>
                      <a:r>
                        <a:rPr lang="en-US" altLang="zh-CN" sz="1000">
                          <a:latin typeface="Times New Roman" panose="02020503050405090304"/>
                          <a:ea typeface="等线" panose="020F0502020204030204"/>
                        </a:rPr>
                        <a:t> </a:t>
                      </a:r>
                      <a:endParaRPr lang="en-US" altLang="zh-CN" sz="1000">
                        <a:latin typeface="Times New Roman" panose="02020503050405090304"/>
                        <a:ea typeface="等线" panose="020F0502020204030204"/>
                      </a:endParaRPr>
                    </a:p>
                  </a:txBody>
                  <a:tcPr marL="0" marR="0" marT="0" marB="0" anchor="t" anchorCtr="0">
                    <a:lnL>
                      <a:noFill/>
                    </a:lnL>
                    <a:lnR w="6350" cap="flat" cmpd="sng">
                      <a:solidFill>
                        <a:srgbClr val="000008"/>
                      </a:solidFill>
                      <a:prstDash val="solid"/>
                      <a:headEnd type="none" w="med" len="med"/>
                      <a:tailEnd type="none" w="med" len="med"/>
                    </a:lnR>
                    <a:lnT>
                      <a:noFill/>
                    </a:lnT>
                    <a:lnB>
                      <a:noFill/>
                    </a:lnB>
                    <a:noFill/>
                  </a:tcPr>
                </a:tc>
                <a:tc>
                  <a:txBody>
                    <a:bodyPr/>
                    <a:p>
                      <a:pPr marL="68580" indent="0" algn="ctr">
                        <a:lnSpc>
                          <a:spcPct val="114000"/>
                        </a:lnSpc>
                        <a:spcBef>
                          <a:spcPct val="0"/>
                        </a:spcBef>
                        <a:spcAft>
                          <a:spcPct val="0"/>
                        </a:spcAft>
                      </a:pPr>
                      <a:r>
                        <a:rPr lang="en-US" altLang="zh-CN" sz="1000">
                          <a:latin typeface="Times New Roman" panose="02020503050405090304"/>
                          <a:ea typeface="等线" panose="020F0502020204030204"/>
                        </a:rPr>
                        <a:t>CNNL2</a:t>
                      </a:r>
                      <a:endParaRPr lang="en-US" altLang="zh-CN" sz="1000">
                        <a:latin typeface="Times New Roman" panose="02020503050405090304"/>
                        <a:ea typeface="等线" panose="020F0502020204030204"/>
                      </a:endParaRPr>
                    </a:p>
                  </a:txBody>
                  <a:tcPr marL="0" marR="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0.391735</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w="6350" cap="flat" cmpd="sng">
                      <a:solidFill>
                        <a:srgbClr val="000008"/>
                      </a:solidFill>
                      <a:prstDash val="solid"/>
                      <a:headEnd type="none" w="med" len="med"/>
                      <a:tailEnd type="none" w="med" len="med"/>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0.559091</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20.0315</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5840.064</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r>
              <a:tr h="313690">
                <a:tc>
                  <a:txBody>
                    <a:bodyPr/>
                    <a:p>
                      <a:pPr marL="68580" indent="0" algn="ctr">
                        <a:lnSpc>
                          <a:spcPct val="114000"/>
                        </a:lnSpc>
                        <a:spcBef>
                          <a:spcPct val="0"/>
                        </a:spcBef>
                        <a:spcAft>
                          <a:spcPct val="0"/>
                        </a:spcAft>
                      </a:pPr>
                      <a:r>
                        <a:rPr lang="en-US" altLang="zh-CN" sz="1000">
                          <a:latin typeface="Times New Roman" panose="02020503050405090304"/>
                          <a:ea typeface="等线" panose="020F0502020204030204"/>
                        </a:rPr>
                        <a:t> </a:t>
                      </a:r>
                      <a:endParaRPr lang="en-US" altLang="zh-CN" sz="1000">
                        <a:latin typeface="Times New Roman" panose="02020503050405090304"/>
                        <a:ea typeface="等线" panose="020F0502020204030204"/>
                      </a:endParaRPr>
                    </a:p>
                  </a:txBody>
                  <a:tcPr marL="0" marR="0" marT="0" marB="0" anchor="t" anchorCtr="0">
                    <a:lnL>
                      <a:noFill/>
                    </a:lnL>
                    <a:lnR w="6350" cap="flat" cmpd="sng">
                      <a:solidFill>
                        <a:srgbClr val="000008"/>
                      </a:solidFill>
                      <a:prstDash val="solid"/>
                      <a:headEnd type="none" w="med" len="med"/>
                      <a:tailEnd type="none" w="med" len="med"/>
                    </a:lnR>
                    <a:lnT>
                      <a:noFill/>
                    </a:lnT>
                    <a:lnB>
                      <a:noFill/>
                    </a:lnB>
                    <a:noFill/>
                  </a:tcPr>
                </a:tc>
                <a:tc>
                  <a:txBody>
                    <a:bodyPr/>
                    <a:p>
                      <a:pPr marL="68580" indent="0" algn="ctr">
                        <a:lnSpc>
                          <a:spcPct val="114000"/>
                        </a:lnSpc>
                        <a:spcBef>
                          <a:spcPct val="0"/>
                        </a:spcBef>
                        <a:spcAft>
                          <a:spcPct val="0"/>
                        </a:spcAft>
                      </a:pPr>
                      <a:r>
                        <a:rPr lang="en-US" altLang="zh-CN" sz="1000">
                          <a:latin typeface="Times New Roman" panose="02020503050405090304"/>
                          <a:ea typeface="Times New Roman" panose="02020503050405090304"/>
                        </a:rPr>
                        <a:t>ComplexCNN</a:t>
                      </a:r>
                      <a:endParaRPr lang="en-US" altLang="zh-CN" sz="1000">
                        <a:latin typeface="Times New Roman" panose="02020503050405090304"/>
                        <a:ea typeface="Times New Roman" panose="02020503050405090304"/>
                      </a:endParaRPr>
                    </a:p>
                  </a:txBody>
                  <a:tcPr marL="0" marR="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0.23311</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w="6350" cap="flat" cmpd="sng">
                      <a:solidFill>
                        <a:srgbClr val="000008"/>
                      </a:solidFill>
                      <a:prstDash val="solid"/>
                      <a:headEnd type="none" w="med" len="med"/>
                      <a:tailEnd type="none" w="med" len="med"/>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0.620407</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2.2707</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718.896</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r>
              <a:tr h="208280">
                <a:tc>
                  <a:txBody>
                    <a:bodyPr/>
                    <a:p>
                      <a:pPr marL="68580" indent="0" algn="ctr">
                        <a:lnSpc>
                          <a:spcPct val="114000"/>
                        </a:lnSpc>
                        <a:spcBef>
                          <a:spcPct val="0"/>
                        </a:spcBef>
                        <a:spcAft>
                          <a:spcPct val="0"/>
                        </a:spcAft>
                      </a:pPr>
                      <a:r>
                        <a:rPr lang="en-US" altLang="zh-CN" sz="1000">
                          <a:latin typeface="Times New Roman" panose="02020503050405090304"/>
                          <a:ea typeface="等线" panose="020F0502020204030204"/>
                        </a:rPr>
                        <a:t> </a:t>
                      </a:r>
                      <a:endParaRPr lang="en-US" altLang="zh-CN" sz="1000">
                        <a:latin typeface="Times New Roman" panose="02020503050405090304"/>
                        <a:ea typeface="等线" panose="020F0502020204030204"/>
                      </a:endParaRPr>
                    </a:p>
                  </a:txBody>
                  <a:tcPr marL="0" marR="0" marT="0" marB="0" anchor="t" anchorCtr="0">
                    <a:lnL>
                      <a:noFill/>
                    </a:lnL>
                    <a:lnR w="6350" cap="flat" cmpd="sng">
                      <a:solidFill>
                        <a:srgbClr val="000008"/>
                      </a:solidFill>
                      <a:prstDash val="solid"/>
                      <a:headEnd type="none" w="med" len="med"/>
                      <a:tailEnd type="none" w="med" len="med"/>
                    </a:lnR>
                    <a:lnT>
                      <a:noFill/>
                    </a:lnT>
                    <a:lnB>
                      <a:noFill/>
                    </a:lnB>
                    <a:noFill/>
                  </a:tcPr>
                </a:tc>
                <a:tc>
                  <a:txBody>
                    <a:bodyPr/>
                    <a:p>
                      <a:pPr marL="68580" indent="0" algn="ctr">
                        <a:lnSpc>
                          <a:spcPct val="114000"/>
                        </a:lnSpc>
                        <a:spcBef>
                          <a:spcPct val="0"/>
                        </a:spcBef>
                        <a:spcAft>
                          <a:spcPct val="0"/>
                        </a:spcAft>
                      </a:pPr>
                      <a:r>
                        <a:rPr lang="en-US" altLang="zh-CN" sz="1000">
                          <a:latin typeface="Times New Roman" panose="02020503050405090304"/>
                          <a:ea typeface="Times New Roman" panose="02020503050405090304"/>
                        </a:rPr>
                        <a:t>RNN</a:t>
                      </a:r>
                      <a:endParaRPr lang="en-US" altLang="zh-CN" sz="1000">
                        <a:latin typeface="Times New Roman" panose="02020503050405090304"/>
                        <a:ea typeface="Times New Roman" panose="02020503050405090304"/>
                      </a:endParaRPr>
                    </a:p>
                  </a:txBody>
                  <a:tcPr marL="0" marR="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0.237635</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w="6350" cap="flat" cmpd="sng">
                      <a:solidFill>
                        <a:srgbClr val="000008"/>
                      </a:solidFill>
                      <a:prstDash val="solid"/>
                      <a:headEnd type="none" w="med" len="med"/>
                      <a:tailEnd type="none" w="med" len="med"/>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0.618644</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16.939</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4265.008</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r>
              <a:tr h="208280">
                <a:tc>
                  <a:txBody>
                    <a:bodyPr/>
                    <a:p>
                      <a:pPr marL="68580" indent="0" algn="ctr">
                        <a:lnSpc>
                          <a:spcPct val="114000"/>
                        </a:lnSpc>
                        <a:spcBef>
                          <a:spcPct val="0"/>
                        </a:spcBef>
                        <a:spcAft>
                          <a:spcPct val="0"/>
                        </a:spcAft>
                      </a:pPr>
                      <a:r>
                        <a:rPr lang="en-US" altLang="zh-CN" sz="1000">
                          <a:latin typeface="Times New Roman" panose="02020503050405090304"/>
                          <a:ea typeface="等线" panose="020F0502020204030204"/>
                        </a:rPr>
                        <a:t> </a:t>
                      </a:r>
                      <a:endParaRPr lang="en-US" altLang="zh-CN" sz="1000">
                        <a:latin typeface="Times New Roman" panose="02020503050405090304"/>
                        <a:ea typeface="等线" panose="020F0502020204030204"/>
                      </a:endParaRPr>
                    </a:p>
                  </a:txBody>
                  <a:tcPr marL="0" marR="0" marT="0" marB="0" anchor="t" anchorCtr="0">
                    <a:lnL>
                      <a:noFill/>
                    </a:lnL>
                    <a:lnR w="6350" cap="flat" cmpd="sng">
                      <a:solidFill>
                        <a:srgbClr val="000008"/>
                      </a:solidFill>
                      <a:prstDash val="solid"/>
                      <a:headEnd type="none" w="med" len="med"/>
                      <a:tailEnd type="none" w="med" len="med"/>
                    </a:lnR>
                    <a:lnT>
                      <a:noFill/>
                    </a:lnT>
                    <a:lnB>
                      <a:noFill/>
                    </a:lnB>
                    <a:noFill/>
                  </a:tcPr>
                </a:tc>
                <a:tc>
                  <a:txBody>
                    <a:bodyPr/>
                    <a:p>
                      <a:pPr marL="68580" indent="0" algn="ctr">
                        <a:lnSpc>
                          <a:spcPct val="114000"/>
                        </a:lnSpc>
                        <a:spcBef>
                          <a:spcPct val="0"/>
                        </a:spcBef>
                        <a:spcAft>
                          <a:spcPct val="0"/>
                        </a:spcAft>
                      </a:pPr>
                      <a:r>
                        <a:rPr lang="en-US" altLang="zh-CN" sz="1000">
                          <a:latin typeface="Times New Roman" panose="02020503050405090304"/>
                          <a:ea typeface="Times New Roman" panose="02020503050405090304"/>
                        </a:rPr>
                        <a:t>LSTM</a:t>
                      </a:r>
                      <a:endParaRPr lang="en-US" altLang="zh-CN" sz="1000">
                        <a:latin typeface="Times New Roman" panose="02020503050405090304"/>
                        <a:ea typeface="Times New Roman" panose="02020503050405090304"/>
                      </a:endParaRPr>
                    </a:p>
                  </a:txBody>
                  <a:tcPr marL="0" marR="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0.232603</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w="6350" cap="flat" cmpd="sng">
                      <a:solidFill>
                        <a:srgbClr val="000008"/>
                      </a:solidFill>
                      <a:prstDash val="solid"/>
                      <a:headEnd type="none" w="med" len="med"/>
                      <a:tailEnd type="none" w="med" len="med"/>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0.618938</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64.5038</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13763.632</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r>
              <a:tr h="208280">
                <a:tc>
                  <a:txBody>
                    <a:bodyPr/>
                    <a:p>
                      <a:pPr marL="68580" indent="0" algn="ctr">
                        <a:lnSpc>
                          <a:spcPct val="114000"/>
                        </a:lnSpc>
                        <a:spcBef>
                          <a:spcPct val="0"/>
                        </a:spcBef>
                        <a:spcAft>
                          <a:spcPct val="0"/>
                        </a:spcAft>
                      </a:pPr>
                      <a:r>
                        <a:rPr lang="en-US" altLang="zh-CN" sz="1000">
                          <a:latin typeface="Times New Roman" panose="02020503050405090304"/>
                          <a:ea typeface="等线" panose="020F0502020204030204"/>
                        </a:rPr>
                        <a:t> </a:t>
                      </a:r>
                      <a:endParaRPr lang="en-US" altLang="zh-CN" sz="1000">
                        <a:latin typeface="Times New Roman" panose="02020503050405090304"/>
                        <a:ea typeface="等线" panose="020F0502020204030204"/>
                      </a:endParaRPr>
                    </a:p>
                  </a:txBody>
                  <a:tcPr marL="0" marR="0" marT="0" marB="0" anchor="t" anchorCtr="0">
                    <a:lnL>
                      <a:noFill/>
                    </a:lnL>
                    <a:lnR w="6350" cap="flat" cmpd="sng">
                      <a:solidFill>
                        <a:srgbClr val="000008"/>
                      </a:solidFill>
                      <a:prstDash val="solid"/>
                      <a:headEnd type="none" w="med" len="med"/>
                      <a:tailEnd type="none" w="med" len="med"/>
                    </a:lnR>
                    <a:lnT>
                      <a:noFill/>
                    </a:lnT>
                    <a:lnB>
                      <a:noFill/>
                    </a:lnB>
                    <a:noFill/>
                  </a:tcPr>
                </a:tc>
                <a:tc>
                  <a:txBody>
                    <a:bodyPr/>
                    <a:p>
                      <a:pPr marL="68580" indent="0" algn="ctr">
                        <a:lnSpc>
                          <a:spcPct val="114000"/>
                        </a:lnSpc>
                        <a:spcBef>
                          <a:spcPct val="0"/>
                        </a:spcBef>
                        <a:spcAft>
                          <a:spcPct val="0"/>
                        </a:spcAft>
                      </a:pPr>
                      <a:r>
                        <a:rPr lang="en-US" altLang="zh-CN" sz="1000">
                          <a:latin typeface="Times New Roman" panose="02020503050405090304"/>
                          <a:ea typeface="Times New Roman" panose="02020503050405090304"/>
                        </a:rPr>
                        <a:t>Transformer</a:t>
                      </a:r>
                      <a:endParaRPr lang="en-US" altLang="zh-CN" sz="1000">
                        <a:latin typeface="Times New Roman" panose="02020503050405090304"/>
                        <a:ea typeface="Times New Roman" panose="02020503050405090304"/>
                      </a:endParaRPr>
                    </a:p>
                  </a:txBody>
                  <a:tcPr marL="0" marR="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0.140674</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w="6350" cap="flat" cmpd="sng">
                      <a:solidFill>
                        <a:srgbClr val="000008"/>
                      </a:solidFill>
                      <a:prstDash val="solid"/>
                      <a:headEnd type="none" w="med" len="med"/>
                      <a:tailEnd type="none" w="med" len="med"/>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0.745078</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433.3322</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80688.192</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r>
              <a:tr h="208280">
                <a:tc>
                  <a:txBody>
                    <a:bodyPr/>
                    <a:p>
                      <a:pPr marL="68580" indent="0" algn="ctr">
                        <a:lnSpc>
                          <a:spcPct val="114000"/>
                        </a:lnSpc>
                        <a:spcBef>
                          <a:spcPct val="0"/>
                        </a:spcBef>
                        <a:spcAft>
                          <a:spcPct val="0"/>
                        </a:spcAft>
                      </a:pPr>
                      <a:r>
                        <a:rPr lang="en-US" altLang="zh-CN" sz="1000">
                          <a:latin typeface="Times New Roman" panose="02020503050405090304"/>
                          <a:ea typeface="等线" panose="020F0502020204030204"/>
                        </a:rPr>
                        <a:t> </a:t>
                      </a:r>
                      <a:endParaRPr lang="en-US" altLang="zh-CN" sz="1000">
                        <a:latin typeface="Times New Roman" panose="02020503050405090304"/>
                        <a:ea typeface="等线" panose="020F0502020204030204"/>
                      </a:endParaRPr>
                    </a:p>
                  </a:txBody>
                  <a:tcPr marL="0" marR="0" marT="0" marB="0" anchor="t" anchorCtr="0">
                    <a:lnL>
                      <a:noFill/>
                    </a:lnL>
                    <a:lnR w="6350" cap="flat" cmpd="sng">
                      <a:solidFill>
                        <a:srgbClr val="000008"/>
                      </a:solidFill>
                      <a:prstDash val="solid"/>
                      <a:headEnd type="none" w="med" len="med"/>
                      <a:tailEnd type="none" w="med" len="med"/>
                    </a:lnR>
                    <a:lnT>
                      <a:noFill/>
                    </a:lnT>
                    <a:lnB w="6350" cap="flat" cmpd="sng">
                      <a:solidFill>
                        <a:srgbClr val="000008"/>
                      </a:solidFill>
                      <a:prstDash val="solid"/>
                      <a:headEnd type="none" w="med" len="med"/>
                      <a:tailEnd type="none" w="med" len="med"/>
                    </a:lnB>
                    <a:noFill/>
                  </a:tcPr>
                </a:tc>
                <a:tc>
                  <a:txBody>
                    <a:bodyPr/>
                    <a:p>
                      <a:pPr marL="68580" indent="0" algn="ctr">
                        <a:lnSpc>
                          <a:spcPct val="114000"/>
                        </a:lnSpc>
                        <a:spcBef>
                          <a:spcPct val="0"/>
                        </a:spcBef>
                        <a:spcAft>
                          <a:spcPct val="0"/>
                        </a:spcAft>
                      </a:pPr>
                      <a:r>
                        <a:rPr lang="en-US" altLang="zh-CN" sz="1000">
                          <a:latin typeface="Times New Roman" panose="02020503050405090304"/>
                          <a:ea typeface="Times New Roman" panose="02020503050405090304"/>
                        </a:rPr>
                        <a:t>Informer</a:t>
                      </a:r>
                      <a:endParaRPr lang="en-US" altLang="zh-CN" sz="1000">
                        <a:latin typeface="Times New Roman" panose="02020503050405090304"/>
                        <a:ea typeface="Times New Roman" panose="02020503050405090304"/>
                      </a:endParaRPr>
                    </a:p>
                  </a:txBody>
                  <a:tcPr marL="0" marR="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a:noFill/>
                    </a:lnT>
                    <a:lnB w="6350" cap="flat" cmpd="sng">
                      <a:solidFill>
                        <a:srgbClr val="000008"/>
                      </a:solidFill>
                      <a:prstDash val="solid"/>
                      <a:headEnd type="none" w="med" len="med"/>
                      <a:tailEnd type="none" w="med" len="med"/>
                    </a:lnB>
                    <a:noFill/>
                  </a:tcPr>
                </a:tc>
                <a:tc>
                  <a:txBody>
                    <a:bodyPr/>
                    <a:p>
                      <a:pPr marL="68580" indent="0" algn="ctr" fontAlgn="ctr">
                        <a:lnSpc>
                          <a:spcPct val="114000"/>
                        </a:lnSpc>
                        <a:spcBef>
                          <a:spcPct val="0"/>
                        </a:spcBef>
                        <a:spcAft>
                          <a:spcPts val="1000"/>
                        </a:spcAft>
                      </a:pPr>
                      <a:r>
                        <a:rPr lang="en-US" altLang="zh-CN" sz="1200" b="1" i="0">
                          <a:solidFill>
                            <a:srgbClr val="000000"/>
                          </a:solidFill>
                          <a:uFillTx/>
                          <a:latin typeface="Times New Roman" panose="02020503050405090304" pitchFamily="18" charset="0"/>
                          <a:ea typeface="Times New Roman" panose="02020503050405090304"/>
                          <a:cs typeface="Times New Roman Bold" panose="02020503050405090304" charset="0"/>
                        </a:rPr>
                        <a:t>0.119891</a:t>
                      </a:r>
                      <a:endParaRPr lang="en-US" altLang="zh-CN" sz="1200" b="1" i="0">
                        <a:solidFill>
                          <a:srgbClr val="000000"/>
                        </a:solidFill>
                        <a:uFillTx/>
                        <a:latin typeface="Times New Roman" panose="02020503050405090304" pitchFamily="18" charset="0"/>
                        <a:ea typeface="Times New Roman" panose="02020503050405090304"/>
                        <a:cs typeface="Times New Roman Bold" panose="02020503050405090304" charset="0"/>
                      </a:endParaRPr>
                    </a:p>
                  </a:txBody>
                  <a:tcPr marL="0" marR="0" marT="0" marB="0" anchor="ctr" anchorCtr="0">
                    <a:lnL w="6350" cap="flat" cmpd="sng">
                      <a:solidFill>
                        <a:srgbClr val="000008"/>
                      </a:solidFill>
                      <a:prstDash val="solid"/>
                      <a:headEnd type="none" w="med" len="med"/>
                      <a:tailEnd type="none" w="med" len="med"/>
                    </a:lnL>
                    <a:lnR>
                      <a:noFill/>
                    </a:lnR>
                    <a:lnT>
                      <a:noFill/>
                    </a:lnT>
                    <a:lnB w="6350" cap="flat" cmpd="sng">
                      <a:solidFill>
                        <a:srgbClr val="000008"/>
                      </a:solidFill>
                      <a:prstDash val="solid"/>
                      <a:headEnd type="none" w="med" len="med"/>
                      <a:tailEnd type="none" w="med" len="med"/>
                    </a:lnB>
                    <a:noFill/>
                  </a:tcPr>
                </a:tc>
                <a:tc>
                  <a:txBody>
                    <a:bodyPr/>
                    <a:p>
                      <a:pPr marL="68580" indent="0" algn="ctr" fontAlgn="ctr">
                        <a:lnSpc>
                          <a:spcPct val="114000"/>
                        </a:lnSpc>
                        <a:spcBef>
                          <a:spcPct val="0"/>
                        </a:spcBef>
                        <a:spcAft>
                          <a:spcPts val="1000"/>
                        </a:spcAft>
                      </a:pPr>
                      <a:r>
                        <a:rPr lang="en-US" altLang="zh-CN" sz="1200" b="1" i="0">
                          <a:solidFill>
                            <a:srgbClr val="000000"/>
                          </a:solidFill>
                          <a:uFillTx/>
                          <a:latin typeface="Times New Roman" panose="02020503050405090304" pitchFamily="18" charset="0"/>
                          <a:ea typeface="Times New Roman" panose="02020503050405090304"/>
                          <a:cs typeface="Times New Roman Bold" panose="02020503050405090304" charset="0"/>
                        </a:rPr>
                        <a:t>0.832979</a:t>
                      </a:r>
                      <a:endParaRPr lang="en-US" altLang="zh-CN" sz="1200" b="1" i="0">
                        <a:solidFill>
                          <a:srgbClr val="000000"/>
                        </a:solidFill>
                        <a:uFillTx/>
                        <a:latin typeface="Times New Roman" panose="02020503050405090304" pitchFamily="18" charset="0"/>
                        <a:ea typeface="Times New Roman" panose="02020503050405090304"/>
                        <a:cs typeface="Times New Roman Bold" panose="02020503050405090304" charset="0"/>
                      </a:endParaRPr>
                    </a:p>
                  </a:txBody>
                  <a:tcPr marL="0" marR="0" marT="0" marB="0" anchor="ctr" anchorCtr="0">
                    <a:lnL>
                      <a:noFill/>
                    </a:lnL>
                    <a:lnR>
                      <a:noFill/>
                    </a:lnR>
                    <a:lnT>
                      <a:noFill/>
                    </a:lnT>
                    <a:lnB w="6350" cap="flat" cmpd="sng">
                      <a:solidFill>
                        <a:srgbClr val="000008"/>
                      </a:solidFill>
                      <a:prstDash val="solid"/>
                      <a:headEnd type="none" w="med" len="med"/>
                      <a:tailEnd type="none" w="med" len="med"/>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492.0852</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w="6350" cap="flat" cmpd="sng">
                      <a:solidFill>
                        <a:srgbClr val="000008"/>
                      </a:solidFill>
                      <a:prstDash val="solid"/>
                      <a:headEnd type="none" w="med" len="med"/>
                      <a:tailEnd type="none" w="med" len="med"/>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93277.248</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w="6350" cap="flat" cmpd="sng">
                      <a:solidFill>
                        <a:srgbClr val="000008"/>
                      </a:solidFill>
                      <a:prstDash val="solid"/>
                      <a:headEnd type="none" w="med" len="med"/>
                      <a:tailEnd type="none" w="med" len="med"/>
                    </a:lnB>
                    <a:noFill/>
                  </a:tcPr>
                </a:tc>
              </a:tr>
              <a:tr h="208280">
                <a:tc>
                  <a:txBody>
                    <a:bodyPr/>
                    <a:p>
                      <a:pPr marL="68580" indent="0" algn="ctr">
                        <a:lnSpc>
                          <a:spcPct val="114000"/>
                        </a:lnSpc>
                        <a:spcBef>
                          <a:spcPct val="0"/>
                        </a:spcBef>
                        <a:spcAft>
                          <a:spcPct val="0"/>
                        </a:spcAft>
                        <a:buNone/>
                      </a:pPr>
                      <a:endParaRPr lang="en-US" altLang="zh-CN" sz="1000">
                        <a:latin typeface="Times New Roman" panose="02020503050405090304"/>
                        <a:ea typeface="等线" panose="020F0502020204030204"/>
                      </a:endParaRPr>
                    </a:p>
                  </a:txBody>
                  <a:tcPr marL="0" marR="0" marT="0" marB="0" anchor="t" anchorCtr="0">
                    <a:lnL>
                      <a:noFill/>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a:noFill/>
                    </a:lnB>
                    <a:noFill/>
                  </a:tcPr>
                </a:tc>
                <a:tc>
                  <a:txBody>
                    <a:bodyPr/>
                    <a:p>
                      <a:pPr marL="68580" indent="0" algn="ctr">
                        <a:lnSpc>
                          <a:spcPct val="114000"/>
                        </a:lnSpc>
                        <a:spcBef>
                          <a:spcPct val="0"/>
                        </a:spcBef>
                        <a:spcAft>
                          <a:spcPct val="0"/>
                        </a:spcAft>
                        <a:buNone/>
                      </a:pPr>
                      <a:r>
                        <a:rPr lang="en-US" altLang="zh-CN" sz="1000">
                          <a:latin typeface="Times New Roman" panose="02020503050405090304"/>
                          <a:ea typeface="Times New Roman" panose="02020503050405090304"/>
                        </a:rPr>
                        <a:t>AR</a:t>
                      </a:r>
                      <a:endParaRPr lang="en-US" altLang="zh-CN" sz="1000">
                        <a:latin typeface="Times New Roman" panose="02020503050405090304"/>
                        <a:ea typeface="Times New Roman" panose="02020503050405090304"/>
                      </a:endParaRPr>
                    </a:p>
                  </a:txBody>
                  <a:tcPr marL="0" marR="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a:noFill/>
                    </a:lnB>
                    <a:noFill/>
                  </a:tcPr>
                </a:tc>
                <a:tc>
                  <a:txBody>
                    <a:bodyPr/>
                    <a:p>
                      <a:pPr algn="ctr" fontAlgn="ctr"/>
                      <a:r>
                        <a:rPr lang="en-US" altLang="zh-CN" sz="1100" b="0" i="0">
                          <a:solidFill>
                            <a:srgbClr val="000000"/>
                          </a:solidFill>
                          <a:uFillTx/>
                          <a:latin typeface="Times New Roman" panose="02020503050405090304" pitchFamily="18" charset="0"/>
                          <a:ea typeface="宋体"/>
                        </a:rPr>
                        <a:t>0.969518</a:t>
                      </a:r>
                      <a:endParaRPr lang="en-US" altLang="zh-CN" sz="1100" b="0" i="0">
                        <a:solidFill>
                          <a:srgbClr val="000000"/>
                        </a:solidFill>
                        <a:uFillTx/>
                        <a:latin typeface="Times New Roman" panose="02020503050405090304" pitchFamily="18" charset="0"/>
                        <a:ea typeface="宋体"/>
                      </a:endParaRPr>
                    </a:p>
                  </a:txBody>
                  <a:tcPr marL="13017" marR="13017" marT="13017" marB="0" anchor="ctr" anchorCtr="0">
                    <a:lnL w="6350" cap="flat" cmpd="sng">
                      <a:solidFill>
                        <a:srgbClr val="000008"/>
                      </a:solidFill>
                      <a:prstDash val="solid"/>
                      <a:headEnd type="none" w="med" len="med"/>
                      <a:tailEnd type="none" w="med" len="med"/>
                    </a:lnL>
                    <a:lnR>
                      <a:noFill/>
                    </a:lnR>
                    <a:lnT w="6350" cap="flat" cmpd="sng">
                      <a:solidFill>
                        <a:srgbClr val="000008"/>
                      </a:solidFill>
                      <a:prstDash val="solid"/>
                      <a:headEnd type="none" w="med" len="med"/>
                      <a:tailEnd type="none" w="med" len="med"/>
                    </a:lnT>
                    <a:lnB>
                      <a:noFill/>
                    </a:lnB>
                    <a:noFill/>
                  </a:tcPr>
                </a:tc>
                <a:tc>
                  <a:txBody>
                    <a:bodyPr/>
                    <a:p>
                      <a:pPr algn="ctr" fontAlgn="ctr"/>
                      <a:r>
                        <a:rPr lang="en-US" altLang="zh-CN" sz="1100" b="0" i="0">
                          <a:solidFill>
                            <a:srgbClr val="000000"/>
                          </a:solidFill>
                          <a:uFillTx/>
                          <a:latin typeface="Times New Roman" panose="02020503050405090304" pitchFamily="18" charset="0"/>
                          <a:ea typeface="宋体"/>
                        </a:rPr>
                        <a:t>0.100107</a:t>
                      </a:r>
                      <a:endParaRPr lang="en-US" altLang="zh-CN" sz="1100" b="0" i="0">
                        <a:solidFill>
                          <a:srgbClr val="000000"/>
                        </a:solidFill>
                        <a:uFillTx/>
                        <a:latin typeface="Times New Roman" panose="02020503050405090304" pitchFamily="18" charset="0"/>
                        <a:ea typeface="宋体"/>
                      </a:endParaRPr>
                    </a:p>
                  </a:txBody>
                  <a:tcPr marL="13017" marR="13017" marT="13017" marB="0" anchor="ctr" anchorCtr="0">
                    <a:lnL>
                      <a:noFill/>
                    </a:lnL>
                    <a:lnR>
                      <a:noFill/>
                    </a:lnR>
                    <a:lnT w="6350" cap="flat" cmpd="sng">
                      <a:solidFill>
                        <a:srgbClr val="000008"/>
                      </a:solidFill>
                      <a:prstDash val="solid"/>
                      <a:headEnd type="none" w="med" len="med"/>
                      <a:tailEnd type="none" w="med" len="med"/>
                    </a:lnT>
                    <a:lnB>
                      <a:noFill/>
                    </a:lnB>
                    <a:noFill/>
                  </a:tcPr>
                </a:tc>
                <a:tc>
                  <a:txBody>
                    <a:bodyPr/>
                    <a:p>
                      <a:pPr algn="ctr" fontAlgn="ctr"/>
                      <a:r>
                        <a:rPr lang="en-US" altLang="zh-CN" sz="1100" b="0" i="0">
                          <a:solidFill>
                            <a:srgbClr val="000000"/>
                          </a:solidFill>
                          <a:uFillTx/>
                          <a:latin typeface="Times New Roman" panose="02020503050405090304" pitchFamily="18" charset="0"/>
                          <a:ea typeface="宋体"/>
                        </a:rPr>
                        <a:t>6.48</a:t>
                      </a:r>
                      <a:endParaRPr lang="en-US" altLang="zh-CN" sz="1100" b="0" i="0">
                        <a:solidFill>
                          <a:srgbClr val="000000"/>
                        </a:solidFill>
                        <a:uFillTx/>
                        <a:latin typeface="Times New Roman" panose="02020503050405090304" pitchFamily="18" charset="0"/>
                        <a:ea typeface="宋体"/>
                      </a:endParaRPr>
                    </a:p>
                  </a:txBody>
                  <a:tcPr marL="13017" marR="13017" marT="13017" marB="0" anchor="ctr" anchorCtr="0">
                    <a:lnL>
                      <a:noFill/>
                    </a:lnL>
                    <a:lnR>
                      <a:noFill/>
                    </a:lnR>
                    <a:lnT w="6350" cap="flat" cmpd="sng">
                      <a:solidFill>
                        <a:srgbClr val="000008"/>
                      </a:solidFill>
                      <a:prstDash val="solid"/>
                      <a:headEnd type="none" w="med" len="med"/>
                      <a:tailEnd type="none" w="med" len="med"/>
                    </a:lnT>
                    <a:lnB>
                      <a:noFill/>
                    </a:lnB>
                    <a:noFill/>
                  </a:tcPr>
                </a:tc>
                <a:tc>
                  <a:txBody>
                    <a:bodyPr/>
                    <a:p>
                      <a:pPr algn="ctr" fontAlgn="ctr"/>
                      <a:r>
                        <a:rPr lang="en-US" altLang="zh-CN" sz="1100" b="0" i="0">
                          <a:solidFill>
                            <a:srgbClr val="000000"/>
                          </a:solidFill>
                          <a:uFillTx/>
                          <a:latin typeface="Times New Roman" panose="02020503050405090304" pitchFamily="18" charset="0"/>
                          <a:ea typeface="宋体"/>
                        </a:rPr>
                        <a:t>537.5424</a:t>
                      </a:r>
                      <a:endParaRPr lang="en-US" altLang="zh-CN" sz="1100" b="0" i="0">
                        <a:solidFill>
                          <a:srgbClr val="000000"/>
                        </a:solidFill>
                        <a:uFillTx/>
                        <a:latin typeface="Times New Roman" panose="02020503050405090304" pitchFamily="18" charset="0"/>
                        <a:ea typeface="宋体"/>
                      </a:endParaRPr>
                    </a:p>
                  </a:txBody>
                  <a:tcPr marL="13017" marR="13017" marT="13017" marB="0" anchor="ctr" anchorCtr="0">
                    <a:lnL>
                      <a:noFill/>
                    </a:lnL>
                    <a:lnR>
                      <a:noFill/>
                    </a:lnR>
                    <a:lnT w="6350" cap="flat" cmpd="sng">
                      <a:solidFill>
                        <a:srgbClr val="000008"/>
                      </a:solidFill>
                      <a:prstDash val="solid"/>
                      <a:headEnd type="none" w="med" len="med"/>
                      <a:tailEnd type="none" w="med" len="med"/>
                    </a:lnT>
                    <a:lnB>
                      <a:noFill/>
                    </a:lnB>
                    <a:noFill/>
                  </a:tcPr>
                </a:tc>
              </a:tr>
              <a:tr h="208280">
                <a:tc>
                  <a:txBody>
                    <a:bodyPr/>
                    <a:p>
                      <a:pPr marL="68580" indent="0" algn="ctr">
                        <a:lnSpc>
                          <a:spcPct val="114000"/>
                        </a:lnSpc>
                        <a:spcBef>
                          <a:spcPct val="0"/>
                        </a:spcBef>
                        <a:spcAft>
                          <a:spcPct val="0"/>
                        </a:spcAft>
                      </a:pPr>
                      <a:r>
                        <a:rPr lang="en-US" altLang="zh-CN" sz="1000">
                          <a:latin typeface="Times New Roman" panose="02020503050405090304"/>
                          <a:ea typeface="等线" panose="020F0502020204030204"/>
                        </a:rPr>
                        <a:t> </a:t>
                      </a:r>
                      <a:endParaRPr lang="en-US" altLang="zh-CN" sz="1000">
                        <a:latin typeface="Times New Roman" panose="02020503050405090304"/>
                        <a:ea typeface="等线" panose="020F0502020204030204"/>
                      </a:endParaRPr>
                    </a:p>
                  </a:txBody>
                  <a:tcPr marL="0" marR="0" marT="0" marB="0" anchor="t" anchorCtr="0">
                    <a:lnL>
                      <a:noFill/>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a:noFill/>
                    </a:lnB>
                    <a:noFill/>
                  </a:tcPr>
                </a:tc>
                <a:tc>
                  <a:txBody>
                    <a:bodyPr/>
                    <a:p>
                      <a:pPr marL="68580" indent="0" algn="ctr">
                        <a:lnSpc>
                          <a:spcPct val="114000"/>
                        </a:lnSpc>
                        <a:spcBef>
                          <a:spcPct val="0"/>
                        </a:spcBef>
                        <a:spcAft>
                          <a:spcPct val="0"/>
                        </a:spcAft>
                      </a:pPr>
                      <a:r>
                        <a:rPr lang="en-US" altLang="zh-CN" sz="1000">
                          <a:latin typeface="Times New Roman" panose="02020503050405090304"/>
                          <a:ea typeface="Times New Roman" panose="02020503050405090304"/>
                        </a:rPr>
                        <a:t>MLP</a:t>
                      </a:r>
                      <a:endParaRPr lang="en-US" altLang="zh-CN" sz="1000">
                        <a:latin typeface="Times New Roman" panose="02020503050405090304"/>
                        <a:ea typeface="Times New Roman" panose="02020503050405090304"/>
                      </a:endParaRPr>
                    </a:p>
                  </a:txBody>
                  <a:tcPr marL="0" marR="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1.06423</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w="6350" cap="flat" cmpd="sng">
                      <a:solidFill>
                        <a:srgbClr val="000008"/>
                      </a:solidFill>
                      <a:prstDash val="solid"/>
                      <a:headEnd type="none" w="med" len="med"/>
                      <a:tailEnd type="none" w="med" len="med"/>
                    </a:lnL>
                    <a:lnR>
                      <a:noFill/>
                    </a:lnR>
                    <a:lnT w="6350" cap="flat" cmpd="sng">
                      <a:solidFill>
                        <a:srgbClr val="000008"/>
                      </a:solidFill>
                      <a:prstDash val="solid"/>
                      <a:headEnd type="none" w="med" len="med"/>
                      <a:tailEnd type="none" w="med" len="med"/>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0.016425</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w="6350" cap="flat" cmpd="sng">
                      <a:solidFill>
                        <a:srgbClr val="000008"/>
                      </a:solidFill>
                      <a:prstDash val="solid"/>
                      <a:headEnd type="none" w="med" len="med"/>
                      <a:tailEnd type="none" w="med" len="med"/>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1.9661</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w="6350" cap="flat" cmpd="sng">
                      <a:solidFill>
                        <a:srgbClr val="000008"/>
                      </a:solidFill>
                      <a:prstDash val="solid"/>
                      <a:headEnd type="none" w="med" len="med"/>
                      <a:tailEnd type="none" w="med" len="med"/>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1705.28</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w="6350" cap="flat" cmpd="sng">
                      <a:solidFill>
                        <a:srgbClr val="000008"/>
                      </a:solidFill>
                      <a:prstDash val="solid"/>
                      <a:headEnd type="none" w="med" len="med"/>
                      <a:tailEnd type="none" w="med" len="med"/>
                    </a:lnT>
                    <a:lnB>
                      <a:noFill/>
                    </a:lnB>
                    <a:noFill/>
                  </a:tcPr>
                </a:tc>
              </a:tr>
              <a:tr h="208280">
                <a:tc>
                  <a:txBody>
                    <a:bodyPr/>
                    <a:p>
                      <a:pPr marL="68580" indent="0" algn="ctr">
                        <a:lnSpc>
                          <a:spcPct val="114000"/>
                        </a:lnSpc>
                        <a:spcBef>
                          <a:spcPct val="0"/>
                        </a:spcBef>
                        <a:spcAft>
                          <a:spcPct val="0"/>
                        </a:spcAft>
                      </a:pPr>
                      <a:r>
                        <a:rPr lang="en-US" altLang="zh-CN" sz="1000">
                          <a:latin typeface="Times New Roman" panose="02020503050405090304"/>
                          <a:ea typeface="等线" panose="020F0502020204030204"/>
                        </a:rPr>
                        <a:t> </a:t>
                      </a:r>
                      <a:endParaRPr lang="en-US" altLang="zh-CN" sz="1000">
                        <a:latin typeface="Times New Roman" panose="02020503050405090304"/>
                        <a:ea typeface="等线" panose="020F0502020204030204"/>
                      </a:endParaRPr>
                    </a:p>
                  </a:txBody>
                  <a:tcPr marL="0" marR="0" marT="0" marB="0" anchor="t" anchorCtr="0">
                    <a:lnL>
                      <a:noFill/>
                    </a:lnL>
                    <a:lnR w="6350" cap="flat" cmpd="sng">
                      <a:solidFill>
                        <a:srgbClr val="000008"/>
                      </a:solidFill>
                      <a:prstDash val="solid"/>
                      <a:headEnd type="none" w="med" len="med"/>
                      <a:tailEnd type="none" w="med" len="med"/>
                    </a:lnR>
                    <a:lnT>
                      <a:noFill/>
                    </a:lnT>
                    <a:lnB>
                      <a:noFill/>
                    </a:lnB>
                    <a:noFill/>
                  </a:tcPr>
                </a:tc>
                <a:tc>
                  <a:txBody>
                    <a:bodyPr/>
                    <a:p>
                      <a:pPr marL="68580" indent="0" algn="ctr">
                        <a:lnSpc>
                          <a:spcPct val="114000"/>
                        </a:lnSpc>
                        <a:spcBef>
                          <a:spcPct val="0"/>
                        </a:spcBef>
                        <a:spcAft>
                          <a:spcPct val="0"/>
                        </a:spcAft>
                      </a:pPr>
                      <a:r>
                        <a:rPr lang="en-US" altLang="zh-CN" sz="1000">
                          <a:latin typeface="Times New Roman" panose="02020503050405090304"/>
                          <a:ea typeface="Times New Roman" panose="02020503050405090304"/>
                        </a:rPr>
                        <a:t>CNN</a:t>
                      </a:r>
                      <a:endParaRPr lang="en-US" altLang="zh-CN" sz="1000">
                        <a:latin typeface="Times New Roman" panose="02020503050405090304"/>
                        <a:ea typeface="Times New Roman" panose="02020503050405090304"/>
                      </a:endParaRPr>
                    </a:p>
                  </a:txBody>
                  <a:tcPr marL="0" marR="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0.572749</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w="6350" cap="flat" cmpd="sng">
                      <a:solidFill>
                        <a:srgbClr val="000008"/>
                      </a:solidFill>
                      <a:prstDash val="solid"/>
                      <a:headEnd type="none" w="med" len="med"/>
                      <a:tailEnd type="none" w="med" len="med"/>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0.54922</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19.1795</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5774.656</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r>
              <a:tr h="208280">
                <a:tc>
                  <a:txBody>
                    <a:bodyPr/>
                    <a:p>
                      <a:pPr marL="68580" indent="0" algn="ctr">
                        <a:lnSpc>
                          <a:spcPct val="114000"/>
                        </a:lnSpc>
                        <a:spcBef>
                          <a:spcPct val="0"/>
                        </a:spcBef>
                        <a:spcAft>
                          <a:spcPct val="0"/>
                        </a:spcAft>
                      </a:pPr>
                      <a:r>
                        <a:rPr lang="en-US" altLang="zh-CN" sz="1000">
                          <a:latin typeface="Times New Roman" panose="02020503050405090304"/>
                          <a:ea typeface="Times New Roman" panose="02020503050405090304"/>
                        </a:rPr>
                        <a:t>5</a:t>
                      </a:r>
                      <a:r>
                        <a:rPr lang="en-US" altLang="zh-CN" sz="1000">
                          <a:latin typeface="Times New Roman" panose="02020503050405090304"/>
                          <a:ea typeface="等线" panose="020F0502020204030204"/>
                        </a:rPr>
                        <a:t>-&gt;5</a:t>
                      </a:r>
                      <a:endParaRPr lang="en-US" altLang="zh-CN" sz="1000">
                        <a:latin typeface="Times New Roman" panose="02020503050405090304"/>
                        <a:ea typeface="等线" panose="020F0502020204030204"/>
                      </a:endParaRPr>
                    </a:p>
                  </a:txBody>
                  <a:tcPr marL="0" marR="0" marT="0" marB="0" anchor="t" anchorCtr="0">
                    <a:lnL>
                      <a:noFill/>
                    </a:lnL>
                    <a:lnR w="6350" cap="flat" cmpd="sng">
                      <a:solidFill>
                        <a:srgbClr val="000008"/>
                      </a:solidFill>
                      <a:prstDash val="solid"/>
                      <a:headEnd type="none" w="med" len="med"/>
                      <a:tailEnd type="none" w="med" len="med"/>
                    </a:lnR>
                    <a:lnT>
                      <a:noFill/>
                    </a:lnT>
                    <a:lnB>
                      <a:noFill/>
                    </a:lnB>
                    <a:noFill/>
                  </a:tcPr>
                </a:tc>
                <a:tc>
                  <a:txBody>
                    <a:bodyPr/>
                    <a:p>
                      <a:pPr marL="68580" indent="0" algn="ctr">
                        <a:lnSpc>
                          <a:spcPct val="114000"/>
                        </a:lnSpc>
                        <a:spcBef>
                          <a:spcPct val="0"/>
                        </a:spcBef>
                        <a:spcAft>
                          <a:spcPct val="0"/>
                        </a:spcAft>
                      </a:pPr>
                      <a:r>
                        <a:rPr lang="en-US" altLang="zh-CN" sz="1000">
                          <a:latin typeface="Times New Roman" panose="02020503050405090304"/>
                          <a:ea typeface="等线" panose="020F0502020204030204"/>
                        </a:rPr>
                        <a:t>CNNL1</a:t>
                      </a:r>
                      <a:endParaRPr lang="en-US" altLang="zh-CN" sz="1000">
                        <a:latin typeface="Times New Roman" panose="02020503050405090304"/>
                        <a:ea typeface="等线" panose="020F0502020204030204"/>
                      </a:endParaRPr>
                    </a:p>
                  </a:txBody>
                  <a:tcPr marL="0" marR="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0.51137</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w="6350" cap="flat" cmpd="sng">
                      <a:solidFill>
                        <a:srgbClr val="000008"/>
                      </a:solidFill>
                      <a:prstDash val="solid"/>
                      <a:headEnd type="none" w="med" len="med"/>
                      <a:tailEnd type="none" w="med" len="med"/>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0.50923</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20.1626</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5971.264</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r>
              <a:tr h="208280">
                <a:tc>
                  <a:txBody>
                    <a:bodyPr/>
                    <a:p>
                      <a:pPr marL="68580" indent="0" algn="ctr">
                        <a:lnSpc>
                          <a:spcPct val="114000"/>
                        </a:lnSpc>
                        <a:spcBef>
                          <a:spcPct val="0"/>
                        </a:spcBef>
                        <a:spcAft>
                          <a:spcPct val="0"/>
                        </a:spcAft>
                      </a:pPr>
                      <a:r>
                        <a:rPr lang="en-US" altLang="zh-CN" sz="1000">
                          <a:latin typeface="Times New Roman" panose="02020503050405090304"/>
                          <a:ea typeface="等线" panose="020F0502020204030204"/>
                        </a:rPr>
                        <a:t> </a:t>
                      </a:r>
                      <a:endParaRPr lang="en-US" altLang="zh-CN" sz="1000">
                        <a:latin typeface="Times New Roman" panose="02020503050405090304"/>
                        <a:ea typeface="等线" panose="020F0502020204030204"/>
                      </a:endParaRPr>
                    </a:p>
                  </a:txBody>
                  <a:tcPr marL="0" marR="0" marT="0" marB="0" anchor="t" anchorCtr="0">
                    <a:lnL>
                      <a:noFill/>
                    </a:lnL>
                    <a:lnR w="6350" cap="flat" cmpd="sng">
                      <a:solidFill>
                        <a:srgbClr val="000008"/>
                      </a:solidFill>
                      <a:prstDash val="solid"/>
                      <a:headEnd type="none" w="med" len="med"/>
                      <a:tailEnd type="none" w="med" len="med"/>
                    </a:lnR>
                    <a:lnT>
                      <a:noFill/>
                    </a:lnT>
                    <a:lnB>
                      <a:noFill/>
                    </a:lnB>
                    <a:noFill/>
                  </a:tcPr>
                </a:tc>
                <a:tc>
                  <a:txBody>
                    <a:bodyPr/>
                    <a:p>
                      <a:pPr marL="68580" indent="0" algn="ctr">
                        <a:lnSpc>
                          <a:spcPct val="114000"/>
                        </a:lnSpc>
                        <a:spcBef>
                          <a:spcPct val="0"/>
                        </a:spcBef>
                        <a:spcAft>
                          <a:spcPct val="0"/>
                        </a:spcAft>
                      </a:pPr>
                      <a:r>
                        <a:rPr lang="en-US" altLang="zh-CN" sz="1000">
                          <a:latin typeface="Times New Roman" panose="02020503050405090304"/>
                          <a:ea typeface="等线" panose="020F0502020204030204"/>
                        </a:rPr>
                        <a:t>CNNL2</a:t>
                      </a:r>
                      <a:endParaRPr lang="en-US" altLang="zh-CN" sz="1000">
                        <a:latin typeface="Times New Roman" panose="02020503050405090304"/>
                        <a:ea typeface="等线" panose="020F0502020204030204"/>
                      </a:endParaRPr>
                    </a:p>
                  </a:txBody>
                  <a:tcPr marL="0" marR="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0.51133</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w="6350" cap="flat" cmpd="sng">
                      <a:solidFill>
                        <a:srgbClr val="000008"/>
                      </a:solidFill>
                      <a:prstDash val="solid"/>
                      <a:headEnd type="none" w="med" len="med"/>
                      <a:tailEnd type="none" w="med" len="med"/>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0.508999</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20.1626</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5971.264</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r>
              <a:tr h="208280">
                <a:tc>
                  <a:txBody>
                    <a:bodyPr/>
                    <a:p>
                      <a:pPr marL="68580" indent="0" algn="ctr">
                        <a:lnSpc>
                          <a:spcPct val="114000"/>
                        </a:lnSpc>
                        <a:spcBef>
                          <a:spcPct val="0"/>
                        </a:spcBef>
                        <a:spcAft>
                          <a:spcPct val="0"/>
                        </a:spcAft>
                      </a:pPr>
                      <a:r>
                        <a:rPr lang="en-US" altLang="zh-CN" sz="1000">
                          <a:latin typeface="Times New Roman" panose="02020503050405090304"/>
                          <a:ea typeface="等线" panose="020F0502020204030204"/>
                        </a:rPr>
                        <a:t> </a:t>
                      </a:r>
                      <a:endParaRPr lang="en-US" altLang="zh-CN" sz="1000">
                        <a:latin typeface="Times New Roman" panose="02020503050405090304"/>
                        <a:ea typeface="等线" panose="020F0502020204030204"/>
                      </a:endParaRPr>
                    </a:p>
                  </a:txBody>
                  <a:tcPr marL="0" marR="0" marT="0" marB="0" anchor="t" anchorCtr="0">
                    <a:lnL>
                      <a:noFill/>
                    </a:lnL>
                    <a:lnR w="6350" cap="flat" cmpd="sng">
                      <a:solidFill>
                        <a:srgbClr val="000008"/>
                      </a:solidFill>
                      <a:prstDash val="solid"/>
                      <a:headEnd type="none" w="med" len="med"/>
                      <a:tailEnd type="none" w="med" len="med"/>
                    </a:lnR>
                    <a:lnT>
                      <a:noFill/>
                    </a:lnT>
                    <a:lnB>
                      <a:noFill/>
                    </a:lnB>
                    <a:noFill/>
                  </a:tcPr>
                </a:tc>
                <a:tc>
                  <a:txBody>
                    <a:bodyPr/>
                    <a:p>
                      <a:pPr marL="68580" indent="0" algn="ctr">
                        <a:lnSpc>
                          <a:spcPct val="114000"/>
                        </a:lnSpc>
                        <a:spcBef>
                          <a:spcPct val="0"/>
                        </a:spcBef>
                        <a:spcAft>
                          <a:spcPct val="0"/>
                        </a:spcAft>
                      </a:pPr>
                      <a:r>
                        <a:rPr lang="en-US" altLang="zh-CN" sz="1000">
                          <a:latin typeface="Times New Roman" panose="02020503050405090304"/>
                          <a:ea typeface="Times New Roman" panose="02020503050405090304"/>
                        </a:rPr>
                        <a:t>ComplexCNN</a:t>
                      </a:r>
                      <a:endParaRPr lang="en-US" altLang="zh-CN" sz="1000">
                        <a:latin typeface="Times New Roman" panose="02020503050405090304"/>
                        <a:ea typeface="Times New Roman" panose="02020503050405090304"/>
                      </a:endParaRPr>
                    </a:p>
                  </a:txBody>
                  <a:tcPr marL="0" marR="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0.27628</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w="6350" cap="flat" cmpd="sng">
                      <a:solidFill>
                        <a:srgbClr val="000008"/>
                      </a:solidFill>
                      <a:prstDash val="solid"/>
                      <a:headEnd type="none" w="med" len="med"/>
                      <a:tailEnd type="none" w="med" len="med"/>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0.565339</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2.3035</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751.696</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r>
              <a:tr h="208280">
                <a:tc>
                  <a:txBody>
                    <a:bodyPr/>
                    <a:p>
                      <a:pPr marL="68580" indent="0" algn="ctr">
                        <a:lnSpc>
                          <a:spcPct val="114000"/>
                        </a:lnSpc>
                        <a:spcBef>
                          <a:spcPct val="0"/>
                        </a:spcBef>
                        <a:spcAft>
                          <a:spcPct val="0"/>
                        </a:spcAft>
                      </a:pPr>
                      <a:r>
                        <a:rPr lang="en-US" altLang="zh-CN" sz="1000">
                          <a:latin typeface="Times New Roman" panose="02020503050405090304"/>
                          <a:ea typeface="等线" panose="020F0502020204030204"/>
                        </a:rPr>
                        <a:t> </a:t>
                      </a:r>
                      <a:endParaRPr lang="en-US" altLang="zh-CN" sz="1000">
                        <a:latin typeface="Times New Roman" panose="02020503050405090304"/>
                        <a:ea typeface="等线" panose="020F0502020204030204"/>
                      </a:endParaRPr>
                    </a:p>
                  </a:txBody>
                  <a:tcPr marL="0" marR="0" marT="0" marB="0" anchor="t" anchorCtr="0">
                    <a:lnL>
                      <a:noFill/>
                    </a:lnL>
                    <a:lnR w="6350" cap="flat" cmpd="sng">
                      <a:solidFill>
                        <a:srgbClr val="000008"/>
                      </a:solidFill>
                      <a:prstDash val="solid"/>
                      <a:headEnd type="none" w="med" len="med"/>
                      <a:tailEnd type="none" w="med" len="med"/>
                    </a:lnR>
                    <a:lnT>
                      <a:noFill/>
                    </a:lnT>
                    <a:lnB>
                      <a:noFill/>
                    </a:lnB>
                    <a:noFill/>
                  </a:tcPr>
                </a:tc>
                <a:tc>
                  <a:txBody>
                    <a:bodyPr/>
                    <a:p>
                      <a:pPr marL="68580" indent="0" algn="ctr">
                        <a:lnSpc>
                          <a:spcPct val="114000"/>
                        </a:lnSpc>
                        <a:spcBef>
                          <a:spcPct val="0"/>
                        </a:spcBef>
                        <a:spcAft>
                          <a:spcPct val="0"/>
                        </a:spcAft>
                      </a:pPr>
                      <a:r>
                        <a:rPr lang="en-US" altLang="zh-CN" sz="1000">
                          <a:latin typeface="Times New Roman" panose="02020503050405090304"/>
                          <a:ea typeface="Times New Roman" panose="02020503050405090304"/>
                        </a:rPr>
                        <a:t>RNN</a:t>
                      </a:r>
                      <a:endParaRPr lang="en-US" altLang="zh-CN" sz="1000">
                        <a:latin typeface="Times New Roman" panose="02020503050405090304"/>
                        <a:ea typeface="Times New Roman" panose="02020503050405090304"/>
                      </a:endParaRPr>
                    </a:p>
                  </a:txBody>
                  <a:tcPr marL="0" marR="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0.269308</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w="6350" cap="flat" cmpd="sng">
                      <a:solidFill>
                        <a:srgbClr val="000008"/>
                      </a:solidFill>
                      <a:prstDash val="solid"/>
                      <a:headEnd type="none" w="med" len="med"/>
                      <a:tailEnd type="none" w="med" len="med"/>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0.582565</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16.9718</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4297.808</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r>
              <a:tr h="208280">
                <a:tc>
                  <a:txBody>
                    <a:bodyPr/>
                    <a:p>
                      <a:pPr marL="68580" indent="0" algn="ctr">
                        <a:lnSpc>
                          <a:spcPct val="114000"/>
                        </a:lnSpc>
                        <a:spcBef>
                          <a:spcPct val="0"/>
                        </a:spcBef>
                        <a:spcAft>
                          <a:spcPct val="0"/>
                        </a:spcAft>
                      </a:pPr>
                      <a:r>
                        <a:rPr lang="en-US" altLang="zh-CN" sz="1000">
                          <a:latin typeface="Times New Roman" panose="02020503050405090304"/>
                          <a:ea typeface="等线" panose="020F0502020204030204"/>
                        </a:rPr>
                        <a:t> </a:t>
                      </a:r>
                      <a:endParaRPr lang="en-US" altLang="zh-CN" sz="1000">
                        <a:latin typeface="Times New Roman" panose="02020503050405090304"/>
                        <a:ea typeface="等线" panose="020F0502020204030204"/>
                      </a:endParaRPr>
                    </a:p>
                  </a:txBody>
                  <a:tcPr marL="0" marR="0" marT="0" marB="0" anchor="t" anchorCtr="0">
                    <a:lnL>
                      <a:noFill/>
                    </a:lnL>
                    <a:lnR w="6350" cap="flat" cmpd="sng">
                      <a:solidFill>
                        <a:srgbClr val="000008"/>
                      </a:solidFill>
                      <a:prstDash val="solid"/>
                      <a:headEnd type="none" w="med" len="med"/>
                      <a:tailEnd type="none" w="med" len="med"/>
                    </a:lnR>
                    <a:lnT>
                      <a:noFill/>
                    </a:lnT>
                    <a:lnB>
                      <a:noFill/>
                    </a:lnB>
                    <a:noFill/>
                  </a:tcPr>
                </a:tc>
                <a:tc>
                  <a:txBody>
                    <a:bodyPr/>
                    <a:p>
                      <a:pPr marL="68580" indent="0" algn="ctr">
                        <a:lnSpc>
                          <a:spcPct val="114000"/>
                        </a:lnSpc>
                        <a:spcBef>
                          <a:spcPct val="0"/>
                        </a:spcBef>
                        <a:spcAft>
                          <a:spcPct val="0"/>
                        </a:spcAft>
                      </a:pPr>
                      <a:r>
                        <a:rPr lang="en-US" altLang="zh-CN" sz="1000">
                          <a:latin typeface="Times New Roman" panose="02020503050405090304"/>
                          <a:ea typeface="Times New Roman" panose="02020503050405090304"/>
                        </a:rPr>
                        <a:t>LSTM</a:t>
                      </a:r>
                      <a:endParaRPr lang="en-US" altLang="zh-CN" sz="1000">
                        <a:latin typeface="Times New Roman" panose="02020503050405090304"/>
                        <a:ea typeface="Times New Roman" panose="02020503050405090304"/>
                      </a:endParaRPr>
                    </a:p>
                  </a:txBody>
                  <a:tcPr marL="0" marR="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0.269658</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w="6350" cap="flat" cmpd="sng">
                      <a:solidFill>
                        <a:srgbClr val="000008"/>
                      </a:solidFill>
                      <a:prstDash val="solid"/>
                      <a:headEnd type="none" w="med" len="med"/>
                      <a:tailEnd type="none" w="med" len="med"/>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0.570783</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64.5366</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13796.432</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r>
              <a:tr h="208280">
                <a:tc>
                  <a:txBody>
                    <a:bodyPr/>
                    <a:p>
                      <a:pPr marL="68580" indent="0" algn="ctr">
                        <a:lnSpc>
                          <a:spcPct val="114000"/>
                        </a:lnSpc>
                        <a:spcBef>
                          <a:spcPct val="0"/>
                        </a:spcBef>
                        <a:spcAft>
                          <a:spcPct val="0"/>
                        </a:spcAft>
                      </a:pPr>
                      <a:r>
                        <a:rPr lang="en-US" altLang="zh-CN" sz="1000">
                          <a:latin typeface="Times New Roman" panose="02020503050405090304"/>
                          <a:ea typeface="等线" panose="020F0502020204030204"/>
                        </a:rPr>
                        <a:t> </a:t>
                      </a:r>
                      <a:endParaRPr lang="en-US" altLang="zh-CN" sz="1000">
                        <a:latin typeface="Times New Roman" panose="02020503050405090304"/>
                        <a:ea typeface="等线" panose="020F0502020204030204"/>
                      </a:endParaRPr>
                    </a:p>
                  </a:txBody>
                  <a:tcPr marL="0" marR="0" marT="0" marB="0" anchor="t" anchorCtr="0">
                    <a:lnL>
                      <a:noFill/>
                    </a:lnL>
                    <a:lnR w="6350" cap="flat" cmpd="sng">
                      <a:solidFill>
                        <a:srgbClr val="000008"/>
                      </a:solidFill>
                      <a:prstDash val="solid"/>
                      <a:headEnd type="none" w="med" len="med"/>
                      <a:tailEnd type="none" w="med" len="med"/>
                    </a:lnR>
                    <a:lnT>
                      <a:noFill/>
                    </a:lnT>
                    <a:lnB>
                      <a:noFill/>
                    </a:lnB>
                    <a:noFill/>
                  </a:tcPr>
                </a:tc>
                <a:tc>
                  <a:txBody>
                    <a:bodyPr/>
                    <a:p>
                      <a:pPr marL="68580" indent="0" algn="ctr">
                        <a:lnSpc>
                          <a:spcPct val="114000"/>
                        </a:lnSpc>
                        <a:spcBef>
                          <a:spcPct val="0"/>
                        </a:spcBef>
                        <a:spcAft>
                          <a:spcPct val="0"/>
                        </a:spcAft>
                      </a:pPr>
                      <a:r>
                        <a:rPr lang="en-US" altLang="zh-CN" sz="1000">
                          <a:latin typeface="Times New Roman" panose="02020503050405090304"/>
                          <a:ea typeface="Times New Roman" panose="02020503050405090304"/>
                        </a:rPr>
                        <a:t>Transformer</a:t>
                      </a:r>
                      <a:endParaRPr lang="en-US" altLang="zh-CN" sz="1000">
                        <a:latin typeface="Times New Roman" panose="02020503050405090304"/>
                        <a:ea typeface="Times New Roman" panose="02020503050405090304"/>
                      </a:endParaRPr>
                    </a:p>
                  </a:txBody>
                  <a:tcPr marL="0" marR="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0.349407</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w="6350" cap="flat" cmpd="sng">
                      <a:solidFill>
                        <a:srgbClr val="000008"/>
                      </a:solidFill>
                      <a:prstDash val="solid"/>
                      <a:headEnd type="none" w="med" len="med"/>
                      <a:tailEnd type="none" w="med" len="med"/>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0.621857</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553.001</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80688.192</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r>
              <a:tr h="208280">
                <a:tc>
                  <a:txBody>
                    <a:bodyPr/>
                    <a:p>
                      <a:pPr marL="68580" indent="0" algn="ctr">
                        <a:lnSpc>
                          <a:spcPct val="114000"/>
                        </a:lnSpc>
                        <a:spcBef>
                          <a:spcPct val="0"/>
                        </a:spcBef>
                        <a:spcAft>
                          <a:spcPct val="0"/>
                        </a:spcAft>
                      </a:pPr>
                      <a:r>
                        <a:rPr lang="en-US" altLang="zh-CN" sz="1000">
                          <a:latin typeface="Times New Roman" panose="02020503050405090304"/>
                          <a:ea typeface="等线" panose="020F0502020204030204"/>
                        </a:rPr>
                        <a:t> </a:t>
                      </a:r>
                      <a:endParaRPr lang="en-US" altLang="zh-CN" sz="1000">
                        <a:latin typeface="Times New Roman" panose="02020503050405090304"/>
                        <a:ea typeface="等线" panose="020F0502020204030204"/>
                      </a:endParaRPr>
                    </a:p>
                  </a:txBody>
                  <a:tcPr marL="0" marR="0" marT="0" marB="0" anchor="t" anchorCtr="0">
                    <a:lnL>
                      <a:noFill/>
                    </a:lnL>
                    <a:lnR w="6350" cap="flat" cmpd="sng">
                      <a:solidFill>
                        <a:srgbClr val="000008"/>
                      </a:solidFill>
                      <a:prstDash val="solid"/>
                      <a:headEnd type="none" w="med" len="med"/>
                      <a:tailEnd type="none" w="med" len="med"/>
                    </a:lnR>
                    <a:lnT>
                      <a:noFill/>
                    </a:lnT>
                    <a:lnB w="6350" cap="flat" cmpd="sng">
                      <a:solidFill>
                        <a:srgbClr val="000008"/>
                      </a:solidFill>
                      <a:prstDash val="solid"/>
                      <a:headEnd type="none" w="med" len="med"/>
                      <a:tailEnd type="none" w="med" len="med"/>
                    </a:lnB>
                    <a:noFill/>
                  </a:tcPr>
                </a:tc>
                <a:tc>
                  <a:txBody>
                    <a:bodyPr/>
                    <a:p>
                      <a:pPr marL="68580" indent="0" algn="ctr">
                        <a:lnSpc>
                          <a:spcPct val="114000"/>
                        </a:lnSpc>
                        <a:spcBef>
                          <a:spcPct val="0"/>
                        </a:spcBef>
                        <a:spcAft>
                          <a:spcPct val="0"/>
                        </a:spcAft>
                      </a:pPr>
                      <a:r>
                        <a:rPr lang="en-US" altLang="zh-CN" sz="1000">
                          <a:latin typeface="Times New Roman" panose="02020503050405090304"/>
                          <a:ea typeface="Times New Roman" panose="02020503050405090304"/>
                        </a:rPr>
                        <a:t>Informer</a:t>
                      </a:r>
                      <a:endParaRPr lang="en-US" altLang="zh-CN" sz="1000">
                        <a:latin typeface="Times New Roman" panose="02020503050405090304"/>
                        <a:ea typeface="Times New Roman" panose="02020503050405090304"/>
                      </a:endParaRPr>
                    </a:p>
                  </a:txBody>
                  <a:tcPr marL="0" marR="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a:noFill/>
                    </a:lnT>
                    <a:lnB w="6350" cap="flat" cmpd="sng">
                      <a:solidFill>
                        <a:srgbClr val="000008"/>
                      </a:solidFill>
                      <a:prstDash val="solid"/>
                      <a:headEnd type="none" w="med" len="med"/>
                      <a:tailEnd type="none" w="med" len="med"/>
                    </a:lnB>
                    <a:noFill/>
                  </a:tcPr>
                </a:tc>
                <a:tc>
                  <a:txBody>
                    <a:bodyPr/>
                    <a:p>
                      <a:pPr marL="68580" indent="0" algn="ctr" fontAlgn="ctr">
                        <a:lnSpc>
                          <a:spcPct val="114000"/>
                        </a:lnSpc>
                        <a:spcBef>
                          <a:spcPct val="0"/>
                        </a:spcBef>
                        <a:spcAft>
                          <a:spcPts val="1000"/>
                        </a:spcAft>
                      </a:pPr>
                      <a:r>
                        <a:rPr lang="en-US" altLang="zh-CN" sz="1200" b="1" i="0">
                          <a:solidFill>
                            <a:srgbClr val="000000"/>
                          </a:solidFill>
                          <a:uFillTx/>
                          <a:latin typeface="Times New Roman" panose="02020503050405090304" pitchFamily="18" charset="0"/>
                          <a:ea typeface="Times New Roman" panose="02020503050405090304"/>
                          <a:cs typeface="Times New Roman Bold" panose="02020503050405090304" charset="0"/>
                        </a:rPr>
                        <a:t>0.264021</a:t>
                      </a:r>
                      <a:endParaRPr lang="en-US" altLang="zh-CN" sz="1200" b="1" i="0">
                        <a:solidFill>
                          <a:srgbClr val="000000"/>
                        </a:solidFill>
                        <a:uFillTx/>
                        <a:latin typeface="Times New Roman" panose="02020503050405090304" pitchFamily="18" charset="0"/>
                        <a:ea typeface="Times New Roman" panose="02020503050405090304"/>
                        <a:cs typeface="Times New Roman Bold" panose="02020503050405090304" charset="0"/>
                      </a:endParaRPr>
                    </a:p>
                  </a:txBody>
                  <a:tcPr marL="0" marR="0" marT="0" marB="0" anchor="ctr" anchorCtr="0">
                    <a:lnL w="6350" cap="flat" cmpd="sng">
                      <a:solidFill>
                        <a:srgbClr val="000008"/>
                      </a:solidFill>
                      <a:prstDash val="solid"/>
                      <a:headEnd type="none" w="med" len="med"/>
                      <a:tailEnd type="none" w="med" len="med"/>
                    </a:lnL>
                    <a:lnR>
                      <a:noFill/>
                    </a:lnR>
                    <a:lnT>
                      <a:noFill/>
                    </a:lnT>
                    <a:lnB w="6350" cap="flat" cmpd="sng">
                      <a:solidFill>
                        <a:srgbClr val="000008"/>
                      </a:solidFill>
                      <a:prstDash val="solid"/>
                      <a:headEnd type="none" w="med" len="med"/>
                      <a:tailEnd type="none" w="med" len="med"/>
                    </a:lnB>
                    <a:noFill/>
                  </a:tcPr>
                </a:tc>
                <a:tc>
                  <a:txBody>
                    <a:bodyPr/>
                    <a:p>
                      <a:pPr marL="68580" indent="0" algn="ctr" fontAlgn="ctr">
                        <a:lnSpc>
                          <a:spcPct val="114000"/>
                        </a:lnSpc>
                        <a:spcBef>
                          <a:spcPct val="0"/>
                        </a:spcBef>
                        <a:spcAft>
                          <a:spcPts val="1000"/>
                        </a:spcAft>
                      </a:pPr>
                      <a:r>
                        <a:rPr lang="en-US" altLang="zh-CN" sz="1200" b="1" i="0">
                          <a:solidFill>
                            <a:srgbClr val="000000"/>
                          </a:solidFill>
                          <a:uFillTx/>
                          <a:latin typeface="Times New Roman" panose="02020503050405090304" pitchFamily="18" charset="0"/>
                          <a:ea typeface="Times New Roman" panose="02020503050405090304"/>
                          <a:cs typeface="Times New Roman Bold" panose="02020503050405090304" charset="0"/>
                        </a:rPr>
                        <a:t>0.711085</a:t>
                      </a:r>
                      <a:endParaRPr lang="en-US" altLang="zh-CN" sz="1200" b="1" i="0">
                        <a:solidFill>
                          <a:srgbClr val="000000"/>
                        </a:solidFill>
                        <a:uFillTx/>
                        <a:latin typeface="Times New Roman" panose="02020503050405090304" pitchFamily="18" charset="0"/>
                        <a:ea typeface="Times New Roman" panose="02020503050405090304"/>
                        <a:cs typeface="Times New Roman Bold" panose="02020503050405090304" charset="0"/>
                      </a:endParaRPr>
                    </a:p>
                  </a:txBody>
                  <a:tcPr marL="0" marR="0" marT="0" marB="0" anchor="ctr" anchorCtr="0">
                    <a:lnL>
                      <a:noFill/>
                    </a:lnL>
                    <a:lnR>
                      <a:noFill/>
                    </a:lnR>
                    <a:lnT>
                      <a:noFill/>
                    </a:lnT>
                    <a:lnB w="6350" cap="flat" cmpd="sng">
                      <a:solidFill>
                        <a:srgbClr val="000008"/>
                      </a:solidFill>
                      <a:prstDash val="solid"/>
                      <a:headEnd type="none" w="med" len="med"/>
                      <a:tailEnd type="none" w="med" len="med"/>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611.754</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w="6350" cap="flat" cmpd="sng">
                      <a:solidFill>
                        <a:srgbClr val="000008"/>
                      </a:solidFill>
                      <a:prstDash val="solid"/>
                      <a:headEnd type="none" w="med" len="med"/>
                      <a:tailEnd type="none" w="med" len="med"/>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93277.248</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w="6350" cap="flat" cmpd="sng">
                      <a:solidFill>
                        <a:srgbClr val="000008"/>
                      </a:solidFill>
                      <a:prstDash val="solid"/>
                      <a:headEnd type="none" w="med" len="med"/>
                      <a:tailEnd type="none" w="med" len="med"/>
                    </a:lnB>
                    <a:no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标题 22"/>
          <p:cNvSpPr>
            <a:spLocks noGrp="1"/>
          </p:cNvSpPr>
          <p:nvPr>
            <p:ph type="title"/>
          </p:nvPr>
        </p:nvSpPr>
        <p:spPr/>
        <p:txBody>
          <a:bodyPr/>
          <a:lstStyle/>
          <a:p>
            <a:r>
              <a:rPr lang="zh-CN" altLang="en-US" dirty="0"/>
              <a:t>四、实验结果</a:t>
            </a:r>
            <a:endParaRPr lang="zh-CN" altLang="en-US" dirty="0"/>
          </a:p>
        </p:txBody>
      </p:sp>
      <p:sp>
        <p:nvSpPr>
          <p:cNvPr id="24" name="内容占位符 23"/>
          <p:cNvSpPr>
            <a:spLocks noGrp="1"/>
          </p:cNvSpPr>
          <p:nvPr>
            <p:ph sz="quarter" idx="10"/>
          </p:nvPr>
        </p:nvSpPr>
        <p:spPr/>
        <p:txBody>
          <a:bodyPr/>
          <a:lstStyle/>
          <a:p>
            <a:pPr lvl="0" indent="0" algn="just">
              <a:spcAft>
                <a:spcPts val="1300"/>
              </a:spcAft>
              <a:buNone/>
            </a:pPr>
            <a:r>
              <a:rPr lang="en-US" altLang="zh-CN" b="1" dirty="0">
                <a:latin typeface="宋体" pitchFamily="2" charset="-122"/>
                <a:ea typeface="宋体" pitchFamily="2" charset="-122"/>
                <a:cs typeface="Calibri" panose="020F0502020204030204" pitchFamily="34" charset="0"/>
              </a:rPr>
              <a:t>(3)Case3</a:t>
            </a:r>
            <a:r>
              <a:rPr lang="zh-CN" altLang="zh-CN" b="1" dirty="0">
                <a:latin typeface="宋体" pitchFamily="2" charset="-122"/>
                <a:ea typeface="宋体" pitchFamily="2" charset="-122"/>
                <a:cs typeface="Calibri" panose="020F0502020204030204" pitchFamily="34" charset="0"/>
              </a:rPr>
              <a:t>数据集</a:t>
            </a:r>
            <a:endParaRPr lang="en-US" altLang="zh-CN" b="1" dirty="0">
              <a:latin typeface="宋体" pitchFamily="2" charset="-122"/>
              <a:ea typeface="宋体" pitchFamily="2" charset="-122"/>
              <a:cs typeface="Calibri" panose="020F0502020204030204" pitchFamily="34" charset="0"/>
            </a:endParaRPr>
          </a:p>
          <a:p>
            <a:pPr lvl="0" indent="0" algn="just">
              <a:spcAft>
                <a:spcPts val="1300"/>
              </a:spcAft>
              <a:buNone/>
            </a:pPr>
            <a:r>
              <a:rPr lang="en-US" altLang="zh-CN" sz="2000" dirty="0">
                <a:latin typeface="宋体" pitchFamily="2" charset="-122"/>
                <a:ea typeface="宋体" pitchFamily="2" charset="-122"/>
                <a:cs typeface="Calibri" panose="020F0502020204030204" pitchFamily="34" charset="0"/>
              </a:rPr>
              <a:t>(b)</a:t>
            </a:r>
            <a:r>
              <a:rPr lang="zh-CN" altLang="en-US" sz="2000" dirty="0">
                <a:latin typeface="宋体" pitchFamily="2" charset="-122"/>
                <a:ea typeface="宋体" pitchFamily="2" charset="-122"/>
                <a:cs typeface="Calibri" panose="020F0502020204030204" pitchFamily="34" charset="0"/>
              </a:rPr>
              <a:t>观察窗口大小</a:t>
            </a:r>
            <a:r>
              <a:rPr lang="zh-CN" altLang="en-US" sz="2000" dirty="0">
                <a:latin typeface="宋体" pitchFamily="2" charset="-122"/>
                <a:ea typeface="宋体" pitchFamily="2" charset="-122"/>
                <a:cs typeface="Calibri" panose="020F0502020204030204" pitchFamily="34" charset="0"/>
                <a:sym typeface="+mn-ea"/>
              </a:rPr>
              <a:t>设置</a:t>
            </a:r>
            <a:r>
              <a:rPr lang="zh-CN" altLang="en-US" sz="2000" dirty="0">
                <a:latin typeface="宋体" pitchFamily="2" charset="-122"/>
                <a:ea typeface="宋体" pitchFamily="2" charset="-122"/>
                <a:cs typeface="Calibri" panose="020F0502020204030204" pitchFamily="34" charset="0"/>
              </a:rPr>
              <a:t>为</a:t>
            </a:r>
            <a:r>
              <a:rPr lang="en-US" altLang="zh-CN" sz="2000" dirty="0">
                <a:latin typeface="宋体" pitchFamily="2" charset="-122"/>
                <a:ea typeface="宋体" pitchFamily="2" charset="-122"/>
                <a:cs typeface="Calibri" panose="020F0502020204030204" pitchFamily="34" charset="0"/>
              </a:rPr>
              <a:t>10</a:t>
            </a:r>
            <a:endParaRPr lang="en-US" altLang="zh-CN" sz="2000" dirty="0">
              <a:latin typeface="宋体" pitchFamily="2" charset="-122"/>
              <a:ea typeface="宋体" pitchFamily="2" charset="-122"/>
              <a:cs typeface="Calibri" panose="020F0502020204030204" pitchFamily="34" charset="0"/>
            </a:endParaRPr>
          </a:p>
          <a:p>
            <a:pPr lvl="0" indent="0" algn="just">
              <a:spcAft>
                <a:spcPts val="1300"/>
              </a:spcAft>
              <a:buNone/>
            </a:pPr>
            <a:r>
              <a:rPr lang="zh-CN" altLang="en-US" sz="2000" dirty="0">
                <a:latin typeface="宋体" pitchFamily="2" charset="-122"/>
                <a:ea typeface="宋体" pitchFamily="2" charset="-122"/>
                <a:cs typeface="Calibri" panose="020F0502020204030204" pitchFamily="34" charset="0"/>
              </a:rPr>
              <a:t>预测窗口大小分别设置为</a:t>
            </a:r>
            <a:r>
              <a:rPr lang="en-US" altLang="zh-CN" sz="2000" dirty="0">
                <a:latin typeface="宋体" pitchFamily="2" charset="-122"/>
                <a:ea typeface="宋体" pitchFamily="2" charset="-122"/>
                <a:cs typeface="Calibri" panose="020F0502020204030204" pitchFamily="34" charset="0"/>
              </a:rPr>
              <a:t>1</a:t>
            </a:r>
            <a:r>
              <a:rPr lang="zh-CN" altLang="en-US" sz="2000" dirty="0">
                <a:latin typeface="宋体" pitchFamily="2" charset="-122"/>
                <a:ea typeface="宋体" pitchFamily="2" charset="-122"/>
                <a:cs typeface="Calibri" panose="020F0502020204030204" pitchFamily="34" charset="0"/>
              </a:rPr>
              <a:t>、</a:t>
            </a:r>
            <a:r>
              <a:rPr lang="en-US" altLang="zh-CN" sz="2000" dirty="0">
                <a:latin typeface="宋体" pitchFamily="2" charset="-122"/>
                <a:ea typeface="宋体" pitchFamily="2" charset="-122"/>
                <a:cs typeface="Calibri" panose="020F0502020204030204" pitchFamily="34" charset="0"/>
              </a:rPr>
              <a:t>3</a:t>
            </a:r>
            <a:r>
              <a:rPr lang="zh-CN" altLang="en-US" sz="2000" dirty="0">
                <a:latin typeface="宋体" pitchFamily="2" charset="-122"/>
                <a:ea typeface="宋体" pitchFamily="2" charset="-122"/>
                <a:cs typeface="Calibri" panose="020F0502020204030204" pitchFamily="34" charset="0"/>
              </a:rPr>
              <a:t>、</a:t>
            </a:r>
            <a:r>
              <a:rPr lang="en-US" altLang="zh-CN" sz="2000" dirty="0">
                <a:latin typeface="宋体" pitchFamily="2" charset="-122"/>
                <a:ea typeface="宋体" pitchFamily="2" charset="-122"/>
                <a:cs typeface="Calibri" panose="020F0502020204030204" pitchFamily="34" charset="0"/>
              </a:rPr>
              <a:t>5</a:t>
            </a:r>
            <a:endParaRPr lang="en-US" altLang="zh-CN" sz="2000" dirty="0">
              <a:latin typeface="宋体" pitchFamily="2" charset="-122"/>
              <a:ea typeface="宋体" pitchFamily="2" charset="-122"/>
              <a:cs typeface="Calibri" panose="020F0502020204030204" pitchFamily="34" charset="0"/>
            </a:endParaRPr>
          </a:p>
          <a:p>
            <a:pPr lvl="0" indent="0" algn="just">
              <a:spcAft>
                <a:spcPts val="1300"/>
              </a:spcAft>
              <a:buNone/>
            </a:pPr>
            <a:r>
              <a:rPr lang="zh-CN" altLang="en-US" sz="2000" dirty="0">
                <a:latin typeface="宋体" pitchFamily="2" charset="-122"/>
                <a:ea typeface="宋体" pitchFamily="2" charset="-122"/>
                <a:cs typeface="Calibri" panose="020F0502020204030204" pitchFamily="34" charset="0"/>
              </a:rPr>
              <a:t>各评价指标如表所示</a:t>
            </a:r>
            <a:r>
              <a:rPr lang="en-US" altLang="zh-CN" sz="2000" dirty="0">
                <a:latin typeface="宋体" pitchFamily="2" charset="-122"/>
                <a:ea typeface="宋体" pitchFamily="2" charset="-122"/>
                <a:cs typeface="Calibri" panose="020F0502020204030204" pitchFamily="34" charset="0"/>
              </a:rPr>
              <a:t>；</a:t>
            </a:r>
            <a:endParaRPr lang="en-US" altLang="zh-CN" sz="2000" dirty="0">
              <a:latin typeface="宋体" pitchFamily="2" charset="-122"/>
              <a:ea typeface="宋体" pitchFamily="2" charset="-122"/>
              <a:cs typeface="Calibri" panose="020F0502020204030204" pitchFamily="34" charset="0"/>
            </a:endParaRPr>
          </a:p>
          <a:p>
            <a:pPr lvl="0" indent="0" algn="just">
              <a:spcAft>
                <a:spcPts val="1300"/>
              </a:spcAft>
              <a:buNone/>
            </a:pPr>
            <a:r>
              <a:rPr lang="en-US" altLang="zh-CN" sz="2000" dirty="0">
                <a:latin typeface="宋体" pitchFamily="2" charset="-122"/>
                <a:ea typeface="宋体" pitchFamily="2" charset="-122"/>
                <a:cs typeface="Calibri" panose="020F0502020204030204" pitchFamily="34" charset="0"/>
                <a:sym typeface="+mn-ea"/>
              </a:rPr>
              <a:t>CNN</a:t>
            </a:r>
            <a:r>
              <a:rPr lang="zh-CN" altLang="zh-CN" sz="2000" dirty="0">
                <a:latin typeface="宋体" pitchFamily="2" charset="-122"/>
                <a:ea typeface="宋体" pitchFamily="2" charset="-122"/>
                <a:cs typeface="Calibri" panose="020F0502020204030204" pitchFamily="34" charset="0"/>
                <a:sym typeface="+mn-ea"/>
              </a:rPr>
              <a:t>使用复数卷积和复数全连接后</a:t>
            </a:r>
            <a:endParaRPr lang="zh-CN" altLang="zh-CN" sz="2000" dirty="0">
              <a:latin typeface="宋体" pitchFamily="2" charset="-122"/>
              <a:ea typeface="宋体" pitchFamily="2" charset="-122"/>
              <a:cs typeface="Calibri" panose="020F0502020204030204" pitchFamily="34" charset="0"/>
            </a:endParaRPr>
          </a:p>
          <a:p>
            <a:pPr lvl="0" indent="0" algn="just">
              <a:spcAft>
                <a:spcPts val="1300"/>
              </a:spcAft>
              <a:buNone/>
            </a:pPr>
            <a:r>
              <a:rPr lang="zh-CN" altLang="en-US" sz="2000" dirty="0">
                <a:latin typeface="宋体" pitchFamily="2" charset="-122"/>
                <a:ea typeface="宋体" pitchFamily="2" charset="-122"/>
                <a:cs typeface="Calibri" panose="020F0502020204030204" pitchFamily="34" charset="0"/>
                <a:sym typeface="+mn-ea"/>
              </a:rPr>
              <a:t>显著提高了模型整体性能</a:t>
            </a:r>
            <a:endParaRPr lang="en-US" altLang="zh-CN" sz="2000" dirty="0">
              <a:latin typeface="宋体" pitchFamily="2" charset="-122"/>
              <a:ea typeface="宋体" pitchFamily="2" charset="-122"/>
              <a:cs typeface="Calibri" panose="020F0502020204030204" pitchFamily="34" charset="0"/>
            </a:endParaRPr>
          </a:p>
          <a:p>
            <a:pPr lvl="0" indent="0" algn="just">
              <a:spcAft>
                <a:spcPts val="1300"/>
              </a:spcAft>
              <a:buNone/>
            </a:pPr>
            <a:endParaRPr lang="zh-CN" altLang="zh-CN" sz="2000" dirty="0">
              <a:latin typeface="宋体" pitchFamily="2" charset="-122"/>
              <a:ea typeface="宋体" pitchFamily="2" charset="-122"/>
              <a:cs typeface="Calibri" panose="020F0502020204030204" pitchFamily="34" charset="0"/>
            </a:endParaRPr>
          </a:p>
        </p:txBody>
      </p:sp>
      <p:graphicFrame>
        <p:nvGraphicFramePr>
          <p:cNvPr id="4" name="表格 3"/>
          <p:cNvGraphicFramePr/>
          <p:nvPr>
            <p:custDataLst>
              <p:tags r:id="rId1"/>
            </p:custDataLst>
          </p:nvPr>
        </p:nvGraphicFramePr>
        <p:xfrm>
          <a:off x="4426585" y="24765"/>
          <a:ext cx="5346700" cy="6697980"/>
        </p:xfrm>
        <a:graphic>
          <a:graphicData uri="http://schemas.openxmlformats.org/drawingml/2006/table">
            <a:tbl>
              <a:tblPr/>
              <a:tblGrid>
                <a:gridCol w="813435"/>
                <a:gridCol w="948690"/>
                <a:gridCol w="958215"/>
                <a:gridCol w="853440"/>
                <a:gridCol w="861695"/>
                <a:gridCol w="911225"/>
              </a:tblGrid>
              <a:tr h="240030">
                <a:tc>
                  <a:txBody>
                    <a:bodyPr/>
                    <a:p>
                      <a:pPr marL="68580" indent="0" algn="ctr">
                        <a:lnSpc>
                          <a:spcPct val="114000"/>
                        </a:lnSpc>
                        <a:spcBef>
                          <a:spcPct val="0"/>
                        </a:spcBef>
                        <a:spcAft>
                          <a:spcPct val="0"/>
                        </a:spcAft>
                      </a:pPr>
                      <a:r>
                        <a:rPr lang="en-US" altLang="zh-CN" sz="1000" b="1">
                          <a:latin typeface="Times New Roman" panose="02020503050405090304"/>
                          <a:ea typeface="Times New Roman" panose="02020503050405090304"/>
                        </a:rPr>
                        <a:t>window size</a:t>
                      </a:r>
                      <a:endParaRPr lang="en-US" altLang="zh-CN" sz="1000" b="1">
                        <a:latin typeface="Times New Roman" panose="02020503050405090304"/>
                        <a:ea typeface="Times New Roman" panose="02020503050405090304"/>
                      </a:endParaRPr>
                    </a:p>
                  </a:txBody>
                  <a:tcPr marL="0" marR="0" marT="0" marB="0" anchor="t" anchorCtr="0">
                    <a:lnL>
                      <a:noFill/>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12700">
                      <a:solidFill>
                        <a:schemeClr val="tx1"/>
                      </a:solidFill>
                      <a:prstDash val="solid"/>
                    </a:lnB>
                    <a:noFill/>
                  </a:tcPr>
                </a:tc>
                <a:tc>
                  <a:txBody>
                    <a:bodyPr/>
                    <a:p>
                      <a:pPr marL="68580" indent="0" algn="ctr">
                        <a:lnSpc>
                          <a:spcPct val="114000"/>
                        </a:lnSpc>
                        <a:spcBef>
                          <a:spcPct val="0"/>
                        </a:spcBef>
                        <a:spcAft>
                          <a:spcPct val="0"/>
                        </a:spcAft>
                      </a:pPr>
                      <a:r>
                        <a:rPr lang="en-US" altLang="zh-CN" sz="1000" b="1">
                          <a:latin typeface="Times New Roman" panose="02020503050405090304"/>
                          <a:ea typeface="Times New Roman" panose="02020503050405090304"/>
                        </a:rPr>
                        <a:t>Model</a:t>
                      </a:r>
                      <a:endParaRPr lang="en-US" altLang="zh-CN" sz="1000" b="1">
                        <a:latin typeface="Times New Roman" panose="02020503050405090304"/>
                        <a:ea typeface="Times New Roman" panose="02020503050405090304"/>
                      </a:endParaRPr>
                    </a:p>
                  </a:txBody>
                  <a:tcPr marL="0" marR="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12700">
                      <a:solidFill>
                        <a:schemeClr val="tx1"/>
                      </a:solidFill>
                      <a:prstDash val="solid"/>
                    </a:lnB>
                    <a:noFill/>
                  </a:tcPr>
                </a:tc>
                <a:tc>
                  <a:txBody>
                    <a:bodyPr/>
                    <a:p>
                      <a:pPr marL="68580" indent="0" algn="ctr">
                        <a:lnSpc>
                          <a:spcPct val="114000"/>
                        </a:lnSpc>
                        <a:spcBef>
                          <a:spcPct val="0"/>
                        </a:spcBef>
                        <a:spcAft>
                          <a:spcPct val="0"/>
                        </a:spcAft>
                      </a:pPr>
                      <a:r>
                        <a:rPr lang="en-US" altLang="zh-CN" sz="1000" b="1">
                          <a:latin typeface="Times New Roman" panose="02020503050405090304"/>
                          <a:ea typeface="等线" panose="020F0502020204030204"/>
                        </a:rPr>
                        <a:t>N</a:t>
                      </a:r>
                      <a:r>
                        <a:rPr lang="en-US" altLang="zh-CN" sz="1000" b="1">
                          <a:latin typeface="Times New Roman" panose="02020503050405090304"/>
                          <a:ea typeface="Times New Roman" panose="02020503050405090304"/>
                        </a:rPr>
                        <a:t>mse</a:t>
                      </a:r>
                      <a:endParaRPr lang="en-US" altLang="zh-CN" sz="1000" b="1">
                        <a:latin typeface="Times New Roman" panose="02020503050405090304"/>
                        <a:ea typeface="Times New Roman" panose="02020503050405090304"/>
                      </a:endParaRPr>
                    </a:p>
                  </a:txBody>
                  <a:tcPr marL="0" marR="0" marT="0" marB="0" anchor="t" anchorCtr="0">
                    <a:lnL w="6350" cap="flat" cmpd="sng">
                      <a:solidFill>
                        <a:srgbClr val="000008"/>
                      </a:solidFill>
                      <a:prstDash val="solid"/>
                      <a:headEnd type="none" w="med" len="med"/>
                      <a:tailEnd type="none" w="med" len="med"/>
                    </a:lnL>
                    <a:lnR>
                      <a:noFill/>
                    </a:lnR>
                    <a:lnT w="6350" cap="flat" cmpd="sng">
                      <a:solidFill>
                        <a:srgbClr val="000008"/>
                      </a:solidFill>
                      <a:prstDash val="solid"/>
                      <a:headEnd type="none" w="med" len="med"/>
                      <a:tailEnd type="none" w="med" len="med"/>
                    </a:lnT>
                    <a:lnB w="12700">
                      <a:solidFill>
                        <a:schemeClr val="tx1"/>
                      </a:solidFill>
                      <a:prstDash val="solid"/>
                    </a:lnB>
                    <a:noFill/>
                  </a:tcPr>
                </a:tc>
                <a:tc>
                  <a:txBody>
                    <a:bodyPr/>
                    <a:p>
                      <a:pPr marL="68580" indent="0" algn="ctr">
                        <a:lnSpc>
                          <a:spcPct val="114000"/>
                        </a:lnSpc>
                        <a:spcBef>
                          <a:spcPct val="0"/>
                        </a:spcBef>
                        <a:spcAft>
                          <a:spcPct val="0"/>
                        </a:spcAft>
                      </a:pPr>
                      <a:r>
                        <a:rPr lang="en-US" altLang="zh-CN" sz="1000" b="1">
                          <a:latin typeface="Times New Roman" panose="02020503050405090304"/>
                          <a:ea typeface="Times New Roman" panose="02020503050405090304"/>
                        </a:rPr>
                        <a:t>SGCS</a:t>
                      </a:r>
                      <a:endParaRPr lang="en-US" altLang="zh-CN" sz="1000" b="1">
                        <a:latin typeface="Times New Roman" panose="02020503050405090304"/>
                        <a:ea typeface="Times New Roman" panose="02020503050405090304"/>
                      </a:endParaRPr>
                    </a:p>
                  </a:txBody>
                  <a:tcPr marL="0" marR="0" marT="0" marB="0" anchor="t" anchorCtr="0">
                    <a:lnL>
                      <a:noFill/>
                    </a:lnL>
                    <a:lnR>
                      <a:noFill/>
                    </a:lnR>
                    <a:lnT w="6350" cap="flat" cmpd="sng">
                      <a:solidFill>
                        <a:srgbClr val="000008"/>
                      </a:solidFill>
                      <a:prstDash val="solid"/>
                      <a:headEnd type="none" w="med" len="med"/>
                      <a:tailEnd type="none" w="med" len="med"/>
                    </a:lnT>
                    <a:lnB w="12700">
                      <a:solidFill>
                        <a:schemeClr val="tx1"/>
                      </a:solidFill>
                      <a:prstDash val="solid"/>
                    </a:lnB>
                    <a:noFill/>
                  </a:tcPr>
                </a:tc>
                <a:tc>
                  <a:txBody>
                    <a:bodyPr/>
                    <a:p>
                      <a:pPr marL="68580" indent="0" algn="ctr">
                        <a:lnSpc>
                          <a:spcPct val="114000"/>
                        </a:lnSpc>
                        <a:spcBef>
                          <a:spcPct val="0"/>
                        </a:spcBef>
                        <a:spcAft>
                          <a:spcPct val="0"/>
                        </a:spcAft>
                      </a:pPr>
                      <a:r>
                        <a:rPr lang="en-US" altLang="zh-CN" sz="1000" b="1">
                          <a:latin typeface="Times New Roman" panose="02020503050405090304"/>
                          <a:ea typeface="Times New Roman" panose="02020503050405090304"/>
                        </a:rPr>
                        <a:t>Params(K)</a:t>
                      </a:r>
                      <a:endParaRPr lang="en-US" altLang="zh-CN" sz="1000" b="1">
                        <a:latin typeface="Times New Roman" panose="02020503050405090304"/>
                        <a:ea typeface="Times New Roman" panose="02020503050405090304"/>
                      </a:endParaRPr>
                    </a:p>
                  </a:txBody>
                  <a:tcPr marL="0" marR="0" marT="0" marB="0" anchor="t" anchorCtr="0">
                    <a:lnL>
                      <a:noFill/>
                    </a:lnL>
                    <a:lnR>
                      <a:noFill/>
                    </a:lnR>
                    <a:lnT w="6350" cap="flat" cmpd="sng">
                      <a:solidFill>
                        <a:srgbClr val="000008"/>
                      </a:solidFill>
                      <a:prstDash val="solid"/>
                      <a:headEnd type="none" w="med" len="med"/>
                      <a:tailEnd type="none" w="med" len="med"/>
                    </a:lnT>
                    <a:lnB w="12700">
                      <a:solidFill>
                        <a:schemeClr val="tx1"/>
                      </a:solidFill>
                      <a:prstDash val="solid"/>
                    </a:lnB>
                    <a:noFill/>
                  </a:tcPr>
                </a:tc>
                <a:tc>
                  <a:txBody>
                    <a:bodyPr/>
                    <a:p>
                      <a:pPr marL="68580" indent="0" algn="ctr">
                        <a:lnSpc>
                          <a:spcPct val="114000"/>
                        </a:lnSpc>
                        <a:spcBef>
                          <a:spcPct val="0"/>
                        </a:spcBef>
                        <a:spcAft>
                          <a:spcPct val="0"/>
                        </a:spcAft>
                      </a:pPr>
                      <a:r>
                        <a:rPr lang="en-US" altLang="zh-CN" sz="1000" b="1">
                          <a:latin typeface="Times New Roman" panose="02020503050405090304"/>
                          <a:ea typeface="Times New Roman" panose="02020503050405090304"/>
                        </a:rPr>
                        <a:t>FLOPs(M)</a:t>
                      </a:r>
                      <a:endParaRPr lang="en-US" altLang="zh-CN" sz="1000" b="1">
                        <a:latin typeface="Times New Roman" panose="02020503050405090304"/>
                        <a:ea typeface="Times New Roman" panose="02020503050405090304"/>
                      </a:endParaRPr>
                    </a:p>
                  </a:txBody>
                  <a:tcPr marL="0" marR="0" marT="0" marB="0" anchor="t" anchorCtr="0">
                    <a:lnL>
                      <a:noFill/>
                    </a:lnL>
                    <a:lnR>
                      <a:noFill/>
                    </a:lnR>
                    <a:lnT w="6350" cap="flat" cmpd="sng">
                      <a:solidFill>
                        <a:srgbClr val="000008"/>
                      </a:solidFill>
                      <a:prstDash val="solid"/>
                      <a:headEnd type="none" w="med" len="med"/>
                      <a:tailEnd type="none" w="med" len="med"/>
                    </a:lnT>
                    <a:lnB w="12700">
                      <a:solidFill>
                        <a:schemeClr val="tx1"/>
                      </a:solidFill>
                      <a:prstDash val="solid"/>
                    </a:lnB>
                    <a:noFill/>
                  </a:tcPr>
                </a:tc>
              </a:tr>
              <a:tr h="208280">
                <a:tc>
                  <a:txBody>
                    <a:bodyPr/>
                    <a:p>
                      <a:pPr marL="68580" indent="0" algn="ctr">
                        <a:lnSpc>
                          <a:spcPct val="114000"/>
                        </a:lnSpc>
                        <a:spcBef>
                          <a:spcPct val="0"/>
                        </a:spcBef>
                        <a:spcAft>
                          <a:spcPct val="0"/>
                        </a:spcAft>
                        <a:buNone/>
                      </a:pPr>
                      <a:endParaRPr lang="en-US" altLang="zh-CN" sz="1000">
                        <a:latin typeface="Times New Roman" panose="02020503050405090304"/>
                        <a:ea typeface="等线" panose="020F0502020204030204"/>
                      </a:endParaRPr>
                    </a:p>
                  </a:txBody>
                  <a:tcPr marL="0" marR="0" marT="0" marB="0" anchor="t" anchorCtr="0">
                    <a:lnL>
                      <a:noFill/>
                    </a:lnL>
                    <a:lnR w="6350" cap="flat" cmpd="sng">
                      <a:solidFill>
                        <a:srgbClr val="000008"/>
                      </a:solidFill>
                      <a:prstDash val="solid"/>
                      <a:headEnd type="none" w="med" len="med"/>
                      <a:tailEnd type="none" w="med" len="med"/>
                    </a:lnR>
                    <a:lnT w="12700">
                      <a:solidFill>
                        <a:schemeClr val="tx1"/>
                      </a:solidFill>
                      <a:prstDash val="solid"/>
                    </a:lnT>
                    <a:lnB>
                      <a:noFill/>
                    </a:lnB>
                    <a:noFill/>
                  </a:tcPr>
                </a:tc>
                <a:tc>
                  <a:txBody>
                    <a:bodyPr/>
                    <a:p>
                      <a:pPr marL="68580" indent="0" algn="ctr">
                        <a:lnSpc>
                          <a:spcPct val="114000"/>
                        </a:lnSpc>
                        <a:spcBef>
                          <a:spcPct val="0"/>
                        </a:spcBef>
                        <a:spcAft>
                          <a:spcPct val="0"/>
                        </a:spcAft>
                        <a:buNone/>
                      </a:pPr>
                      <a:r>
                        <a:rPr lang="en-US" altLang="zh-CN" sz="1000">
                          <a:latin typeface="Times New Roman" panose="02020503050405090304"/>
                          <a:ea typeface="Times New Roman" panose="02020503050405090304"/>
                        </a:rPr>
                        <a:t>AR</a:t>
                      </a:r>
                      <a:endParaRPr lang="en-US" altLang="zh-CN" sz="1000">
                        <a:latin typeface="Times New Roman" panose="02020503050405090304"/>
                        <a:ea typeface="Times New Roman" panose="02020503050405090304"/>
                      </a:endParaRPr>
                    </a:p>
                  </a:txBody>
                  <a:tcPr marL="0" marR="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12700">
                      <a:solidFill>
                        <a:schemeClr val="tx1"/>
                      </a:solidFill>
                      <a:prstDash val="solid"/>
                    </a:lnT>
                    <a:lnB>
                      <a:noFill/>
                    </a:lnB>
                    <a:noFill/>
                  </a:tcPr>
                </a:tc>
                <a:tc>
                  <a:txBody>
                    <a:bodyPr/>
                    <a:p>
                      <a:pPr algn="ctr" fontAlgn="ctr"/>
                      <a:r>
                        <a:rPr lang="en-US" altLang="zh-CN" sz="1100" b="0" i="0">
                          <a:solidFill>
                            <a:srgbClr val="000000"/>
                          </a:solidFill>
                          <a:uFillTx/>
                          <a:latin typeface="Times New Roman" panose="02020503050405090304" pitchFamily="18" charset="0"/>
                          <a:ea typeface="宋体"/>
                        </a:rPr>
                        <a:t>0.907696</a:t>
                      </a:r>
                      <a:endParaRPr lang="en-US" altLang="zh-CN" sz="1100" b="0" i="0">
                        <a:solidFill>
                          <a:srgbClr val="000000"/>
                        </a:solidFill>
                        <a:uFillTx/>
                        <a:latin typeface="Times New Roman" panose="02020503050405090304" pitchFamily="18" charset="0"/>
                        <a:ea typeface="宋体"/>
                      </a:endParaRPr>
                    </a:p>
                  </a:txBody>
                  <a:tcPr marL="13017" marR="13017" marT="13017" marB="0" anchor="ctr" anchorCtr="0">
                    <a:lnL w="6350" cap="flat" cmpd="sng">
                      <a:solidFill>
                        <a:srgbClr val="000008"/>
                      </a:solidFill>
                      <a:prstDash val="solid"/>
                      <a:headEnd type="none" w="med" len="med"/>
                      <a:tailEnd type="none" w="med" len="med"/>
                    </a:lnL>
                    <a:lnR>
                      <a:noFill/>
                    </a:lnR>
                    <a:lnT w="12700">
                      <a:solidFill>
                        <a:schemeClr val="tx1"/>
                      </a:solidFill>
                      <a:prstDash val="solid"/>
                    </a:lnT>
                    <a:lnB>
                      <a:noFill/>
                    </a:lnB>
                    <a:noFill/>
                  </a:tcPr>
                </a:tc>
                <a:tc>
                  <a:txBody>
                    <a:bodyPr/>
                    <a:p>
                      <a:pPr algn="ctr" fontAlgn="ctr"/>
                      <a:r>
                        <a:rPr lang="en-US" altLang="zh-CN" sz="1100" b="0" i="0">
                          <a:solidFill>
                            <a:srgbClr val="000000"/>
                          </a:solidFill>
                          <a:uFillTx/>
                          <a:latin typeface="Times New Roman" panose="02020503050405090304" pitchFamily="18" charset="0"/>
                          <a:ea typeface="宋体"/>
                        </a:rPr>
                        <a:t>0.115579</a:t>
                      </a:r>
                      <a:endParaRPr lang="en-US" altLang="zh-CN" sz="1100" b="0" i="0">
                        <a:solidFill>
                          <a:srgbClr val="000000"/>
                        </a:solidFill>
                        <a:uFillTx/>
                        <a:latin typeface="Times New Roman" panose="02020503050405090304" pitchFamily="18" charset="0"/>
                        <a:ea typeface="宋体"/>
                      </a:endParaRPr>
                    </a:p>
                  </a:txBody>
                  <a:tcPr marL="13017" marR="13017" marT="13017" marB="0" anchor="ctr" anchorCtr="0">
                    <a:lnL>
                      <a:noFill/>
                    </a:lnL>
                    <a:lnR>
                      <a:noFill/>
                    </a:lnR>
                    <a:lnT w="12700">
                      <a:solidFill>
                        <a:schemeClr val="tx1"/>
                      </a:solidFill>
                      <a:prstDash val="solid"/>
                    </a:lnT>
                    <a:lnB>
                      <a:noFill/>
                    </a:lnB>
                    <a:noFill/>
                  </a:tcPr>
                </a:tc>
                <a:tc>
                  <a:txBody>
                    <a:bodyPr/>
                    <a:p>
                      <a:pPr algn="ctr" fontAlgn="ctr"/>
                      <a:r>
                        <a:rPr lang="en-US" altLang="zh-CN" sz="1100" b="0" i="0">
                          <a:solidFill>
                            <a:srgbClr val="000000"/>
                          </a:solidFill>
                          <a:uFillTx/>
                          <a:latin typeface="Times New Roman" panose="02020503050405090304" pitchFamily="18" charset="0"/>
                          <a:ea typeface="宋体"/>
                        </a:rPr>
                        <a:t>2.576</a:t>
                      </a:r>
                      <a:endParaRPr lang="en-US" altLang="zh-CN" sz="1100" b="0" i="0">
                        <a:solidFill>
                          <a:srgbClr val="000000"/>
                        </a:solidFill>
                        <a:uFillTx/>
                        <a:latin typeface="Times New Roman" panose="02020503050405090304" pitchFamily="18" charset="0"/>
                        <a:ea typeface="宋体"/>
                      </a:endParaRPr>
                    </a:p>
                  </a:txBody>
                  <a:tcPr marL="13017" marR="13017" marT="13017" marB="0" anchor="ctr" anchorCtr="0">
                    <a:lnL>
                      <a:noFill/>
                    </a:lnL>
                    <a:lnR>
                      <a:noFill/>
                    </a:lnR>
                    <a:lnT w="12700">
                      <a:solidFill>
                        <a:schemeClr val="tx1"/>
                      </a:solidFill>
                      <a:prstDash val="solid"/>
                    </a:lnT>
                    <a:lnB>
                      <a:noFill/>
                    </a:lnB>
                    <a:noFill/>
                  </a:tcPr>
                </a:tc>
                <a:tc>
                  <a:txBody>
                    <a:bodyPr/>
                    <a:p>
                      <a:pPr algn="ctr" fontAlgn="ctr"/>
                      <a:r>
                        <a:rPr lang="en-US" altLang="zh-CN" sz="1100" b="0" i="0">
                          <a:solidFill>
                            <a:srgbClr val="000000"/>
                          </a:solidFill>
                          <a:uFillTx/>
                          <a:latin typeface="Times New Roman" panose="02020503050405090304" pitchFamily="18" charset="0"/>
                          <a:ea typeface="宋体"/>
                        </a:rPr>
                        <a:t>215.0144</a:t>
                      </a:r>
                      <a:endParaRPr lang="en-US" altLang="zh-CN" sz="1100" b="0" i="0">
                        <a:solidFill>
                          <a:srgbClr val="000000"/>
                        </a:solidFill>
                        <a:uFillTx/>
                        <a:latin typeface="Times New Roman" panose="02020503050405090304" pitchFamily="18" charset="0"/>
                        <a:ea typeface="宋体"/>
                      </a:endParaRPr>
                    </a:p>
                  </a:txBody>
                  <a:tcPr marL="13017" marR="13017" marT="13017" marB="0" anchor="ctr" anchorCtr="0">
                    <a:lnL>
                      <a:noFill/>
                    </a:lnL>
                    <a:lnR>
                      <a:noFill/>
                    </a:lnR>
                    <a:lnT w="12700">
                      <a:solidFill>
                        <a:schemeClr val="tx1"/>
                      </a:solidFill>
                      <a:prstDash val="solid"/>
                    </a:lnT>
                    <a:lnB>
                      <a:noFill/>
                    </a:lnB>
                    <a:noFill/>
                  </a:tcPr>
                </a:tc>
              </a:tr>
              <a:tr h="208280">
                <a:tc>
                  <a:txBody>
                    <a:bodyPr/>
                    <a:p>
                      <a:pPr marL="68580" indent="0" algn="ctr">
                        <a:lnSpc>
                          <a:spcPct val="114000"/>
                        </a:lnSpc>
                        <a:spcBef>
                          <a:spcPct val="0"/>
                        </a:spcBef>
                        <a:spcAft>
                          <a:spcPct val="0"/>
                        </a:spcAft>
                      </a:pPr>
                      <a:r>
                        <a:rPr lang="en-US" altLang="zh-CN" sz="1000">
                          <a:latin typeface="Times New Roman" panose="02020503050405090304"/>
                          <a:ea typeface="等线" panose="020F0502020204030204"/>
                        </a:rPr>
                        <a:t> </a:t>
                      </a:r>
                      <a:endParaRPr lang="en-US" altLang="zh-CN" sz="1000">
                        <a:latin typeface="Times New Roman" panose="02020503050405090304"/>
                        <a:ea typeface="等线" panose="020F0502020204030204"/>
                      </a:endParaRPr>
                    </a:p>
                  </a:txBody>
                  <a:tcPr marL="0" marR="0" marT="0" marB="0" anchor="t" anchorCtr="0">
                    <a:lnL>
                      <a:noFill/>
                    </a:lnL>
                    <a:lnR w="6350" cap="flat" cmpd="sng">
                      <a:solidFill>
                        <a:srgbClr val="000008"/>
                      </a:solidFill>
                      <a:prstDash val="solid"/>
                      <a:headEnd type="none" w="med" len="med"/>
                      <a:tailEnd type="none" w="med" len="med"/>
                    </a:lnR>
                    <a:lnT w="12700">
                      <a:solidFill>
                        <a:schemeClr val="tx1"/>
                      </a:solidFill>
                      <a:prstDash val="solid"/>
                    </a:lnT>
                    <a:lnB>
                      <a:noFill/>
                    </a:lnB>
                    <a:noFill/>
                  </a:tcPr>
                </a:tc>
                <a:tc>
                  <a:txBody>
                    <a:bodyPr/>
                    <a:p>
                      <a:pPr marL="68580" indent="0" algn="ctr">
                        <a:lnSpc>
                          <a:spcPct val="114000"/>
                        </a:lnSpc>
                        <a:spcBef>
                          <a:spcPct val="0"/>
                        </a:spcBef>
                        <a:spcAft>
                          <a:spcPct val="0"/>
                        </a:spcAft>
                      </a:pPr>
                      <a:r>
                        <a:rPr lang="en-US" altLang="zh-CN" sz="1000">
                          <a:latin typeface="Times New Roman" panose="02020503050405090304"/>
                          <a:ea typeface="Times New Roman" panose="02020503050405090304"/>
                        </a:rPr>
                        <a:t>MLP</a:t>
                      </a:r>
                      <a:endParaRPr lang="en-US" altLang="zh-CN" sz="1000">
                        <a:latin typeface="Times New Roman" panose="02020503050405090304"/>
                        <a:ea typeface="Times New Roman" panose="02020503050405090304"/>
                      </a:endParaRPr>
                    </a:p>
                  </a:txBody>
                  <a:tcPr marL="0" marR="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12700">
                      <a:solidFill>
                        <a:schemeClr val="tx1"/>
                      </a:solidFill>
                      <a:prstDash val="solid"/>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1.047768</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w="6350" cap="flat" cmpd="sng">
                      <a:solidFill>
                        <a:srgbClr val="000008"/>
                      </a:solidFill>
                      <a:prstDash val="solid"/>
                      <a:headEnd type="none" w="med" len="med"/>
                      <a:tailEnd type="none" w="med" len="med"/>
                    </a:lnL>
                    <a:lnR>
                      <a:noFill/>
                    </a:lnR>
                    <a:lnT w="12700">
                      <a:solidFill>
                        <a:schemeClr val="tx1"/>
                      </a:solidFill>
                      <a:prstDash val="solid"/>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0.233271</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w="12700">
                      <a:solidFill>
                        <a:schemeClr val="tx1"/>
                      </a:solidFill>
                      <a:prstDash val="solid"/>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1.3107</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w="12700">
                      <a:solidFill>
                        <a:schemeClr val="tx1"/>
                      </a:solidFill>
                      <a:prstDash val="solid"/>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721.984</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w="12700">
                      <a:solidFill>
                        <a:schemeClr val="tx1"/>
                      </a:solidFill>
                      <a:prstDash val="solid"/>
                    </a:lnT>
                    <a:lnB>
                      <a:noFill/>
                    </a:lnB>
                    <a:noFill/>
                  </a:tcPr>
                </a:tc>
              </a:tr>
              <a:tr h="208280">
                <a:tc>
                  <a:txBody>
                    <a:bodyPr/>
                    <a:p>
                      <a:pPr marL="68580" indent="0" algn="ctr">
                        <a:lnSpc>
                          <a:spcPct val="114000"/>
                        </a:lnSpc>
                        <a:spcBef>
                          <a:spcPct val="0"/>
                        </a:spcBef>
                        <a:spcAft>
                          <a:spcPct val="0"/>
                        </a:spcAft>
                      </a:pPr>
                      <a:r>
                        <a:rPr lang="en-US" altLang="zh-CN" sz="1000">
                          <a:latin typeface="Times New Roman" panose="02020503050405090304"/>
                          <a:ea typeface="等线" panose="020F0502020204030204"/>
                        </a:rPr>
                        <a:t> </a:t>
                      </a:r>
                      <a:endParaRPr lang="en-US" altLang="zh-CN" sz="1000">
                        <a:latin typeface="Times New Roman" panose="02020503050405090304"/>
                        <a:ea typeface="等线" panose="020F0502020204030204"/>
                      </a:endParaRPr>
                    </a:p>
                  </a:txBody>
                  <a:tcPr marL="0" marR="0" marT="0" marB="0" anchor="t" anchorCtr="0">
                    <a:lnL>
                      <a:noFill/>
                    </a:lnL>
                    <a:lnR w="6350" cap="flat" cmpd="sng">
                      <a:solidFill>
                        <a:srgbClr val="000008"/>
                      </a:solidFill>
                      <a:prstDash val="solid"/>
                      <a:headEnd type="none" w="med" len="med"/>
                      <a:tailEnd type="none" w="med" len="med"/>
                    </a:lnR>
                    <a:lnT>
                      <a:noFill/>
                    </a:lnT>
                    <a:lnB>
                      <a:noFill/>
                    </a:lnB>
                    <a:noFill/>
                  </a:tcPr>
                </a:tc>
                <a:tc>
                  <a:txBody>
                    <a:bodyPr/>
                    <a:p>
                      <a:pPr marL="68580" indent="0" algn="ctr">
                        <a:lnSpc>
                          <a:spcPct val="114000"/>
                        </a:lnSpc>
                        <a:spcBef>
                          <a:spcPct val="0"/>
                        </a:spcBef>
                        <a:spcAft>
                          <a:spcPct val="0"/>
                        </a:spcAft>
                      </a:pPr>
                      <a:r>
                        <a:rPr lang="en-US" altLang="zh-CN" sz="1000">
                          <a:latin typeface="Times New Roman" panose="02020503050405090304"/>
                          <a:ea typeface="Times New Roman" panose="02020503050405090304"/>
                        </a:rPr>
                        <a:t>CNN</a:t>
                      </a:r>
                      <a:endParaRPr lang="en-US" altLang="zh-CN" sz="1000">
                        <a:latin typeface="Times New Roman" panose="02020503050405090304"/>
                        <a:ea typeface="Times New Roman" panose="02020503050405090304"/>
                      </a:endParaRPr>
                    </a:p>
                  </a:txBody>
                  <a:tcPr marL="0" marR="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0.53663</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w="6350" cap="flat" cmpd="sng">
                      <a:solidFill>
                        <a:srgbClr val="000008"/>
                      </a:solidFill>
                      <a:prstDash val="solid"/>
                      <a:headEnd type="none" w="med" len="med"/>
                      <a:tailEnd type="none" w="med" len="med"/>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0.655637</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38.8188</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8657.984</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r>
              <a:tr h="208280">
                <a:tc>
                  <a:txBody>
                    <a:bodyPr/>
                    <a:p>
                      <a:pPr marL="68580" indent="0" algn="ctr">
                        <a:lnSpc>
                          <a:spcPct val="114000"/>
                        </a:lnSpc>
                        <a:spcBef>
                          <a:spcPct val="0"/>
                        </a:spcBef>
                        <a:spcAft>
                          <a:spcPct val="0"/>
                        </a:spcAft>
                      </a:pPr>
                      <a:r>
                        <a:rPr lang="en-US" altLang="zh-CN" sz="1000">
                          <a:latin typeface="Times New Roman" panose="02020503050405090304"/>
                          <a:ea typeface="等线" panose="020F0502020204030204"/>
                        </a:rPr>
                        <a:t>10-&gt;1</a:t>
                      </a:r>
                      <a:endParaRPr lang="en-US" altLang="zh-CN" sz="1000">
                        <a:latin typeface="Times New Roman" panose="02020503050405090304"/>
                        <a:ea typeface="等线" panose="020F0502020204030204"/>
                      </a:endParaRPr>
                    </a:p>
                  </a:txBody>
                  <a:tcPr marL="0" marR="0" marT="0" marB="0" anchor="t" anchorCtr="0">
                    <a:lnL>
                      <a:noFill/>
                    </a:lnL>
                    <a:lnR w="6350" cap="flat" cmpd="sng">
                      <a:solidFill>
                        <a:srgbClr val="000008"/>
                      </a:solidFill>
                      <a:prstDash val="solid"/>
                      <a:headEnd type="none" w="med" len="med"/>
                      <a:tailEnd type="none" w="med" len="med"/>
                    </a:lnR>
                    <a:lnT>
                      <a:noFill/>
                    </a:lnT>
                    <a:lnB>
                      <a:noFill/>
                    </a:lnB>
                    <a:noFill/>
                  </a:tcPr>
                </a:tc>
                <a:tc>
                  <a:txBody>
                    <a:bodyPr/>
                    <a:p>
                      <a:pPr marL="68580" indent="0" algn="ctr">
                        <a:lnSpc>
                          <a:spcPct val="114000"/>
                        </a:lnSpc>
                        <a:spcBef>
                          <a:spcPct val="0"/>
                        </a:spcBef>
                        <a:spcAft>
                          <a:spcPct val="0"/>
                        </a:spcAft>
                      </a:pPr>
                      <a:r>
                        <a:rPr lang="en-US" altLang="zh-CN" sz="1000">
                          <a:latin typeface="Times New Roman" panose="02020503050405090304"/>
                          <a:ea typeface="等线" panose="020F0502020204030204"/>
                        </a:rPr>
                        <a:t>CNNL1</a:t>
                      </a:r>
                      <a:endParaRPr lang="en-US" altLang="zh-CN" sz="1000">
                        <a:latin typeface="Times New Roman" panose="02020503050405090304"/>
                        <a:ea typeface="等线" panose="020F0502020204030204"/>
                      </a:endParaRPr>
                    </a:p>
                  </a:txBody>
                  <a:tcPr marL="0" marR="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0.339747</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w="6350" cap="flat" cmpd="sng">
                      <a:solidFill>
                        <a:srgbClr val="000008"/>
                      </a:solidFill>
                      <a:prstDash val="solid"/>
                      <a:headEnd type="none" w="med" len="med"/>
                      <a:tailEnd type="none" w="med" len="med"/>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0.585401</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40.7849</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8854.592</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r>
              <a:tr h="208280">
                <a:tc>
                  <a:txBody>
                    <a:bodyPr/>
                    <a:p>
                      <a:pPr marL="68580" indent="0" algn="ctr">
                        <a:lnSpc>
                          <a:spcPct val="114000"/>
                        </a:lnSpc>
                        <a:spcBef>
                          <a:spcPct val="0"/>
                        </a:spcBef>
                        <a:spcAft>
                          <a:spcPct val="0"/>
                        </a:spcAft>
                      </a:pPr>
                      <a:r>
                        <a:rPr lang="en-US" altLang="zh-CN" sz="1000">
                          <a:latin typeface="Times New Roman" panose="02020503050405090304"/>
                          <a:ea typeface="等线" panose="020F0502020204030204"/>
                        </a:rPr>
                        <a:t> </a:t>
                      </a:r>
                      <a:endParaRPr lang="en-US" altLang="zh-CN" sz="1000">
                        <a:latin typeface="Times New Roman" panose="02020503050405090304"/>
                        <a:ea typeface="等线" panose="020F0502020204030204"/>
                      </a:endParaRPr>
                    </a:p>
                  </a:txBody>
                  <a:tcPr marL="0" marR="0" marT="0" marB="0" anchor="t" anchorCtr="0">
                    <a:lnL>
                      <a:noFill/>
                    </a:lnL>
                    <a:lnR w="6350" cap="flat" cmpd="sng">
                      <a:solidFill>
                        <a:srgbClr val="000008"/>
                      </a:solidFill>
                      <a:prstDash val="solid"/>
                      <a:headEnd type="none" w="med" len="med"/>
                      <a:tailEnd type="none" w="med" len="med"/>
                    </a:lnR>
                    <a:lnT>
                      <a:noFill/>
                    </a:lnT>
                    <a:lnB>
                      <a:noFill/>
                    </a:lnB>
                    <a:noFill/>
                  </a:tcPr>
                </a:tc>
                <a:tc>
                  <a:txBody>
                    <a:bodyPr/>
                    <a:p>
                      <a:pPr marL="68580" indent="0" algn="ctr">
                        <a:lnSpc>
                          <a:spcPct val="114000"/>
                        </a:lnSpc>
                        <a:spcBef>
                          <a:spcPct val="0"/>
                        </a:spcBef>
                        <a:spcAft>
                          <a:spcPct val="0"/>
                        </a:spcAft>
                      </a:pPr>
                      <a:r>
                        <a:rPr lang="en-US" altLang="zh-CN" sz="1000">
                          <a:latin typeface="Times New Roman" panose="02020503050405090304"/>
                          <a:ea typeface="等线" panose="020F0502020204030204"/>
                        </a:rPr>
                        <a:t>CNNL2</a:t>
                      </a:r>
                      <a:endParaRPr lang="en-US" altLang="zh-CN" sz="1000">
                        <a:latin typeface="Times New Roman" panose="02020503050405090304"/>
                        <a:ea typeface="等线" panose="020F0502020204030204"/>
                      </a:endParaRPr>
                    </a:p>
                  </a:txBody>
                  <a:tcPr marL="0" marR="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0.340325</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w="6350" cap="flat" cmpd="sng">
                      <a:solidFill>
                        <a:srgbClr val="000008"/>
                      </a:solidFill>
                      <a:prstDash val="solid"/>
                      <a:headEnd type="none" w="med" len="med"/>
                      <a:tailEnd type="none" w="med" len="med"/>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0.578824</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40.7849</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8854.592</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r>
              <a:tr h="208280">
                <a:tc>
                  <a:txBody>
                    <a:bodyPr/>
                    <a:p>
                      <a:pPr marL="68580" indent="0" algn="ctr">
                        <a:lnSpc>
                          <a:spcPct val="114000"/>
                        </a:lnSpc>
                        <a:spcBef>
                          <a:spcPct val="0"/>
                        </a:spcBef>
                        <a:spcAft>
                          <a:spcPct val="0"/>
                        </a:spcAft>
                      </a:pPr>
                      <a:r>
                        <a:rPr lang="en-US" altLang="zh-CN" sz="1000">
                          <a:latin typeface="Times New Roman" panose="02020503050405090304"/>
                          <a:ea typeface="等线" panose="020F0502020204030204"/>
                        </a:rPr>
                        <a:t> </a:t>
                      </a:r>
                      <a:endParaRPr lang="en-US" altLang="zh-CN" sz="1000">
                        <a:latin typeface="Times New Roman" panose="02020503050405090304"/>
                        <a:ea typeface="等线" panose="020F0502020204030204"/>
                      </a:endParaRPr>
                    </a:p>
                  </a:txBody>
                  <a:tcPr marL="0" marR="0" marT="0" marB="0" anchor="t" anchorCtr="0">
                    <a:lnL>
                      <a:noFill/>
                    </a:lnL>
                    <a:lnR w="6350" cap="flat" cmpd="sng">
                      <a:solidFill>
                        <a:srgbClr val="000008"/>
                      </a:solidFill>
                      <a:prstDash val="solid"/>
                      <a:headEnd type="none" w="med" len="med"/>
                      <a:tailEnd type="none" w="med" len="med"/>
                    </a:lnR>
                    <a:lnT>
                      <a:noFill/>
                    </a:lnT>
                    <a:lnB>
                      <a:noFill/>
                    </a:lnB>
                    <a:noFill/>
                  </a:tcPr>
                </a:tc>
                <a:tc>
                  <a:txBody>
                    <a:bodyPr/>
                    <a:p>
                      <a:pPr marL="68580" indent="0" algn="ctr">
                        <a:lnSpc>
                          <a:spcPct val="114000"/>
                        </a:lnSpc>
                        <a:spcBef>
                          <a:spcPct val="0"/>
                        </a:spcBef>
                        <a:spcAft>
                          <a:spcPct val="0"/>
                        </a:spcAft>
                      </a:pPr>
                      <a:r>
                        <a:rPr lang="en-US" altLang="zh-CN" sz="1000">
                          <a:latin typeface="Times New Roman" panose="02020503050405090304"/>
                          <a:ea typeface="Times New Roman" panose="02020503050405090304"/>
                        </a:rPr>
                        <a:t>ComplexCNN</a:t>
                      </a:r>
                      <a:endParaRPr lang="en-US" altLang="zh-CN" sz="1000">
                        <a:latin typeface="Times New Roman" panose="02020503050405090304"/>
                        <a:ea typeface="Times New Roman" panose="02020503050405090304"/>
                      </a:endParaRPr>
                    </a:p>
                  </a:txBody>
                  <a:tcPr marL="0" marR="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0.129886</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w="6350" cap="flat" cmpd="sng">
                      <a:solidFill>
                        <a:srgbClr val="000008"/>
                      </a:solidFill>
                      <a:prstDash val="solid"/>
                      <a:headEnd type="none" w="med" len="med"/>
                      <a:tailEnd type="none" w="med" len="med"/>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0.684766</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5.2465</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948.24</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r>
              <a:tr h="208280">
                <a:tc>
                  <a:txBody>
                    <a:bodyPr/>
                    <a:p>
                      <a:pPr marL="68580" indent="0" algn="ctr">
                        <a:lnSpc>
                          <a:spcPct val="114000"/>
                        </a:lnSpc>
                        <a:spcBef>
                          <a:spcPct val="0"/>
                        </a:spcBef>
                        <a:spcAft>
                          <a:spcPct val="0"/>
                        </a:spcAft>
                      </a:pPr>
                      <a:r>
                        <a:rPr lang="en-US" altLang="zh-CN" sz="1000">
                          <a:latin typeface="Times New Roman" panose="02020503050405090304"/>
                          <a:ea typeface="等线" panose="020F0502020204030204"/>
                        </a:rPr>
                        <a:t> </a:t>
                      </a:r>
                      <a:endParaRPr lang="en-US" altLang="zh-CN" sz="1000">
                        <a:latin typeface="Times New Roman" panose="02020503050405090304"/>
                        <a:ea typeface="等线" panose="020F0502020204030204"/>
                      </a:endParaRPr>
                    </a:p>
                  </a:txBody>
                  <a:tcPr marL="0" marR="0" marT="0" marB="0" anchor="t" anchorCtr="0">
                    <a:lnL>
                      <a:noFill/>
                    </a:lnL>
                    <a:lnR w="6350" cap="flat" cmpd="sng">
                      <a:solidFill>
                        <a:srgbClr val="000008"/>
                      </a:solidFill>
                      <a:prstDash val="solid"/>
                      <a:headEnd type="none" w="med" len="med"/>
                      <a:tailEnd type="none" w="med" len="med"/>
                    </a:lnR>
                    <a:lnT>
                      <a:noFill/>
                    </a:lnT>
                    <a:lnB>
                      <a:noFill/>
                    </a:lnB>
                    <a:noFill/>
                  </a:tcPr>
                </a:tc>
                <a:tc>
                  <a:txBody>
                    <a:bodyPr/>
                    <a:p>
                      <a:pPr marL="68580" indent="0" algn="ctr">
                        <a:lnSpc>
                          <a:spcPct val="114000"/>
                        </a:lnSpc>
                        <a:spcBef>
                          <a:spcPct val="0"/>
                        </a:spcBef>
                        <a:spcAft>
                          <a:spcPct val="0"/>
                        </a:spcAft>
                      </a:pPr>
                      <a:r>
                        <a:rPr lang="en-US" altLang="zh-CN" sz="1000">
                          <a:latin typeface="Times New Roman" panose="02020503050405090304"/>
                          <a:ea typeface="Times New Roman" panose="02020503050405090304"/>
                        </a:rPr>
                        <a:t>RNN</a:t>
                      </a:r>
                      <a:endParaRPr lang="en-US" altLang="zh-CN" sz="1000">
                        <a:latin typeface="Times New Roman" panose="02020503050405090304"/>
                        <a:ea typeface="Times New Roman" panose="02020503050405090304"/>
                      </a:endParaRPr>
                    </a:p>
                  </a:txBody>
                  <a:tcPr marL="0" marR="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0.107009</a:t>
                      </a:r>
                      <a:endParaRPr lang="en-US" altLang="zh-CN" sz="1200" b="1" i="0">
                        <a:solidFill>
                          <a:srgbClr val="000000"/>
                        </a:solidFill>
                        <a:uFillTx/>
                        <a:latin typeface="Times New Roman" panose="02020503050405090304" pitchFamily="18" charset="0"/>
                        <a:ea typeface="Times New Roman" panose="02020503050405090304"/>
                      </a:endParaRPr>
                    </a:p>
                  </a:txBody>
                  <a:tcPr marL="0" marR="0" marT="0" marB="0" anchor="ctr" anchorCtr="0">
                    <a:lnL w="6350" cap="flat" cmpd="sng">
                      <a:solidFill>
                        <a:srgbClr val="000008"/>
                      </a:solidFill>
                      <a:prstDash val="solid"/>
                      <a:headEnd type="none" w="med" len="med"/>
                      <a:tailEnd type="none" w="med" len="med"/>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0.723026</a:t>
                      </a:r>
                      <a:endParaRPr lang="en-US" altLang="zh-CN" sz="1200" b="1"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32.7475</a:t>
                      </a:r>
                      <a:endParaRPr lang="en-US" altLang="zh-CN" sz="1200" b="1"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4232.208</a:t>
                      </a:r>
                      <a:endParaRPr lang="en-US" altLang="zh-CN" sz="1200" b="1"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r>
              <a:tr h="208280">
                <a:tc>
                  <a:txBody>
                    <a:bodyPr/>
                    <a:p>
                      <a:pPr marL="68580" indent="0" algn="ctr">
                        <a:lnSpc>
                          <a:spcPct val="114000"/>
                        </a:lnSpc>
                        <a:spcBef>
                          <a:spcPct val="0"/>
                        </a:spcBef>
                        <a:spcAft>
                          <a:spcPct val="0"/>
                        </a:spcAft>
                      </a:pPr>
                      <a:r>
                        <a:rPr lang="en-US" altLang="zh-CN" sz="1000">
                          <a:latin typeface="Times New Roman" panose="02020503050405090304"/>
                          <a:ea typeface="等线" panose="020F0502020204030204"/>
                        </a:rPr>
                        <a:t> </a:t>
                      </a:r>
                      <a:endParaRPr lang="en-US" altLang="zh-CN" sz="1000">
                        <a:latin typeface="Times New Roman" panose="02020503050405090304"/>
                        <a:ea typeface="等线" panose="020F0502020204030204"/>
                      </a:endParaRPr>
                    </a:p>
                  </a:txBody>
                  <a:tcPr marL="0" marR="0" marT="0" marB="0" anchor="t" anchorCtr="0">
                    <a:lnL>
                      <a:noFill/>
                    </a:lnL>
                    <a:lnR w="6350" cap="flat" cmpd="sng">
                      <a:solidFill>
                        <a:srgbClr val="000008"/>
                      </a:solidFill>
                      <a:prstDash val="solid"/>
                      <a:headEnd type="none" w="med" len="med"/>
                      <a:tailEnd type="none" w="med" len="med"/>
                    </a:lnR>
                    <a:lnT>
                      <a:noFill/>
                    </a:lnT>
                    <a:lnB>
                      <a:noFill/>
                    </a:lnB>
                    <a:noFill/>
                  </a:tcPr>
                </a:tc>
                <a:tc>
                  <a:txBody>
                    <a:bodyPr/>
                    <a:p>
                      <a:pPr marL="68580" indent="0" algn="ctr">
                        <a:lnSpc>
                          <a:spcPct val="114000"/>
                        </a:lnSpc>
                        <a:spcBef>
                          <a:spcPct val="0"/>
                        </a:spcBef>
                        <a:spcAft>
                          <a:spcPct val="0"/>
                        </a:spcAft>
                      </a:pPr>
                      <a:r>
                        <a:rPr lang="en-US" altLang="zh-CN" sz="1000">
                          <a:latin typeface="Times New Roman" panose="02020503050405090304"/>
                          <a:ea typeface="Times New Roman" panose="02020503050405090304"/>
                        </a:rPr>
                        <a:t>LSTM</a:t>
                      </a:r>
                      <a:endParaRPr lang="en-US" altLang="zh-CN" sz="1000">
                        <a:latin typeface="Times New Roman" panose="02020503050405090304"/>
                        <a:ea typeface="Times New Roman" panose="02020503050405090304"/>
                      </a:endParaRPr>
                    </a:p>
                  </a:txBody>
                  <a:tcPr marL="0" marR="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0.099941</a:t>
                      </a:r>
                      <a:endParaRPr lang="en-US" altLang="zh-CN" sz="1200" b="1" i="0">
                        <a:solidFill>
                          <a:srgbClr val="000000"/>
                        </a:solidFill>
                        <a:uFillTx/>
                        <a:latin typeface="Times New Roman" panose="02020503050405090304" pitchFamily="18" charset="0"/>
                        <a:ea typeface="Times New Roman" panose="02020503050405090304"/>
                      </a:endParaRPr>
                    </a:p>
                  </a:txBody>
                  <a:tcPr marL="0" marR="0" marT="0" marB="0" anchor="ctr" anchorCtr="0">
                    <a:lnL w="6350" cap="flat" cmpd="sng">
                      <a:solidFill>
                        <a:srgbClr val="000008"/>
                      </a:solidFill>
                      <a:prstDash val="solid"/>
                      <a:headEnd type="none" w="med" len="med"/>
                      <a:tailEnd type="none" w="med" len="med"/>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0.727711</a:t>
                      </a:r>
                      <a:endParaRPr lang="en-US" altLang="zh-CN" sz="1200" b="1"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127.8771</a:t>
                      </a:r>
                      <a:endParaRPr lang="en-US" altLang="zh-CN" sz="1200" b="1"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13730.832</a:t>
                      </a:r>
                      <a:endParaRPr lang="en-US" altLang="zh-CN" sz="1200" b="1"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r>
              <a:tr h="208280">
                <a:tc>
                  <a:txBody>
                    <a:bodyPr/>
                    <a:p>
                      <a:pPr marL="68580" indent="0" algn="ctr">
                        <a:lnSpc>
                          <a:spcPct val="114000"/>
                        </a:lnSpc>
                        <a:spcBef>
                          <a:spcPct val="0"/>
                        </a:spcBef>
                        <a:spcAft>
                          <a:spcPct val="0"/>
                        </a:spcAft>
                      </a:pPr>
                      <a:r>
                        <a:rPr lang="en-US" altLang="zh-CN" sz="1000">
                          <a:latin typeface="Times New Roman" panose="02020503050405090304"/>
                          <a:ea typeface="等线" panose="020F0502020204030204"/>
                        </a:rPr>
                        <a:t> </a:t>
                      </a:r>
                      <a:endParaRPr lang="en-US" altLang="zh-CN" sz="1000">
                        <a:latin typeface="Times New Roman" panose="02020503050405090304"/>
                        <a:ea typeface="等线" panose="020F0502020204030204"/>
                      </a:endParaRPr>
                    </a:p>
                  </a:txBody>
                  <a:tcPr marL="0" marR="0" marT="0" marB="0" anchor="t" anchorCtr="0">
                    <a:lnL>
                      <a:noFill/>
                    </a:lnL>
                    <a:lnR w="6350" cap="flat" cmpd="sng">
                      <a:solidFill>
                        <a:srgbClr val="000008"/>
                      </a:solidFill>
                      <a:prstDash val="solid"/>
                      <a:headEnd type="none" w="med" len="med"/>
                      <a:tailEnd type="none" w="med" len="med"/>
                    </a:lnR>
                    <a:lnT>
                      <a:noFill/>
                    </a:lnT>
                    <a:lnB>
                      <a:noFill/>
                    </a:lnB>
                    <a:noFill/>
                  </a:tcPr>
                </a:tc>
                <a:tc>
                  <a:txBody>
                    <a:bodyPr/>
                    <a:p>
                      <a:pPr marL="68580" indent="0" algn="ctr">
                        <a:lnSpc>
                          <a:spcPct val="114000"/>
                        </a:lnSpc>
                        <a:spcBef>
                          <a:spcPct val="0"/>
                        </a:spcBef>
                        <a:spcAft>
                          <a:spcPct val="0"/>
                        </a:spcAft>
                      </a:pPr>
                      <a:r>
                        <a:rPr lang="en-US" altLang="zh-CN" sz="1000">
                          <a:latin typeface="Times New Roman" panose="02020503050405090304"/>
                          <a:ea typeface="Times New Roman" panose="02020503050405090304"/>
                        </a:rPr>
                        <a:t>Transformer</a:t>
                      </a:r>
                      <a:endParaRPr lang="en-US" altLang="zh-CN" sz="1000">
                        <a:latin typeface="Times New Roman" panose="02020503050405090304"/>
                        <a:ea typeface="Times New Roman" panose="02020503050405090304"/>
                      </a:endParaRPr>
                    </a:p>
                  </a:txBody>
                  <a:tcPr marL="0" marR="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a:noFill/>
                    </a:lnT>
                    <a:lnB>
                      <a:noFill/>
                    </a:lnB>
                    <a:noFill/>
                  </a:tcPr>
                </a:tc>
                <a:tc>
                  <a:txBody>
                    <a:bodyPr/>
                    <a:p>
                      <a:pPr marL="68580" indent="0" algn="ctr" fontAlgn="ctr">
                        <a:lnSpc>
                          <a:spcPct val="114000"/>
                        </a:lnSpc>
                        <a:spcBef>
                          <a:spcPct val="0"/>
                        </a:spcBef>
                        <a:spcAft>
                          <a:spcPts val="1000"/>
                        </a:spcAft>
                      </a:pPr>
                      <a:r>
                        <a:rPr lang="en-US" altLang="zh-CN" sz="1200" b="1" i="0">
                          <a:solidFill>
                            <a:srgbClr val="000000"/>
                          </a:solidFill>
                          <a:uFillTx/>
                          <a:latin typeface="Times New Roman" panose="02020503050405090304" pitchFamily="18" charset="0"/>
                          <a:ea typeface="Times New Roman" panose="02020503050405090304"/>
                          <a:cs typeface="Times New Roman Bold" panose="02020503050405090304" charset="0"/>
                        </a:rPr>
                        <a:t>0.035352</a:t>
                      </a:r>
                      <a:endParaRPr lang="en-US" altLang="zh-CN" sz="1200" b="1" i="0">
                        <a:solidFill>
                          <a:srgbClr val="000000"/>
                        </a:solidFill>
                        <a:uFillTx/>
                        <a:latin typeface="Times New Roman" panose="02020503050405090304" pitchFamily="18" charset="0"/>
                        <a:ea typeface="Times New Roman" panose="02020503050405090304"/>
                        <a:cs typeface="Times New Roman Bold" panose="02020503050405090304" charset="0"/>
                      </a:endParaRPr>
                    </a:p>
                  </a:txBody>
                  <a:tcPr marL="0" marR="0" marT="0" marB="0" anchor="ctr" anchorCtr="0">
                    <a:lnL w="6350" cap="flat" cmpd="sng">
                      <a:solidFill>
                        <a:srgbClr val="000008"/>
                      </a:solidFill>
                      <a:prstDash val="solid"/>
                      <a:headEnd type="none" w="med" len="med"/>
                      <a:tailEnd type="none" w="med" len="med"/>
                    </a:lnL>
                    <a:lnR>
                      <a:noFill/>
                    </a:lnR>
                    <a:lnT>
                      <a:noFill/>
                    </a:lnT>
                    <a:lnB>
                      <a:noFill/>
                    </a:lnB>
                    <a:noFill/>
                  </a:tcPr>
                </a:tc>
                <a:tc>
                  <a:txBody>
                    <a:bodyPr/>
                    <a:p>
                      <a:pPr marL="68580" indent="0" algn="ctr" fontAlgn="ctr">
                        <a:lnSpc>
                          <a:spcPct val="114000"/>
                        </a:lnSpc>
                        <a:spcBef>
                          <a:spcPct val="0"/>
                        </a:spcBef>
                        <a:spcAft>
                          <a:spcPts val="1000"/>
                        </a:spcAft>
                      </a:pPr>
                      <a:r>
                        <a:rPr lang="en-US" altLang="zh-CN" sz="1200" b="1" i="0">
                          <a:solidFill>
                            <a:srgbClr val="000000"/>
                          </a:solidFill>
                          <a:uFillTx/>
                          <a:latin typeface="Times New Roman" panose="02020503050405090304" pitchFamily="18" charset="0"/>
                          <a:ea typeface="Times New Roman" panose="02020503050405090304"/>
                          <a:cs typeface="Times New Roman Bold" panose="02020503050405090304" charset="0"/>
                        </a:rPr>
                        <a:t>0.936604</a:t>
                      </a:r>
                      <a:endParaRPr lang="en-US" altLang="zh-CN" sz="1200" b="1" i="0">
                        <a:solidFill>
                          <a:srgbClr val="000000"/>
                        </a:solidFill>
                        <a:uFillTx/>
                        <a:latin typeface="Times New Roman" panose="02020503050405090304" pitchFamily="18" charset="0"/>
                        <a:ea typeface="Times New Roman" panose="02020503050405090304"/>
                        <a:cs typeface="Times New Roman Bold" panose="02020503050405090304" charset="0"/>
                      </a:endParaRPr>
                    </a:p>
                  </a:txBody>
                  <a:tcPr marL="0" marR="0" marT="0" marB="0" anchor="ctr" anchorCtr="0">
                    <a:lnL>
                      <a:noFill/>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567.4926</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80688.192</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r>
              <a:tr h="208280">
                <a:tc>
                  <a:txBody>
                    <a:bodyPr/>
                    <a:p>
                      <a:pPr marL="68580" indent="0" algn="ctr">
                        <a:lnSpc>
                          <a:spcPct val="114000"/>
                        </a:lnSpc>
                        <a:spcBef>
                          <a:spcPct val="0"/>
                        </a:spcBef>
                        <a:spcAft>
                          <a:spcPct val="0"/>
                        </a:spcAft>
                      </a:pPr>
                      <a:r>
                        <a:rPr lang="en-US" altLang="zh-CN" sz="1000">
                          <a:latin typeface="Times New Roman" panose="02020503050405090304"/>
                          <a:ea typeface="等线" panose="020F0502020204030204"/>
                        </a:rPr>
                        <a:t> </a:t>
                      </a:r>
                      <a:endParaRPr lang="en-US" altLang="zh-CN" sz="1000">
                        <a:latin typeface="Times New Roman" panose="02020503050405090304"/>
                        <a:ea typeface="等线" panose="020F0502020204030204"/>
                      </a:endParaRPr>
                    </a:p>
                  </a:txBody>
                  <a:tcPr marL="0" marR="0" marT="0" marB="0" anchor="t" anchorCtr="0">
                    <a:lnL>
                      <a:noFill/>
                    </a:lnL>
                    <a:lnR w="6350" cap="flat" cmpd="sng">
                      <a:solidFill>
                        <a:srgbClr val="000008"/>
                      </a:solidFill>
                      <a:prstDash val="solid"/>
                      <a:headEnd type="none" w="med" len="med"/>
                      <a:tailEnd type="none" w="med" len="med"/>
                    </a:lnR>
                    <a:lnT>
                      <a:noFill/>
                    </a:lnT>
                    <a:lnB w="6350" cap="flat" cmpd="sng">
                      <a:solidFill>
                        <a:srgbClr val="000008"/>
                      </a:solidFill>
                      <a:prstDash val="solid"/>
                      <a:headEnd type="none" w="med" len="med"/>
                      <a:tailEnd type="none" w="med" len="med"/>
                    </a:lnB>
                    <a:noFill/>
                  </a:tcPr>
                </a:tc>
                <a:tc>
                  <a:txBody>
                    <a:bodyPr/>
                    <a:p>
                      <a:pPr marL="68580" indent="0" algn="ctr">
                        <a:lnSpc>
                          <a:spcPct val="114000"/>
                        </a:lnSpc>
                        <a:spcBef>
                          <a:spcPct val="0"/>
                        </a:spcBef>
                        <a:spcAft>
                          <a:spcPct val="0"/>
                        </a:spcAft>
                      </a:pPr>
                      <a:r>
                        <a:rPr lang="en-US" altLang="zh-CN" sz="1000">
                          <a:latin typeface="Times New Roman" panose="02020503050405090304"/>
                          <a:ea typeface="Times New Roman" panose="02020503050405090304"/>
                        </a:rPr>
                        <a:t>Informer</a:t>
                      </a:r>
                      <a:endParaRPr lang="en-US" altLang="zh-CN" sz="1000">
                        <a:latin typeface="Times New Roman" panose="02020503050405090304"/>
                        <a:ea typeface="Times New Roman" panose="02020503050405090304"/>
                      </a:endParaRPr>
                    </a:p>
                  </a:txBody>
                  <a:tcPr marL="0" marR="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a:noFill/>
                    </a:lnT>
                    <a:lnB w="6350" cap="flat" cmpd="sng">
                      <a:solidFill>
                        <a:srgbClr val="000008"/>
                      </a:solidFill>
                      <a:prstDash val="solid"/>
                      <a:headEnd type="none" w="med" len="med"/>
                      <a:tailEnd type="none" w="med" len="med"/>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0.035462</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w="6350" cap="flat" cmpd="sng">
                      <a:solidFill>
                        <a:srgbClr val="000008"/>
                      </a:solidFill>
                      <a:prstDash val="solid"/>
                      <a:headEnd type="none" w="med" len="med"/>
                      <a:tailEnd type="none" w="med" len="med"/>
                    </a:lnL>
                    <a:lnR>
                      <a:noFill/>
                    </a:lnR>
                    <a:lnT>
                      <a:noFill/>
                    </a:lnT>
                    <a:lnB w="6350" cap="flat" cmpd="sng">
                      <a:solidFill>
                        <a:srgbClr val="000008"/>
                      </a:solidFill>
                      <a:prstDash val="solid"/>
                      <a:headEnd type="none" w="med" len="med"/>
                      <a:tailEnd type="none" w="med" len="med"/>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0.930688</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w="6350" cap="flat" cmpd="sng">
                      <a:solidFill>
                        <a:srgbClr val="000008"/>
                      </a:solidFill>
                      <a:prstDash val="solid"/>
                      <a:headEnd type="none" w="med" len="med"/>
                      <a:tailEnd type="none" w="med" len="med"/>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601.047</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w="6350" cap="flat" cmpd="sng">
                      <a:solidFill>
                        <a:srgbClr val="000008"/>
                      </a:solidFill>
                      <a:prstDash val="solid"/>
                      <a:headEnd type="none" w="med" len="med"/>
                      <a:tailEnd type="none" w="med" len="med"/>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93277.248</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w="6350" cap="flat" cmpd="sng">
                      <a:solidFill>
                        <a:srgbClr val="000008"/>
                      </a:solidFill>
                      <a:prstDash val="solid"/>
                      <a:headEnd type="none" w="med" len="med"/>
                      <a:tailEnd type="none" w="med" len="med"/>
                    </a:lnB>
                    <a:noFill/>
                  </a:tcPr>
                </a:tc>
              </a:tr>
              <a:tr h="208280">
                <a:tc>
                  <a:txBody>
                    <a:bodyPr/>
                    <a:p>
                      <a:pPr marL="68580" indent="0" algn="ctr">
                        <a:lnSpc>
                          <a:spcPct val="114000"/>
                        </a:lnSpc>
                        <a:spcBef>
                          <a:spcPct val="0"/>
                        </a:spcBef>
                        <a:spcAft>
                          <a:spcPct val="0"/>
                        </a:spcAft>
                        <a:buNone/>
                      </a:pPr>
                      <a:endParaRPr lang="en-US" altLang="zh-CN" sz="1000">
                        <a:latin typeface="Times New Roman" panose="02020503050405090304"/>
                        <a:ea typeface="等线" panose="020F0502020204030204"/>
                      </a:endParaRPr>
                    </a:p>
                  </a:txBody>
                  <a:tcPr marL="0" marR="0" marT="0" marB="0" anchor="t" anchorCtr="0">
                    <a:lnL>
                      <a:noFill/>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a:noFill/>
                    </a:lnB>
                    <a:noFill/>
                  </a:tcPr>
                </a:tc>
                <a:tc>
                  <a:txBody>
                    <a:bodyPr/>
                    <a:p>
                      <a:pPr marL="68580" indent="0" algn="ctr">
                        <a:lnSpc>
                          <a:spcPct val="114000"/>
                        </a:lnSpc>
                        <a:spcBef>
                          <a:spcPct val="0"/>
                        </a:spcBef>
                        <a:spcAft>
                          <a:spcPct val="0"/>
                        </a:spcAft>
                        <a:buNone/>
                      </a:pPr>
                      <a:r>
                        <a:rPr lang="en-US" altLang="zh-CN" sz="1000">
                          <a:latin typeface="Times New Roman" panose="02020503050405090304"/>
                          <a:ea typeface="Times New Roman" panose="02020503050405090304"/>
                        </a:rPr>
                        <a:t>AR</a:t>
                      </a:r>
                      <a:endParaRPr lang="en-US" altLang="zh-CN" sz="1000">
                        <a:latin typeface="Times New Roman" panose="02020503050405090304"/>
                        <a:ea typeface="Times New Roman" panose="02020503050405090304"/>
                      </a:endParaRPr>
                    </a:p>
                  </a:txBody>
                  <a:tcPr marL="0" marR="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a:noFill/>
                    </a:lnB>
                    <a:noFill/>
                  </a:tcPr>
                </a:tc>
                <a:tc>
                  <a:txBody>
                    <a:bodyPr/>
                    <a:p>
                      <a:pPr algn="ctr" fontAlgn="ctr"/>
                      <a:r>
                        <a:rPr lang="en-US" altLang="zh-CN" sz="1100" b="0" i="0">
                          <a:solidFill>
                            <a:srgbClr val="000000"/>
                          </a:solidFill>
                          <a:uFillTx/>
                          <a:latin typeface="Times New Roman" panose="02020503050405090304" pitchFamily="18" charset="0"/>
                          <a:ea typeface="宋体"/>
                        </a:rPr>
                        <a:t>0.950827</a:t>
                      </a:r>
                      <a:endParaRPr lang="en-US" altLang="zh-CN" sz="1100" b="0" i="0">
                        <a:solidFill>
                          <a:srgbClr val="000000"/>
                        </a:solidFill>
                        <a:uFillTx/>
                        <a:latin typeface="Times New Roman" panose="02020503050405090304" pitchFamily="18" charset="0"/>
                        <a:ea typeface="宋体"/>
                      </a:endParaRPr>
                    </a:p>
                  </a:txBody>
                  <a:tcPr marL="13017" marR="13017" marT="13017" marB="0" anchor="ctr" anchorCtr="0">
                    <a:lnL w="6350" cap="flat" cmpd="sng">
                      <a:solidFill>
                        <a:srgbClr val="000008"/>
                      </a:solidFill>
                      <a:prstDash val="solid"/>
                      <a:headEnd type="none" w="med" len="med"/>
                      <a:tailEnd type="none" w="med" len="med"/>
                    </a:lnL>
                    <a:lnR>
                      <a:noFill/>
                    </a:lnR>
                    <a:lnT w="6350" cap="flat" cmpd="sng">
                      <a:solidFill>
                        <a:srgbClr val="000008"/>
                      </a:solidFill>
                      <a:prstDash val="solid"/>
                      <a:headEnd type="none" w="med" len="med"/>
                      <a:tailEnd type="none" w="med" len="med"/>
                    </a:lnT>
                    <a:lnB>
                      <a:noFill/>
                    </a:lnB>
                    <a:noFill/>
                  </a:tcPr>
                </a:tc>
                <a:tc>
                  <a:txBody>
                    <a:bodyPr/>
                    <a:p>
                      <a:pPr algn="ctr" fontAlgn="ctr"/>
                      <a:r>
                        <a:rPr lang="en-US" altLang="zh-CN" sz="1100" b="0" i="0">
                          <a:solidFill>
                            <a:srgbClr val="000000"/>
                          </a:solidFill>
                          <a:uFillTx/>
                          <a:latin typeface="Times New Roman" panose="02020503050405090304" pitchFamily="18" charset="0"/>
                          <a:ea typeface="宋体"/>
                        </a:rPr>
                        <a:t>0.133917</a:t>
                      </a:r>
                      <a:endParaRPr lang="en-US" altLang="zh-CN" sz="1100" b="0" i="0">
                        <a:solidFill>
                          <a:srgbClr val="000000"/>
                        </a:solidFill>
                        <a:uFillTx/>
                        <a:latin typeface="Times New Roman" panose="02020503050405090304" pitchFamily="18" charset="0"/>
                        <a:ea typeface="宋体"/>
                      </a:endParaRPr>
                    </a:p>
                  </a:txBody>
                  <a:tcPr marL="13017" marR="13017" marT="13017" marB="0" anchor="ctr" anchorCtr="0">
                    <a:lnL>
                      <a:noFill/>
                    </a:lnL>
                    <a:lnR>
                      <a:noFill/>
                    </a:lnR>
                    <a:lnT w="6350" cap="flat" cmpd="sng">
                      <a:solidFill>
                        <a:srgbClr val="000008"/>
                      </a:solidFill>
                      <a:prstDash val="solid"/>
                      <a:headEnd type="none" w="med" len="med"/>
                      <a:tailEnd type="none" w="med" len="med"/>
                    </a:lnT>
                    <a:lnB>
                      <a:noFill/>
                    </a:lnB>
                    <a:noFill/>
                  </a:tcPr>
                </a:tc>
                <a:tc>
                  <a:txBody>
                    <a:bodyPr/>
                    <a:p>
                      <a:pPr algn="ctr" fontAlgn="ctr"/>
                      <a:r>
                        <a:rPr lang="en-US" altLang="zh-CN" sz="1100" b="0" i="0">
                          <a:solidFill>
                            <a:srgbClr val="000000"/>
                          </a:solidFill>
                          <a:uFillTx/>
                          <a:latin typeface="Times New Roman" panose="02020503050405090304" pitchFamily="18" charset="0"/>
                          <a:ea typeface="宋体"/>
                        </a:rPr>
                        <a:t>7.728</a:t>
                      </a:r>
                      <a:endParaRPr lang="en-US" altLang="zh-CN" sz="1100" b="0" i="0">
                        <a:solidFill>
                          <a:srgbClr val="000000"/>
                        </a:solidFill>
                        <a:uFillTx/>
                        <a:latin typeface="Times New Roman" panose="02020503050405090304" pitchFamily="18" charset="0"/>
                        <a:ea typeface="宋体"/>
                      </a:endParaRPr>
                    </a:p>
                  </a:txBody>
                  <a:tcPr marL="13017" marR="13017" marT="13017" marB="0" anchor="ctr" anchorCtr="0">
                    <a:lnL>
                      <a:noFill/>
                    </a:lnL>
                    <a:lnR>
                      <a:noFill/>
                    </a:lnR>
                    <a:lnT w="6350" cap="flat" cmpd="sng">
                      <a:solidFill>
                        <a:srgbClr val="000008"/>
                      </a:solidFill>
                      <a:prstDash val="solid"/>
                      <a:headEnd type="none" w="med" len="med"/>
                      <a:tailEnd type="none" w="med" len="med"/>
                    </a:lnT>
                    <a:lnB>
                      <a:noFill/>
                    </a:lnB>
                    <a:noFill/>
                  </a:tcPr>
                </a:tc>
                <a:tc>
                  <a:txBody>
                    <a:bodyPr/>
                    <a:p>
                      <a:pPr algn="ctr" fontAlgn="ctr"/>
                      <a:r>
                        <a:rPr lang="en-US" altLang="zh-CN" sz="1100" b="0" i="0">
                          <a:solidFill>
                            <a:srgbClr val="000000"/>
                          </a:solidFill>
                          <a:uFillTx/>
                          <a:latin typeface="Times New Roman" panose="02020503050405090304" pitchFamily="18" charset="0"/>
                          <a:ea typeface="宋体"/>
                        </a:rPr>
                        <a:t>645.0278</a:t>
                      </a:r>
                      <a:endParaRPr lang="en-US" altLang="zh-CN" sz="1100" b="0" i="0">
                        <a:solidFill>
                          <a:srgbClr val="000000"/>
                        </a:solidFill>
                        <a:uFillTx/>
                        <a:latin typeface="Times New Roman" panose="02020503050405090304" pitchFamily="18" charset="0"/>
                        <a:ea typeface="宋体"/>
                      </a:endParaRPr>
                    </a:p>
                  </a:txBody>
                  <a:tcPr marL="13017" marR="13017" marT="13017" marB="0" anchor="ctr" anchorCtr="0">
                    <a:lnL>
                      <a:noFill/>
                    </a:lnL>
                    <a:lnR>
                      <a:noFill/>
                    </a:lnR>
                    <a:lnT w="6350" cap="flat" cmpd="sng">
                      <a:solidFill>
                        <a:srgbClr val="000008"/>
                      </a:solidFill>
                      <a:prstDash val="solid"/>
                      <a:headEnd type="none" w="med" len="med"/>
                      <a:tailEnd type="none" w="med" len="med"/>
                    </a:lnT>
                    <a:lnB>
                      <a:noFill/>
                    </a:lnB>
                    <a:noFill/>
                  </a:tcPr>
                </a:tc>
              </a:tr>
              <a:tr h="208280">
                <a:tc>
                  <a:txBody>
                    <a:bodyPr/>
                    <a:p>
                      <a:pPr marL="68580" indent="0" algn="ctr">
                        <a:lnSpc>
                          <a:spcPct val="114000"/>
                        </a:lnSpc>
                        <a:spcBef>
                          <a:spcPct val="0"/>
                        </a:spcBef>
                        <a:spcAft>
                          <a:spcPct val="0"/>
                        </a:spcAft>
                      </a:pPr>
                      <a:r>
                        <a:rPr lang="en-US" altLang="zh-CN" sz="1000">
                          <a:latin typeface="Times New Roman" panose="02020503050405090304"/>
                          <a:ea typeface="等线" panose="020F0502020204030204"/>
                        </a:rPr>
                        <a:t> </a:t>
                      </a:r>
                      <a:endParaRPr lang="en-US" altLang="zh-CN" sz="1000">
                        <a:latin typeface="Times New Roman" panose="02020503050405090304"/>
                        <a:ea typeface="等线" panose="020F0502020204030204"/>
                      </a:endParaRPr>
                    </a:p>
                  </a:txBody>
                  <a:tcPr marL="0" marR="0" marT="0" marB="0" anchor="t" anchorCtr="0">
                    <a:lnL>
                      <a:noFill/>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a:noFill/>
                    </a:lnB>
                    <a:noFill/>
                  </a:tcPr>
                </a:tc>
                <a:tc>
                  <a:txBody>
                    <a:bodyPr/>
                    <a:p>
                      <a:pPr marL="68580" indent="0" algn="ctr">
                        <a:lnSpc>
                          <a:spcPct val="114000"/>
                        </a:lnSpc>
                        <a:spcBef>
                          <a:spcPct val="0"/>
                        </a:spcBef>
                        <a:spcAft>
                          <a:spcPct val="0"/>
                        </a:spcAft>
                      </a:pPr>
                      <a:r>
                        <a:rPr lang="en-US" altLang="zh-CN" sz="1000">
                          <a:latin typeface="Times New Roman" panose="02020503050405090304"/>
                          <a:ea typeface="Times New Roman" panose="02020503050405090304"/>
                        </a:rPr>
                        <a:t>MLP</a:t>
                      </a:r>
                      <a:endParaRPr lang="en-US" altLang="zh-CN" sz="1000">
                        <a:latin typeface="Times New Roman" panose="02020503050405090304"/>
                        <a:ea typeface="Times New Roman" panose="02020503050405090304"/>
                      </a:endParaRPr>
                    </a:p>
                  </a:txBody>
                  <a:tcPr marL="0" marR="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1.025597</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w="6350" cap="flat" cmpd="sng">
                      <a:solidFill>
                        <a:srgbClr val="000008"/>
                      </a:solidFill>
                      <a:prstDash val="solid"/>
                      <a:headEnd type="none" w="med" len="med"/>
                      <a:tailEnd type="none" w="med" len="med"/>
                    </a:lnL>
                    <a:lnR>
                      <a:noFill/>
                    </a:lnR>
                    <a:lnT w="6350" cap="flat" cmpd="sng">
                      <a:solidFill>
                        <a:srgbClr val="000008"/>
                      </a:solidFill>
                      <a:prstDash val="solid"/>
                      <a:headEnd type="none" w="med" len="med"/>
                      <a:tailEnd type="none" w="med" len="med"/>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0.147818</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w="6350" cap="flat" cmpd="sng">
                      <a:solidFill>
                        <a:srgbClr val="000008"/>
                      </a:solidFill>
                      <a:prstDash val="solid"/>
                      <a:headEnd type="none" w="med" len="med"/>
                      <a:tailEnd type="none" w="med" len="med"/>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2.6214</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w="6350" cap="flat" cmpd="sng">
                      <a:solidFill>
                        <a:srgbClr val="000008"/>
                      </a:solidFill>
                      <a:prstDash val="solid"/>
                      <a:headEnd type="none" w="med" len="med"/>
                      <a:tailEnd type="none" w="med" len="med"/>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2032.832</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w="6350" cap="flat" cmpd="sng">
                      <a:solidFill>
                        <a:srgbClr val="000008"/>
                      </a:solidFill>
                      <a:prstDash val="solid"/>
                      <a:headEnd type="none" w="med" len="med"/>
                      <a:tailEnd type="none" w="med" len="med"/>
                    </a:lnT>
                    <a:lnB>
                      <a:noFill/>
                    </a:lnB>
                    <a:noFill/>
                  </a:tcPr>
                </a:tc>
              </a:tr>
              <a:tr h="208280">
                <a:tc>
                  <a:txBody>
                    <a:bodyPr/>
                    <a:p>
                      <a:pPr marL="68580" indent="0" algn="ctr">
                        <a:lnSpc>
                          <a:spcPct val="114000"/>
                        </a:lnSpc>
                        <a:spcBef>
                          <a:spcPct val="0"/>
                        </a:spcBef>
                        <a:spcAft>
                          <a:spcPct val="0"/>
                        </a:spcAft>
                      </a:pPr>
                      <a:r>
                        <a:rPr lang="en-US" altLang="zh-CN" sz="1000">
                          <a:latin typeface="Times New Roman" panose="02020503050405090304"/>
                          <a:ea typeface="等线" panose="020F0502020204030204"/>
                        </a:rPr>
                        <a:t> </a:t>
                      </a:r>
                      <a:endParaRPr lang="en-US" altLang="zh-CN" sz="1000">
                        <a:latin typeface="Times New Roman" panose="02020503050405090304"/>
                        <a:ea typeface="等线" panose="020F0502020204030204"/>
                      </a:endParaRPr>
                    </a:p>
                  </a:txBody>
                  <a:tcPr marL="0" marR="0" marT="0" marB="0" anchor="t" anchorCtr="0">
                    <a:lnL>
                      <a:noFill/>
                    </a:lnL>
                    <a:lnR w="6350" cap="flat" cmpd="sng">
                      <a:solidFill>
                        <a:srgbClr val="000008"/>
                      </a:solidFill>
                      <a:prstDash val="solid"/>
                      <a:headEnd type="none" w="med" len="med"/>
                      <a:tailEnd type="none" w="med" len="med"/>
                    </a:lnR>
                    <a:lnT>
                      <a:noFill/>
                    </a:lnT>
                    <a:lnB>
                      <a:noFill/>
                    </a:lnB>
                    <a:noFill/>
                  </a:tcPr>
                </a:tc>
                <a:tc>
                  <a:txBody>
                    <a:bodyPr/>
                    <a:p>
                      <a:pPr marL="68580" indent="0" algn="ctr">
                        <a:lnSpc>
                          <a:spcPct val="114000"/>
                        </a:lnSpc>
                        <a:spcBef>
                          <a:spcPct val="0"/>
                        </a:spcBef>
                        <a:spcAft>
                          <a:spcPct val="0"/>
                        </a:spcAft>
                      </a:pPr>
                      <a:r>
                        <a:rPr lang="en-US" altLang="zh-CN" sz="1000">
                          <a:latin typeface="Times New Roman" panose="02020503050405090304"/>
                          <a:ea typeface="Times New Roman" panose="02020503050405090304"/>
                        </a:rPr>
                        <a:t>CNN</a:t>
                      </a:r>
                      <a:endParaRPr lang="en-US" altLang="zh-CN" sz="1000">
                        <a:latin typeface="Times New Roman" panose="02020503050405090304"/>
                        <a:ea typeface="Times New Roman" panose="02020503050405090304"/>
                      </a:endParaRPr>
                    </a:p>
                  </a:txBody>
                  <a:tcPr marL="0" marR="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0.401465</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w="6350" cap="flat" cmpd="sng">
                      <a:solidFill>
                        <a:srgbClr val="000008"/>
                      </a:solidFill>
                      <a:prstDash val="solid"/>
                      <a:headEnd type="none" w="med" len="med"/>
                      <a:tailEnd type="none" w="med" len="med"/>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0.66358</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38.9499</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8789.184</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r>
              <a:tr h="208280">
                <a:tc>
                  <a:txBody>
                    <a:bodyPr/>
                    <a:p>
                      <a:pPr marL="68580" indent="0" algn="ctr">
                        <a:lnSpc>
                          <a:spcPct val="114000"/>
                        </a:lnSpc>
                        <a:spcBef>
                          <a:spcPct val="0"/>
                        </a:spcBef>
                        <a:spcAft>
                          <a:spcPct val="0"/>
                        </a:spcAft>
                      </a:pPr>
                      <a:r>
                        <a:rPr lang="en-US" altLang="zh-CN" sz="1000">
                          <a:latin typeface="Times New Roman" panose="02020503050405090304"/>
                          <a:ea typeface="等线" panose="020F0502020204030204"/>
                        </a:rPr>
                        <a:t>10-&gt;3</a:t>
                      </a:r>
                      <a:endParaRPr lang="en-US" altLang="zh-CN" sz="1000">
                        <a:latin typeface="Times New Roman" panose="02020503050405090304"/>
                        <a:ea typeface="等线" panose="020F0502020204030204"/>
                      </a:endParaRPr>
                    </a:p>
                  </a:txBody>
                  <a:tcPr marL="0" marR="0" marT="0" marB="0" anchor="t" anchorCtr="0">
                    <a:lnL>
                      <a:noFill/>
                    </a:lnL>
                    <a:lnR w="6350" cap="flat" cmpd="sng">
                      <a:solidFill>
                        <a:srgbClr val="000008"/>
                      </a:solidFill>
                      <a:prstDash val="solid"/>
                      <a:headEnd type="none" w="med" len="med"/>
                      <a:tailEnd type="none" w="med" len="med"/>
                    </a:lnR>
                    <a:lnT>
                      <a:noFill/>
                    </a:lnT>
                    <a:lnB>
                      <a:noFill/>
                    </a:lnB>
                    <a:noFill/>
                  </a:tcPr>
                </a:tc>
                <a:tc>
                  <a:txBody>
                    <a:bodyPr/>
                    <a:p>
                      <a:pPr marL="68580" indent="0" algn="ctr">
                        <a:lnSpc>
                          <a:spcPct val="114000"/>
                        </a:lnSpc>
                        <a:spcBef>
                          <a:spcPct val="0"/>
                        </a:spcBef>
                        <a:spcAft>
                          <a:spcPct val="0"/>
                        </a:spcAft>
                      </a:pPr>
                      <a:r>
                        <a:rPr lang="en-US" altLang="zh-CN" sz="1000">
                          <a:latin typeface="Times New Roman" panose="02020503050405090304"/>
                          <a:ea typeface="等线" panose="020F0502020204030204"/>
                        </a:rPr>
                        <a:t>CNNL1</a:t>
                      </a:r>
                      <a:endParaRPr lang="en-US" altLang="zh-CN" sz="1000">
                        <a:latin typeface="Times New Roman" panose="02020503050405090304"/>
                        <a:ea typeface="等线" panose="020F0502020204030204"/>
                      </a:endParaRPr>
                    </a:p>
                  </a:txBody>
                  <a:tcPr marL="0" marR="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0.346121</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w="6350" cap="flat" cmpd="sng">
                      <a:solidFill>
                        <a:srgbClr val="000008"/>
                      </a:solidFill>
                      <a:prstDash val="solid"/>
                      <a:headEnd type="none" w="med" len="med"/>
                      <a:tailEnd type="none" w="med" len="med"/>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0.628557</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40.916</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8985.792</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r>
              <a:tr h="312420">
                <a:tc>
                  <a:txBody>
                    <a:bodyPr/>
                    <a:p>
                      <a:pPr marL="68580" indent="0" algn="ctr">
                        <a:lnSpc>
                          <a:spcPct val="114000"/>
                        </a:lnSpc>
                        <a:spcBef>
                          <a:spcPct val="0"/>
                        </a:spcBef>
                        <a:spcAft>
                          <a:spcPct val="0"/>
                        </a:spcAft>
                      </a:pPr>
                      <a:r>
                        <a:rPr lang="en-US" altLang="zh-CN" sz="1000">
                          <a:latin typeface="Times New Roman" panose="02020503050405090304"/>
                          <a:ea typeface="等线" panose="020F0502020204030204"/>
                        </a:rPr>
                        <a:t> </a:t>
                      </a:r>
                      <a:endParaRPr lang="en-US" altLang="zh-CN" sz="1000">
                        <a:latin typeface="Times New Roman" panose="02020503050405090304"/>
                        <a:ea typeface="等线" panose="020F0502020204030204"/>
                      </a:endParaRPr>
                    </a:p>
                  </a:txBody>
                  <a:tcPr marL="0" marR="0" marT="0" marB="0" anchor="t" anchorCtr="0">
                    <a:lnL>
                      <a:noFill/>
                    </a:lnL>
                    <a:lnR w="6350" cap="flat" cmpd="sng">
                      <a:solidFill>
                        <a:srgbClr val="000008"/>
                      </a:solidFill>
                      <a:prstDash val="solid"/>
                      <a:headEnd type="none" w="med" len="med"/>
                      <a:tailEnd type="none" w="med" len="med"/>
                    </a:lnR>
                    <a:lnT>
                      <a:noFill/>
                    </a:lnT>
                    <a:lnB>
                      <a:noFill/>
                    </a:lnB>
                    <a:noFill/>
                  </a:tcPr>
                </a:tc>
                <a:tc>
                  <a:txBody>
                    <a:bodyPr/>
                    <a:p>
                      <a:pPr marL="68580" indent="0" algn="ctr">
                        <a:lnSpc>
                          <a:spcPct val="114000"/>
                        </a:lnSpc>
                        <a:spcBef>
                          <a:spcPct val="0"/>
                        </a:spcBef>
                        <a:spcAft>
                          <a:spcPct val="0"/>
                        </a:spcAft>
                      </a:pPr>
                      <a:r>
                        <a:rPr lang="en-US" altLang="zh-CN" sz="1000">
                          <a:latin typeface="Times New Roman" panose="02020503050405090304"/>
                          <a:ea typeface="等线" panose="020F0502020204030204"/>
                        </a:rPr>
                        <a:t>CNNL2</a:t>
                      </a:r>
                      <a:endParaRPr lang="en-US" altLang="zh-CN" sz="1000">
                        <a:latin typeface="Times New Roman" panose="02020503050405090304"/>
                        <a:ea typeface="等线" panose="020F0502020204030204"/>
                      </a:endParaRPr>
                    </a:p>
                  </a:txBody>
                  <a:tcPr marL="0" marR="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0.347131</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w="6350" cap="flat" cmpd="sng">
                      <a:solidFill>
                        <a:srgbClr val="000008"/>
                      </a:solidFill>
                      <a:prstDash val="solid"/>
                      <a:headEnd type="none" w="med" len="med"/>
                      <a:tailEnd type="none" w="med" len="med"/>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0.626879</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40.916</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8985.792</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r>
              <a:tr h="313690">
                <a:tc>
                  <a:txBody>
                    <a:bodyPr/>
                    <a:p>
                      <a:pPr marL="68580" indent="0" algn="ctr">
                        <a:lnSpc>
                          <a:spcPct val="114000"/>
                        </a:lnSpc>
                        <a:spcBef>
                          <a:spcPct val="0"/>
                        </a:spcBef>
                        <a:spcAft>
                          <a:spcPct val="0"/>
                        </a:spcAft>
                      </a:pPr>
                      <a:r>
                        <a:rPr lang="en-US" altLang="zh-CN" sz="1000">
                          <a:latin typeface="Times New Roman" panose="02020503050405090304"/>
                          <a:ea typeface="等线" panose="020F0502020204030204"/>
                        </a:rPr>
                        <a:t> </a:t>
                      </a:r>
                      <a:endParaRPr lang="en-US" altLang="zh-CN" sz="1000">
                        <a:latin typeface="Times New Roman" panose="02020503050405090304"/>
                        <a:ea typeface="等线" panose="020F0502020204030204"/>
                      </a:endParaRPr>
                    </a:p>
                  </a:txBody>
                  <a:tcPr marL="0" marR="0" marT="0" marB="0" anchor="t" anchorCtr="0">
                    <a:lnL>
                      <a:noFill/>
                    </a:lnL>
                    <a:lnR w="6350" cap="flat" cmpd="sng">
                      <a:solidFill>
                        <a:srgbClr val="000008"/>
                      </a:solidFill>
                      <a:prstDash val="solid"/>
                      <a:headEnd type="none" w="med" len="med"/>
                      <a:tailEnd type="none" w="med" len="med"/>
                    </a:lnR>
                    <a:lnT>
                      <a:noFill/>
                    </a:lnT>
                    <a:lnB>
                      <a:noFill/>
                    </a:lnB>
                    <a:noFill/>
                  </a:tcPr>
                </a:tc>
                <a:tc>
                  <a:txBody>
                    <a:bodyPr/>
                    <a:p>
                      <a:pPr marL="68580" indent="0" algn="ctr">
                        <a:lnSpc>
                          <a:spcPct val="114000"/>
                        </a:lnSpc>
                        <a:spcBef>
                          <a:spcPct val="0"/>
                        </a:spcBef>
                        <a:spcAft>
                          <a:spcPct val="0"/>
                        </a:spcAft>
                      </a:pPr>
                      <a:r>
                        <a:rPr lang="en-US" altLang="zh-CN" sz="1000">
                          <a:latin typeface="Times New Roman" panose="02020503050405090304"/>
                          <a:ea typeface="Times New Roman" panose="02020503050405090304"/>
                        </a:rPr>
                        <a:t>ComplexCNN</a:t>
                      </a:r>
                      <a:endParaRPr lang="en-US" altLang="zh-CN" sz="1000">
                        <a:latin typeface="Times New Roman" panose="02020503050405090304"/>
                        <a:ea typeface="Times New Roman" panose="02020503050405090304"/>
                      </a:endParaRPr>
                    </a:p>
                  </a:txBody>
                  <a:tcPr marL="0" marR="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0.209463</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w="6350" cap="flat" cmpd="sng">
                      <a:solidFill>
                        <a:srgbClr val="000008"/>
                      </a:solidFill>
                      <a:prstDash val="solid"/>
                      <a:headEnd type="none" w="med" len="med"/>
                      <a:tailEnd type="none" w="med" len="med"/>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0.725776</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5.2792</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981.04</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r>
              <a:tr h="208280">
                <a:tc>
                  <a:txBody>
                    <a:bodyPr/>
                    <a:p>
                      <a:pPr marL="68580" indent="0" algn="ctr">
                        <a:lnSpc>
                          <a:spcPct val="114000"/>
                        </a:lnSpc>
                        <a:spcBef>
                          <a:spcPct val="0"/>
                        </a:spcBef>
                        <a:spcAft>
                          <a:spcPct val="0"/>
                        </a:spcAft>
                      </a:pPr>
                      <a:r>
                        <a:rPr lang="en-US" altLang="zh-CN" sz="1000">
                          <a:latin typeface="Times New Roman" panose="02020503050405090304"/>
                          <a:ea typeface="等线" panose="020F0502020204030204"/>
                        </a:rPr>
                        <a:t> </a:t>
                      </a:r>
                      <a:endParaRPr lang="en-US" altLang="zh-CN" sz="1000">
                        <a:latin typeface="Times New Roman" panose="02020503050405090304"/>
                        <a:ea typeface="等线" panose="020F0502020204030204"/>
                      </a:endParaRPr>
                    </a:p>
                  </a:txBody>
                  <a:tcPr marL="0" marR="0" marT="0" marB="0" anchor="t" anchorCtr="0">
                    <a:lnL>
                      <a:noFill/>
                    </a:lnL>
                    <a:lnR w="6350" cap="flat" cmpd="sng">
                      <a:solidFill>
                        <a:srgbClr val="000008"/>
                      </a:solidFill>
                      <a:prstDash val="solid"/>
                      <a:headEnd type="none" w="med" len="med"/>
                      <a:tailEnd type="none" w="med" len="med"/>
                    </a:lnR>
                    <a:lnT>
                      <a:noFill/>
                    </a:lnT>
                    <a:lnB>
                      <a:noFill/>
                    </a:lnB>
                    <a:noFill/>
                  </a:tcPr>
                </a:tc>
                <a:tc>
                  <a:txBody>
                    <a:bodyPr/>
                    <a:p>
                      <a:pPr marL="68580" indent="0" algn="ctr">
                        <a:lnSpc>
                          <a:spcPct val="114000"/>
                        </a:lnSpc>
                        <a:spcBef>
                          <a:spcPct val="0"/>
                        </a:spcBef>
                        <a:spcAft>
                          <a:spcPct val="0"/>
                        </a:spcAft>
                      </a:pPr>
                      <a:r>
                        <a:rPr lang="en-US" altLang="zh-CN" sz="1000">
                          <a:latin typeface="Times New Roman" panose="02020503050405090304"/>
                          <a:ea typeface="Times New Roman" panose="02020503050405090304"/>
                        </a:rPr>
                        <a:t>RNN</a:t>
                      </a:r>
                      <a:endParaRPr lang="en-US" altLang="zh-CN" sz="1000">
                        <a:latin typeface="Times New Roman" panose="02020503050405090304"/>
                        <a:ea typeface="Times New Roman" panose="02020503050405090304"/>
                      </a:endParaRPr>
                    </a:p>
                  </a:txBody>
                  <a:tcPr marL="0" marR="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0.200502</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w="6350" cap="flat" cmpd="sng">
                      <a:solidFill>
                        <a:srgbClr val="000008"/>
                      </a:solidFill>
                      <a:prstDash val="solid"/>
                      <a:headEnd type="none" w="med" len="med"/>
                      <a:tailEnd type="none" w="med" len="med"/>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0.741379</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32.7803</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4265.008</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r>
              <a:tr h="208280">
                <a:tc>
                  <a:txBody>
                    <a:bodyPr/>
                    <a:p>
                      <a:pPr marL="68580" indent="0" algn="ctr">
                        <a:lnSpc>
                          <a:spcPct val="114000"/>
                        </a:lnSpc>
                        <a:spcBef>
                          <a:spcPct val="0"/>
                        </a:spcBef>
                        <a:spcAft>
                          <a:spcPct val="0"/>
                        </a:spcAft>
                      </a:pPr>
                      <a:r>
                        <a:rPr lang="en-US" altLang="zh-CN" sz="1000">
                          <a:latin typeface="Times New Roman" panose="02020503050405090304"/>
                          <a:ea typeface="等线" panose="020F0502020204030204"/>
                        </a:rPr>
                        <a:t> </a:t>
                      </a:r>
                      <a:endParaRPr lang="en-US" altLang="zh-CN" sz="1000">
                        <a:latin typeface="Times New Roman" panose="02020503050405090304"/>
                        <a:ea typeface="等线" panose="020F0502020204030204"/>
                      </a:endParaRPr>
                    </a:p>
                  </a:txBody>
                  <a:tcPr marL="0" marR="0" marT="0" marB="0" anchor="t" anchorCtr="0">
                    <a:lnL>
                      <a:noFill/>
                    </a:lnL>
                    <a:lnR w="6350" cap="flat" cmpd="sng">
                      <a:solidFill>
                        <a:srgbClr val="000008"/>
                      </a:solidFill>
                      <a:prstDash val="solid"/>
                      <a:headEnd type="none" w="med" len="med"/>
                      <a:tailEnd type="none" w="med" len="med"/>
                    </a:lnR>
                    <a:lnT>
                      <a:noFill/>
                    </a:lnT>
                    <a:lnB>
                      <a:noFill/>
                    </a:lnB>
                    <a:noFill/>
                  </a:tcPr>
                </a:tc>
                <a:tc>
                  <a:txBody>
                    <a:bodyPr/>
                    <a:p>
                      <a:pPr marL="68580" indent="0" algn="ctr">
                        <a:lnSpc>
                          <a:spcPct val="114000"/>
                        </a:lnSpc>
                        <a:spcBef>
                          <a:spcPct val="0"/>
                        </a:spcBef>
                        <a:spcAft>
                          <a:spcPct val="0"/>
                        </a:spcAft>
                      </a:pPr>
                      <a:r>
                        <a:rPr lang="en-US" altLang="zh-CN" sz="1000">
                          <a:latin typeface="Times New Roman" panose="02020503050405090304"/>
                          <a:ea typeface="Times New Roman" panose="02020503050405090304"/>
                        </a:rPr>
                        <a:t>LSTM</a:t>
                      </a:r>
                      <a:endParaRPr lang="en-US" altLang="zh-CN" sz="1000">
                        <a:latin typeface="Times New Roman" panose="02020503050405090304"/>
                        <a:ea typeface="Times New Roman" panose="02020503050405090304"/>
                      </a:endParaRPr>
                    </a:p>
                  </a:txBody>
                  <a:tcPr marL="0" marR="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0.198241</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w="6350" cap="flat" cmpd="sng">
                      <a:solidFill>
                        <a:srgbClr val="000008"/>
                      </a:solidFill>
                      <a:prstDash val="solid"/>
                      <a:headEnd type="none" w="med" len="med"/>
                      <a:tailEnd type="none" w="med" len="med"/>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0.748487</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127.9099</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13763.632</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r>
              <a:tr h="208280">
                <a:tc>
                  <a:txBody>
                    <a:bodyPr/>
                    <a:p>
                      <a:pPr marL="68580" indent="0" algn="ctr">
                        <a:lnSpc>
                          <a:spcPct val="114000"/>
                        </a:lnSpc>
                        <a:spcBef>
                          <a:spcPct val="0"/>
                        </a:spcBef>
                        <a:spcAft>
                          <a:spcPct val="0"/>
                        </a:spcAft>
                      </a:pPr>
                      <a:r>
                        <a:rPr lang="en-US" altLang="zh-CN" sz="1000">
                          <a:latin typeface="Times New Roman" panose="02020503050405090304"/>
                          <a:ea typeface="等线" panose="020F0502020204030204"/>
                        </a:rPr>
                        <a:t> </a:t>
                      </a:r>
                      <a:endParaRPr lang="en-US" altLang="zh-CN" sz="1000">
                        <a:latin typeface="Times New Roman" panose="02020503050405090304"/>
                        <a:ea typeface="等线" panose="020F0502020204030204"/>
                      </a:endParaRPr>
                    </a:p>
                  </a:txBody>
                  <a:tcPr marL="0" marR="0" marT="0" marB="0" anchor="t" anchorCtr="0">
                    <a:lnL>
                      <a:noFill/>
                    </a:lnL>
                    <a:lnR w="6350" cap="flat" cmpd="sng">
                      <a:solidFill>
                        <a:srgbClr val="000008"/>
                      </a:solidFill>
                      <a:prstDash val="solid"/>
                      <a:headEnd type="none" w="med" len="med"/>
                      <a:tailEnd type="none" w="med" len="med"/>
                    </a:lnR>
                    <a:lnT>
                      <a:noFill/>
                    </a:lnT>
                    <a:lnB>
                      <a:noFill/>
                    </a:lnB>
                    <a:noFill/>
                  </a:tcPr>
                </a:tc>
                <a:tc>
                  <a:txBody>
                    <a:bodyPr/>
                    <a:p>
                      <a:pPr marL="68580" indent="0" algn="ctr">
                        <a:lnSpc>
                          <a:spcPct val="114000"/>
                        </a:lnSpc>
                        <a:spcBef>
                          <a:spcPct val="0"/>
                        </a:spcBef>
                        <a:spcAft>
                          <a:spcPct val="0"/>
                        </a:spcAft>
                      </a:pPr>
                      <a:r>
                        <a:rPr lang="en-US" altLang="zh-CN" sz="1000">
                          <a:latin typeface="Times New Roman" panose="02020503050405090304"/>
                          <a:ea typeface="Times New Roman" panose="02020503050405090304"/>
                        </a:rPr>
                        <a:t>Transformer</a:t>
                      </a:r>
                      <a:endParaRPr lang="en-US" altLang="zh-CN" sz="1000">
                        <a:latin typeface="Times New Roman" panose="02020503050405090304"/>
                        <a:ea typeface="Times New Roman" panose="02020503050405090304"/>
                      </a:endParaRPr>
                    </a:p>
                  </a:txBody>
                  <a:tcPr marL="0" marR="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0.173914</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w="6350" cap="flat" cmpd="sng">
                      <a:solidFill>
                        <a:srgbClr val="000008"/>
                      </a:solidFill>
                      <a:prstDash val="solid"/>
                      <a:headEnd type="none" w="med" len="med"/>
                      <a:tailEnd type="none" w="med" len="med"/>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0.761954</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687.1613</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80688.192</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r>
              <a:tr h="208280">
                <a:tc>
                  <a:txBody>
                    <a:bodyPr/>
                    <a:p>
                      <a:pPr marL="68580" indent="0" algn="ctr">
                        <a:lnSpc>
                          <a:spcPct val="114000"/>
                        </a:lnSpc>
                        <a:spcBef>
                          <a:spcPct val="0"/>
                        </a:spcBef>
                        <a:spcAft>
                          <a:spcPct val="0"/>
                        </a:spcAft>
                      </a:pPr>
                      <a:r>
                        <a:rPr lang="en-US" altLang="zh-CN" sz="1000">
                          <a:latin typeface="Times New Roman" panose="02020503050405090304"/>
                          <a:ea typeface="等线" panose="020F0502020204030204"/>
                        </a:rPr>
                        <a:t> </a:t>
                      </a:r>
                      <a:endParaRPr lang="en-US" altLang="zh-CN" sz="1000">
                        <a:latin typeface="Times New Roman" panose="02020503050405090304"/>
                        <a:ea typeface="等线" panose="020F0502020204030204"/>
                      </a:endParaRPr>
                    </a:p>
                  </a:txBody>
                  <a:tcPr marL="0" marR="0" marT="0" marB="0" anchor="t" anchorCtr="0">
                    <a:lnL>
                      <a:noFill/>
                    </a:lnL>
                    <a:lnR w="6350" cap="flat" cmpd="sng">
                      <a:solidFill>
                        <a:srgbClr val="000008"/>
                      </a:solidFill>
                      <a:prstDash val="solid"/>
                      <a:headEnd type="none" w="med" len="med"/>
                      <a:tailEnd type="none" w="med" len="med"/>
                    </a:lnR>
                    <a:lnT>
                      <a:noFill/>
                    </a:lnT>
                    <a:lnB w="6350" cap="flat" cmpd="sng">
                      <a:solidFill>
                        <a:srgbClr val="000008"/>
                      </a:solidFill>
                      <a:prstDash val="solid"/>
                      <a:headEnd type="none" w="med" len="med"/>
                      <a:tailEnd type="none" w="med" len="med"/>
                    </a:lnB>
                    <a:noFill/>
                  </a:tcPr>
                </a:tc>
                <a:tc>
                  <a:txBody>
                    <a:bodyPr/>
                    <a:p>
                      <a:pPr marL="68580" indent="0" algn="ctr">
                        <a:lnSpc>
                          <a:spcPct val="114000"/>
                        </a:lnSpc>
                        <a:spcBef>
                          <a:spcPct val="0"/>
                        </a:spcBef>
                        <a:spcAft>
                          <a:spcPct val="0"/>
                        </a:spcAft>
                      </a:pPr>
                      <a:r>
                        <a:rPr lang="en-US" altLang="zh-CN" sz="1000">
                          <a:latin typeface="Times New Roman" panose="02020503050405090304"/>
                          <a:ea typeface="Times New Roman" panose="02020503050405090304"/>
                        </a:rPr>
                        <a:t>Informer</a:t>
                      </a:r>
                      <a:endParaRPr lang="en-US" altLang="zh-CN" sz="1000">
                        <a:latin typeface="Times New Roman" panose="02020503050405090304"/>
                        <a:ea typeface="Times New Roman" panose="02020503050405090304"/>
                      </a:endParaRPr>
                    </a:p>
                  </a:txBody>
                  <a:tcPr marL="0" marR="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a:noFill/>
                    </a:lnT>
                    <a:lnB w="6350" cap="flat" cmpd="sng">
                      <a:solidFill>
                        <a:srgbClr val="000008"/>
                      </a:solidFill>
                      <a:prstDash val="solid"/>
                      <a:headEnd type="none" w="med" len="med"/>
                      <a:tailEnd type="none" w="med" len="med"/>
                    </a:lnB>
                    <a:noFill/>
                  </a:tcPr>
                </a:tc>
                <a:tc>
                  <a:txBody>
                    <a:bodyPr/>
                    <a:p>
                      <a:pPr marL="68580" indent="0" algn="ctr" fontAlgn="ctr">
                        <a:lnSpc>
                          <a:spcPct val="114000"/>
                        </a:lnSpc>
                        <a:spcBef>
                          <a:spcPct val="0"/>
                        </a:spcBef>
                        <a:spcAft>
                          <a:spcPts val="1000"/>
                        </a:spcAft>
                      </a:pPr>
                      <a:r>
                        <a:rPr lang="en-US" altLang="zh-CN" sz="1200" b="1" i="0">
                          <a:solidFill>
                            <a:srgbClr val="000000"/>
                          </a:solidFill>
                          <a:uFillTx/>
                          <a:latin typeface="Times New Roman" panose="02020503050405090304" pitchFamily="18" charset="0"/>
                          <a:ea typeface="Times New Roman" panose="02020503050405090304"/>
                          <a:cs typeface="Times New Roman Bold" panose="02020503050405090304" charset="0"/>
                        </a:rPr>
                        <a:t>0.1686</a:t>
                      </a:r>
                      <a:endParaRPr lang="en-US" altLang="zh-CN" sz="1200" b="1" i="0">
                        <a:solidFill>
                          <a:srgbClr val="000000"/>
                        </a:solidFill>
                        <a:uFillTx/>
                        <a:latin typeface="Times New Roman" panose="02020503050405090304" pitchFamily="18" charset="0"/>
                        <a:ea typeface="Times New Roman" panose="02020503050405090304"/>
                        <a:cs typeface="Times New Roman Bold" panose="02020503050405090304" charset="0"/>
                      </a:endParaRPr>
                    </a:p>
                  </a:txBody>
                  <a:tcPr marL="0" marR="0" marT="0" marB="0" anchor="ctr" anchorCtr="0">
                    <a:lnL w="6350" cap="flat" cmpd="sng">
                      <a:solidFill>
                        <a:srgbClr val="000008"/>
                      </a:solidFill>
                      <a:prstDash val="solid"/>
                      <a:headEnd type="none" w="med" len="med"/>
                      <a:tailEnd type="none" w="med" len="med"/>
                    </a:lnL>
                    <a:lnR>
                      <a:noFill/>
                    </a:lnR>
                    <a:lnT>
                      <a:noFill/>
                    </a:lnT>
                    <a:lnB w="6350" cap="flat" cmpd="sng">
                      <a:solidFill>
                        <a:srgbClr val="000008"/>
                      </a:solidFill>
                      <a:prstDash val="solid"/>
                      <a:headEnd type="none" w="med" len="med"/>
                      <a:tailEnd type="none" w="med" len="med"/>
                    </a:lnB>
                    <a:noFill/>
                  </a:tcPr>
                </a:tc>
                <a:tc>
                  <a:txBody>
                    <a:bodyPr/>
                    <a:p>
                      <a:pPr marL="68580" indent="0" algn="ctr" fontAlgn="ctr">
                        <a:lnSpc>
                          <a:spcPct val="114000"/>
                        </a:lnSpc>
                        <a:spcBef>
                          <a:spcPct val="0"/>
                        </a:spcBef>
                        <a:spcAft>
                          <a:spcPts val="1000"/>
                        </a:spcAft>
                      </a:pPr>
                      <a:r>
                        <a:rPr lang="en-US" altLang="zh-CN" sz="1200" b="1" i="0">
                          <a:solidFill>
                            <a:srgbClr val="000000"/>
                          </a:solidFill>
                          <a:uFillTx/>
                          <a:latin typeface="Times New Roman" panose="02020503050405090304" pitchFamily="18" charset="0"/>
                          <a:ea typeface="Times New Roman" panose="02020503050405090304"/>
                          <a:cs typeface="Times New Roman Bold" panose="02020503050405090304" charset="0"/>
                        </a:rPr>
                        <a:t>0.832626</a:t>
                      </a:r>
                      <a:endParaRPr lang="en-US" altLang="zh-CN" sz="1200" b="1" i="0">
                        <a:solidFill>
                          <a:srgbClr val="000000"/>
                        </a:solidFill>
                        <a:uFillTx/>
                        <a:latin typeface="Times New Roman" panose="02020503050405090304" pitchFamily="18" charset="0"/>
                        <a:ea typeface="Times New Roman" panose="02020503050405090304"/>
                        <a:cs typeface="Times New Roman Bold" panose="02020503050405090304" charset="0"/>
                      </a:endParaRPr>
                    </a:p>
                  </a:txBody>
                  <a:tcPr marL="0" marR="0" marT="0" marB="0" anchor="ctr" anchorCtr="0">
                    <a:lnL>
                      <a:noFill/>
                    </a:lnL>
                    <a:lnR>
                      <a:noFill/>
                    </a:lnR>
                    <a:lnT>
                      <a:noFill/>
                    </a:lnT>
                    <a:lnB w="6350" cap="flat" cmpd="sng">
                      <a:solidFill>
                        <a:srgbClr val="000008"/>
                      </a:solidFill>
                      <a:prstDash val="solid"/>
                      <a:headEnd type="none" w="med" len="med"/>
                      <a:tailEnd type="none" w="med" len="med"/>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720.7158</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w="6350" cap="flat" cmpd="sng">
                      <a:solidFill>
                        <a:srgbClr val="000008"/>
                      </a:solidFill>
                      <a:prstDash val="solid"/>
                      <a:headEnd type="none" w="med" len="med"/>
                      <a:tailEnd type="none" w="med" len="med"/>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93277.248</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w="6350" cap="flat" cmpd="sng">
                      <a:solidFill>
                        <a:srgbClr val="000008"/>
                      </a:solidFill>
                      <a:prstDash val="solid"/>
                      <a:headEnd type="none" w="med" len="med"/>
                      <a:tailEnd type="none" w="med" len="med"/>
                    </a:lnB>
                    <a:noFill/>
                  </a:tcPr>
                </a:tc>
              </a:tr>
              <a:tr h="208280">
                <a:tc>
                  <a:txBody>
                    <a:bodyPr/>
                    <a:p>
                      <a:pPr marL="68580" indent="0" algn="ctr">
                        <a:lnSpc>
                          <a:spcPct val="114000"/>
                        </a:lnSpc>
                        <a:spcBef>
                          <a:spcPct val="0"/>
                        </a:spcBef>
                        <a:spcAft>
                          <a:spcPct val="0"/>
                        </a:spcAft>
                        <a:buNone/>
                      </a:pPr>
                      <a:endParaRPr lang="en-US" altLang="zh-CN" sz="1000">
                        <a:latin typeface="Times New Roman" panose="02020503050405090304"/>
                        <a:ea typeface="等线" panose="020F0502020204030204"/>
                      </a:endParaRPr>
                    </a:p>
                  </a:txBody>
                  <a:tcPr marL="0" marR="0" marT="0" marB="0" anchor="t" anchorCtr="0">
                    <a:lnL>
                      <a:noFill/>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a:noFill/>
                    </a:lnB>
                    <a:noFill/>
                  </a:tcPr>
                </a:tc>
                <a:tc>
                  <a:txBody>
                    <a:bodyPr/>
                    <a:p>
                      <a:pPr marL="68580" indent="0" algn="ctr">
                        <a:lnSpc>
                          <a:spcPct val="114000"/>
                        </a:lnSpc>
                        <a:spcBef>
                          <a:spcPct val="0"/>
                        </a:spcBef>
                        <a:spcAft>
                          <a:spcPct val="0"/>
                        </a:spcAft>
                        <a:buNone/>
                      </a:pPr>
                      <a:r>
                        <a:rPr lang="en-US" altLang="zh-CN" sz="1000">
                          <a:latin typeface="Times New Roman" panose="02020503050405090304"/>
                          <a:ea typeface="Times New Roman" panose="02020503050405090304"/>
                        </a:rPr>
                        <a:t>AR</a:t>
                      </a:r>
                      <a:endParaRPr lang="en-US" altLang="zh-CN" sz="1000">
                        <a:latin typeface="Times New Roman" panose="02020503050405090304"/>
                        <a:ea typeface="Times New Roman" panose="02020503050405090304"/>
                      </a:endParaRPr>
                    </a:p>
                  </a:txBody>
                  <a:tcPr marL="0" marR="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a:noFill/>
                    </a:lnB>
                    <a:noFill/>
                  </a:tcPr>
                </a:tc>
                <a:tc>
                  <a:txBody>
                    <a:bodyPr/>
                    <a:p>
                      <a:pPr algn="ctr" fontAlgn="ctr"/>
                      <a:r>
                        <a:rPr lang="en-US" altLang="zh-CN" sz="1100" b="0" i="0">
                          <a:solidFill>
                            <a:srgbClr val="000000"/>
                          </a:solidFill>
                          <a:uFillTx/>
                          <a:latin typeface="Times New Roman" panose="02020503050405090304" pitchFamily="18" charset="0"/>
                          <a:ea typeface="宋体"/>
                        </a:rPr>
                        <a:t>0.96876</a:t>
                      </a:r>
                      <a:endParaRPr lang="en-US" altLang="zh-CN" sz="1100" b="0" i="0">
                        <a:solidFill>
                          <a:srgbClr val="000000"/>
                        </a:solidFill>
                        <a:uFillTx/>
                        <a:latin typeface="Times New Roman" panose="02020503050405090304" pitchFamily="18" charset="0"/>
                        <a:ea typeface="宋体"/>
                      </a:endParaRPr>
                    </a:p>
                  </a:txBody>
                  <a:tcPr marL="13017" marR="13017" marT="13017" marB="0" anchor="ctr" anchorCtr="0">
                    <a:lnL w="6350" cap="flat" cmpd="sng">
                      <a:solidFill>
                        <a:srgbClr val="000008"/>
                      </a:solidFill>
                      <a:prstDash val="solid"/>
                      <a:headEnd type="none" w="med" len="med"/>
                      <a:tailEnd type="none" w="med" len="med"/>
                    </a:lnL>
                    <a:lnR>
                      <a:noFill/>
                    </a:lnR>
                    <a:lnT w="6350" cap="flat" cmpd="sng">
                      <a:solidFill>
                        <a:srgbClr val="000008"/>
                      </a:solidFill>
                      <a:prstDash val="solid"/>
                      <a:headEnd type="none" w="med" len="med"/>
                      <a:tailEnd type="none" w="med" len="med"/>
                    </a:lnT>
                    <a:lnB>
                      <a:noFill/>
                    </a:lnB>
                    <a:noFill/>
                  </a:tcPr>
                </a:tc>
                <a:tc>
                  <a:txBody>
                    <a:bodyPr/>
                    <a:p>
                      <a:pPr algn="ctr" fontAlgn="ctr"/>
                      <a:r>
                        <a:rPr lang="en-US" altLang="zh-CN" sz="1100" b="0" i="0">
                          <a:solidFill>
                            <a:srgbClr val="000000"/>
                          </a:solidFill>
                          <a:uFillTx/>
                          <a:latin typeface="Times New Roman" panose="02020503050405090304" pitchFamily="18" charset="0"/>
                          <a:ea typeface="宋体"/>
                        </a:rPr>
                        <a:t>0.096504</a:t>
                      </a:r>
                      <a:endParaRPr lang="en-US" altLang="zh-CN" sz="1100" b="0" i="0">
                        <a:solidFill>
                          <a:srgbClr val="000000"/>
                        </a:solidFill>
                        <a:uFillTx/>
                        <a:latin typeface="Times New Roman" panose="02020503050405090304" pitchFamily="18" charset="0"/>
                        <a:ea typeface="宋体"/>
                      </a:endParaRPr>
                    </a:p>
                  </a:txBody>
                  <a:tcPr marL="13017" marR="13017" marT="13017" marB="0" anchor="ctr" anchorCtr="0">
                    <a:lnL>
                      <a:noFill/>
                    </a:lnL>
                    <a:lnR>
                      <a:noFill/>
                    </a:lnR>
                    <a:lnT w="6350" cap="flat" cmpd="sng">
                      <a:solidFill>
                        <a:srgbClr val="000008"/>
                      </a:solidFill>
                      <a:prstDash val="solid"/>
                      <a:headEnd type="none" w="med" len="med"/>
                      <a:tailEnd type="none" w="med" len="med"/>
                    </a:lnT>
                    <a:lnB>
                      <a:noFill/>
                    </a:lnB>
                    <a:noFill/>
                  </a:tcPr>
                </a:tc>
                <a:tc>
                  <a:txBody>
                    <a:bodyPr/>
                    <a:p>
                      <a:pPr algn="ctr" fontAlgn="ctr"/>
                      <a:r>
                        <a:rPr lang="en-US" altLang="zh-CN" sz="1100" b="0" i="0">
                          <a:solidFill>
                            <a:srgbClr val="000000"/>
                          </a:solidFill>
                          <a:uFillTx/>
                          <a:latin typeface="Times New Roman" panose="02020503050405090304" pitchFamily="18" charset="0"/>
                          <a:ea typeface="宋体"/>
                        </a:rPr>
                        <a:t>12.88</a:t>
                      </a:r>
                      <a:endParaRPr lang="en-US" altLang="zh-CN" sz="1100" b="0" i="0">
                        <a:solidFill>
                          <a:srgbClr val="000000"/>
                        </a:solidFill>
                        <a:uFillTx/>
                        <a:latin typeface="Times New Roman" panose="02020503050405090304" pitchFamily="18" charset="0"/>
                        <a:ea typeface="宋体"/>
                      </a:endParaRPr>
                    </a:p>
                  </a:txBody>
                  <a:tcPr marL="13017" marR="13017" marT="13017" marB="0" anchor="ctr" anchorCtr="0">
                    <a:lnL>
                      <a:noFill/>
                    </a:lnL>
                    <a:lnR>
                      <a:noFill/>
                    </a:lnR>
                    <a:lnT w="6350" cap="flat" cmpd="sng">
                      <a:solidFill>
                        <a:srgbClr val="000008"/>
                      </a:solidFill>
                      <a:prstDash val="solid"/>
                      <a:headEnd type="none" w="med" len="med"/>
                      <a:tailEnd type="none" w="med" len="med"/>
                    </a:lnT>
                    <a:lnB>
                      <a:noFill/>
                    </a:lnB>
                    <a:noFill/>
                  </a:tcPr>
                </a:tc>
                <a:tc>
                  <a:txBody>
                    <a:bodyPr/>
                    <a:p>
                      <a:pPr algn="ctr" fontAlgn="ctr"/>
                      <a:r>
                        <a:rPr lang="en-US" altLang="zh-CN" sz="1100" b="0" i="0">
                          <a:solidFill>
                            <a:srgbClr val="000000"/>
                          </a:solidFill>
                          <a:uFillTx/>
                          <a:latin typeface="Times New Roman" panose="02020503050405090304" pitchFamily="18" charset="0"/>
                          <a:ea typeface="宋体"/>
                        </a:rPr>
                        <a:t>1075.0208</a:t>
                      </a:r>
                      <a:endParaRPr lang="en-US" altLang="zh-CN" sz="1100" b="0" i="0">
                        <a:solidFill>
                          <a:srgbClr val="000000"/>
                        </a:solidFill>
                        <a:uFillTx/>
                        <a:latin typeface="Times New Roman" panose="02020503050405090304" pitchFamily="18" charset="0"/>
                        <a:ea typeface="宋体"/>
                      </a:endParaRPr>
                    </a:p>
                  </a:txBody>
                  <a:tcPr marL="13017" marR="13017" marT="13017" marB="0" anchor="ctr" anchorCtr="0">
                    <a:lnL>
                      <a:noFill/>
                    </a:lnL>
                    <a:lnR>
                      <a:noFill/>
                    </a:lnR>
                    <a:lnT w="6350" cap="flat" cmpd="sng">
                      <a:solidFill>
                        <a:srgbClr val="000008"/>
                      </a:solidFill>
                      <a:prstDash val="solid"/>
                      <a:headEnd type="none" w="med" len="med"/>
                      <a:tailEnd type="none" w="med" len="med"/>
                    </a:lnT>
                    <a:lnB>
                      <a:noFill/>
                    </a:lnB>
                    <a:noFill/>
                  </a:tcPr>
                </a:tc>
              </a:tr>
              <a:tr h="208280">
                <a:tc>
                  <a:txBody>
                    <a:bodyPr/>
                    <a:p>
                      <a:pPr marL="68580" indent="0" algn="ctr">
                        <a:lnSpc>
                          <a:spcPct val="114000"/>
                        </a:lnSpc>
                        <a:spcBef>
                          <a:spcPct val="0"/>
                        </a:spcBef>
                        <a:spcAft>
                          <a:spcPct val="0"/>
                        </a:spcAft>
                      </a:pPr>
                      <a:r>
                        <a:rPr lang="en-US" altLang="zh-CN" sz="1000">
                          <a:latin typeface="Times New Roman" panose="02020503050405090304"/>
                          <a:ea typeface="等线" panose="020F0502020204030204"/>
                        </a:rPr>
                        <a:t> </a:t>
                      </a:r>
                      <a:endParaRPr lang="en-US" altLang="zh-CN" sz="1000">
                        <a:latin typeface="Times New Roman" panose="02020503050405090304"/>
                        <a:ea typeface="等线" panose="020F0502020204030204"/>
                      </a:endParaRPr>
                    </a:p>
                  </a:txBody>
                  <a:tcPr marL="0" marR="0" marT="0" marB="0" anchor="t" anchorCtr="0">
                    <a:lnL>
                      <a:noFill/>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a:noFill/>
                    </a:lnB>
                    <a:noFill/>
                  </a:tcPr>
                </a:tc>
                <a:tc>
                  <a:txBody>
                    <a:bodyPr/>
                    <a:p>
                      <a:pPr marL="68580" indent="0" algn="ctr">
                        <a:lnSpc>
                          <a:spcPct val="114000"/>
                        </a:lnSpc>
                        <a:spcBef>
                          <a:spcPct val="0"/>
                        </a:spcBef>
                        <a:spcAft>
                          <a:spcPct val="0"/>
                        </a:spcAft>
                      </a:pPr>
                      <a:r>
                        <a:rPr lang="en-US" altLang="zh-CN" sz="1000">
                          <a:latin typeface="Times New Roman" panose="02020503050405090304"/>
                          <a:ea typeface="Times New Roman" panose="02020503050405090304"/>
                        </a:rPr>
                        <a:t>MLP</a:t>
                      </a:r>
                      <a:endParaRPr lang="en-US" altLang="zh-CN" sz="1000">
                        <a:latin typeface="Times New Roman" panose="02020503050405090304"/>
                        <a:ea typeface="Times New Roman" panose="02020503050405090304"/>
                      </a:endParaRPr>
                    </a:p>
                  </a:txBody>
                  <a:tcPr marL="0" marR="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1.012472</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w="6350" cap="flat" cmpd="sng">
                      <a:solidFill>
                        <a:srgbClr val="000008"/>
                      </a:solidFill>
                      <a:prstDash val="solid"/>
                      <a:headEnd type="none" w="med" len="med"/>
                      <a:tailEnd type="none" w="med" len="med"/>
                    </a:lnL>
                    <a:lnR>
                      <a:noFill/>
                    </a:lnR>
                    <a:lnT w="6350" cap="flat" cmpd="sng">
                      <a:solidFill>
                        <a:srgbClr val="000008"/>
                      </a:solidFill>
                      <a:prstDash val="solid"/>
                      <a:headEnd type="none" w="med" len="med"/>
                      <a:tailEnd type="none" w="med" len="med"/>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0.107066</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w="6350" cap="flat" cmpd="sng">
                      <a:solidFill>
                        <a:srgbClr val="000008"/>
                      </a:solidFill>
                      <a:prstDash val="solid"/>
                      <a:headEnd type="none" w="med" len="med"/>
                      <a:tailEnd type="none" w="med" len="med"/>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3.9322</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w="6350" cap="flat" cmpd="sng">
                      <a:solidFill>
                        <a:srgbClr val="000008"/>
                      </a:solidFill>
                      <a:prstDash val="solid"/>
                      <a:headEnd type="none" w="med" len="med"/>
                      <a:tailEnd type="none" w="med" len="med"/>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3343.68</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w="6350" cap="flat" cmpd="sng">
                      <a:solidFill>
                        <a:srgbClr val="000008"/>
                      </a:solidFill>
                      <a:prstDash val="solid"/>
                      <a:headEnd type="none" w="med" len="med"/>
                      <a:tailEnd type="none" w="med" len="med"/>
                    </a:lnT>
                    <a:lnB>
                      <a:noFill/>
                    </a:lnB>
                    <a:noFill/>
                  </a:tcPr>
                </a:tc>
              </a:tr>
              <a:tr h="208280">
                <a:tc>
                  <a:txBody>
                    <a:bodyPr/>
                    <a:p>
                      <a:pPr marL="68580" indent="0" algn="ctr">
                        <a:lnSpc>
                          <a:spcPct val="114000"/>
                        </a:lnSpc>
                        <a:spcBef>
                          <a:spcPct val="0"/>
                        </a:spcBef>
                        <a:spcAft>
                          <a:spcPct val="0"/>
                        </a:spcAft>
                      </a:pPr>
                      <a:r>
                        <a:rPr lang="en-US" altLang="zh-CN" sz="1000">
                          <a:latin typeface="Times New Roman" panose="02020503050405090304"/>
                          <a:ea typeface="等线" panose="020F0502020204030204"/>
                        </a:rPr>
                        <a:t> </a:t>
                      </a:r>
                      <a:endParaRPr lang="en-US" altLang="zh-CN" sz="1000">
                        <a:latin typeface="Times New Roman" panose="02020503050405090304"/>
                        <a:ea typeface="等线" panose="020F0502020204030204"/>
                      </a:endParaRPr>
                    </a:p>
                  </a:txBody>
                  <a:tcPr marL="0" marR="0" marT="0" marB="0" anchor="t" anchorCtr="0">
                    <a:lnL>
                      <a:noFill/>
                    </a:lnL>
                    <a:lnR w="6350" cap="flat" cmpd="sng">
                      <a:solidFill>
                        <a:srgbClr val="000008"/>
                      </a:solidFill>
                      <a:prstDash val="solid"/>
                      <a:headEnd type="none" w="med" len="med"/>
                      <a:tailEnd type="none" w="med" len="med"/>
                    </a:lnR>
                    <a:lnT>
                      <a:noFill/>
                    </a:lnT>
                    <a:lnB>
                      <a:noFill/>
                    </a:lnB>
                    <a:noFill/>
                  </a:tcPr>
                </a:tc>
                <a:tc>
                  <a:txBody>
                    <a:bodyPr/>
                    <a:p>
                      <a:pPr marL="68580" indent="0" algn="ctr">
                        <a:lnSpc>
                          <a:spcPct val="114000"/>
                        </a:lnSpc>
                        <a:spcBef>
                          <a:spcPct val="0"/>
                        </a:spcBef>
                        <a:spcAft>
                          <a:spcPct val="0"/>
                        </a:spcAft>
                      </a:pPr>
                      <a:r>
                        <a:rPr lang="en-US" altLang="zh-CN" sz="1000">
                          <a:latin typeface="Times New Roman" panose="02020503050405090304"/>
                          <a:ea typeface="Times New Roman" panose="02020503050405090304"/>
                        </a:rPr>
                        <a:t>CNN</a:t>
                      </a:r>
                      <a:endParaRPr lang="en-US" altLang="zh-CN" sz="1000">
                        <a:latin typeface="Times New Roman" panose="02020503050405090304"/>
                        <a:ea typeface="Times New Roman" panose="02020503050405090304"/>
                      </a:endParaRPr>
                    </a:p>
                  </a:txBody>
                  <a:tcPr marL="0" marR="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0.447695</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w="6350" cap="flat" cmpd="sng">
                      <a:solidFill>
                        <a:srgbClr val="000008"/>
                      </a:solidFill>
                      <a:prstDash val="solid"/>
                      <a:headEnd type="none" w="med" len="med"/>
                      <a:tailEnd type="none" w="med" len="med"/>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0.577515</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39.081</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8920.384</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r>
              <a:tr h="208280">
                <a:tc>
                  <a:txBody>
                    <a:bodyPr/>
                    <a:p>
                      <a:pPr marL="68580" indent="0" algn="ctr">
                        <a:lnSpc>
                          <a:spcPct val="114000"/>
                        </a:lnSpc>
                        <a:spcBef>
                          <a:spcPct val="0"/>
                        </a:spcBef>
                        <a:spcAft>
                          <a:spcPct val="0"/>
                        </a:spcAft>
                      </a:pPr>
                      <a:r>
                        <a:rPr lang="en-US" altLang="zh-CN" sz="1000">
                          <a:latin typeface="Times New Roman" panose="02020503050405090304"/>
                          <a:ea typeface="等线" panose="020F0502020204030204"/>
                        </a:rPr>
                        <a:t>10-&gt;5</a:t>
                      </a:r>
                      <a:endParaRPr lang="en-US" altLang="zh-CN" sz="1000">
                        <a:latin typeface="Times New Roman" panose="02020503050405090304"/>
                        <a:ea typeface="等线" panose="020F0502020204030204"/>
                      </a:endParaRPr>
                    </a:p>
                  </a:txBody>
                  <a:tcPr marL="0" marR="0" marT="0" marB="0" anchor="t" anchorCtr="0">
                    <a:lnL>
                      <a:noFill/>
                    </a:lnL>
                    <a:lnR w="6350" cap="flat" cmpd="sng">
                      <a:solidFill>
                        <a:srgbClr val="000008"/>
                      </a:solidFill>
                      <a:prstDash val="solid"/>
                      <a:headEnd type="none" w="med" len="med"/>
                      <a:tailEnd type="none" w="med" len="med"/>
                    </a:lnR>
                    <a:lnT>
                      <a:noFill/>
                    </a:lnT>
                    <a:lnB>
                      <a:noFill/>
                    </a:lnB>
                    <a:noFill/>
                  </a:tcPr>
                </a:tc>
                <a:tc>
                  <a:txBody>
                    <a:bodyPr/>
                    <a:p>
                      <a:pPr marL="68580" indent="0" algn="ctr">
                        <a:lnSpc>
                          <a:spcPct val="114000"/>
                        </a:lnSpc>
                        <a:spcBef>
                          <a:spcPct val="0"/>
                        </a:spcBef>
                        <a:spcAft>
                          <a:spcPct val="0"/>
                        </a:spcAft>
                      </a:pPr>
                      <a:r>
                        <a:rPr lang="en-US" altLang="zh-CN" sz="1000">
                          <a:latin typeface="Times New Roman" panose="02020503050405090304"/>
                          <a:ea typeface="等线" panose="020F0502020204030204"/>
                        </a:rPr>
                        <a:t>CNNL1</a:t>
                      </a:r>
                      <a:endParaRPr lang="en-US" altLang="zh-CN" sz="1000">
                        <a:latin typeface="Times New Roman" panose="02020503050405090304"/>
                        <a:ea typeface="等线" panose="020F0502020204030204"/>
                      </a:endParaRPr>
                    </a:p>
                  </a:txBody>
                  <a:tcPr marL="0" marR="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0.425543</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w="6350" cap="flat" cmpd="sng">
                      <a:solidFill>
                        <a:srgbClr val="000008"/>
                      </a:solidFill>
                      <a:prstDash val="solid"/>
                      <a:headEnd type="none" w="med" len="med"/>
                      <a:tailEnd type="none" w="med" len="med"/>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0.540513</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41.047</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9116.992</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r>
              <a:tr h="208280">
                <a:tc>
                  <a:txBody>
                    <a:bodyPr/>
                    <a:p>
                      <a:pPr marL="68580" indent="0" algn="ctr">
                        <a:lnSpc>
                          <a:spcPct val="114000"/>
                        </a:lnSpc>
                        <a:spcBef>
                          <a:spcPct val="0"/>
                        </a:spcBef>
                        <a:spcAft>
                          <a:spcPct val="0"/>
                        </a:spcAft>
                      </a:pPr>
                      <a:r>
                        <a:rPr lang="en-US" altLang="zh-CN" sz="1000">
                          <a:latin typeface="Times New Roman" panose="02020503050405090304"/>
                          <a:ea typeface="等线" panose="020F0502020204030204"/>
                        </a:rPr>
                        <a:t> </a:t>
                      </a:r>
                      <a:endParaRPr lang="en-US" altLang="zh-CN" sz="1000">
                        <a:latin typeface="Times New Roman" panose="02020503050405090304"/>
                        <a:ea typeface="等线" panose="020F0502020204030204"/>
                      </a:endParaRPr>
                    </a:p>
                  </a:txBody>
                  <a:tcPr marL="0" marR="0" marT="0" marB="0" anchor="t" anchorCtr="0">
                    <a:lnL>
                      <a:noFill/>
                    </a:lnL>
                    <a:lnR w="6350" cap="flat" cmpd="sng">
                      <a:solidFill>
                        <a:srgbClr val="000008"/>
                      </a:solidFill>
                      <a:prstDash val="solid"/>
                      <a:headEnd type="none" w="med" len="med"/>
                      <a:tailEnd type="none" w="med" len="med"/>
                    </a:lnR>
                    <a:lnT>
                      <a:noFill/>
                    </a:lnT>
                    <a:lnB>
                      <a:noFill/>
                    </a:lnB>
                    <a:noFill/>
                  </a:tcPr>
                </a:tc>
                <a:tc>
                  <a:txBody>
                    <a:bodyPr/>
                    <a:p>
                      <a:pPr marL="68580" indent="0" algn="ctr">
                        <a:lnSpc>
                          <a:spcPct val="114000"/>
                        </a:lnSpc>
                        <a:spcBef>
                          <a:spcPct val="0"/>
                        </a:spcBef>
                        <a:spcAft>
                          <a:spcPct val="0"/>
                        </a:spcAft>
                      </a:pPr>
                      <a:r>
                        <a:rPr lang="en-US" altLang="zh-CN" sz="1000">
                          <a:latin typeface="Times New Roman" panose="02020503050405090304"/>
                          <a:ea typeface="等线" panose="020F0502020204030204"/>
                        </a:rPr>
                        <a:t>CNNL2</a:t>
                      </a:r>
                      <a:endParaRPr lang="en-US" altLang="zh-CN" sz="1000">
                        <a:latin typeface="Times New Roman" panose="02020503050405090304"/>
                        <a:ea typeface="等线" panose="020F0502020204030204"/>
                      </a:endParaRPr>
                    </a:p>
                  </a:txBody>
                  <a:tcPr marL="0" marR="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0.425429</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w="6350" cap="flat" cmpd="sng">
                      <a:solidFill>
                        <a:srgbClr val="000008"/>
                      </a:solidFill>
                      <a:prstDash val="solid"/>
                      <a:headEnd type="none" w="med" len="med"/>
                      <a:tailEnd type="none" w="med" len="med"/>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0.540082</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41.047</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9116.992</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r>
              <a:tr h="208280">
                <a:tc>
                  <a:txBody>
                    <a:bodyPr/>
                    <a:p>
                      <a:pPr marL="68580" indent="0" algn="ctr">
                        <a:lnSpc>
                          <a:spcPct val="114000"/>
                        </a:lnSpc>
                        <a:spcBef>
                          <a:spcPct val="0"/>
                        </a:spcBef>
                        <a:spcAft>
                          <a:spcPct val="0"/>
                        </a:spcAft>
                      </a:pPr>
                      <a:r>
                        <a:rPr lang="en-US" altLang="zh-CN" sz="1000">
                          <a:latin typeface="Times New Roman" panose="02020503050405090304"/>
                          <a:ea typeface="等线" panose="020F0502020204030204"/>
                        </a:rPr>
                        <a:t> </a:t>
                      </a:r>
                      <a:endParaRPr lang="en-US" altLang="zh-CN" sz="1000">
                        <a:latin typeface="Times New Roman" panose="02020503050405090304"/>
                        <a:ea typeface="等线" panose="020F0502020204030204"/>
                      </a:endParaRPr>
                    </a:p>
                  </a:txBody>
                  <a:tcPr marL="0" marR="0" marT="0" marB="0" anchor="t" anchorCtr="0">
                    <a:lnL>
                      <a:noFill/>
                    </a:lnL>
                    <a:lnR w="6350" cap="flat" cmpd="sng">
                      <a:solidFill>
                        <a:srgbClr val="000008"/>
                      </a:solidFill>
                      <a:prstDash val="solid"/>
                      <a:headEnd type="none" w="med" len="med"/>
                      <a:tailEnd type="none" w="med" len="med"/>
                    </a:lnR>
                    <a:lnT>
                      <a:noFill/>
                    </a:lnT>
                    <a:lnB>
                      <a:noFill/>
                    </a:lnB>
                    <a:noFill/>
                  </a:tcPr>
                </a:tc>
                <a:tc>
                  <a:txBody>
                    <a:bodyPr/>
                    <a:p>
                      <a:pPr marL="68580" indent="0" algn="ctr">
                        <a:lnSpc>
                          <a:spcPct val="114000"/>
                        </a:lnSpc>
                        <a:spcBef>
                          <a:spcPct val="0"/>
                        </a:spcBef>
                        <a:spcAft>
                          <a:spcPct val="0"/>
                        </a:spcAft>
                      </a:pPr>
                      <a:r>
                        <a:rPr lang="en-US" altLang="zh-CN" sz="1000">
                          <a:latin typeface="Times New Roman" panose="02020503050405090304"/>
                          <a:ea typeface="Times New Roman" panose="02020503050405090304"/>
                        </a:rPr>
                        <a:t>ComplexCNN</a:t>
                      </a:r>
                      <a:endParaRPr lang="en-US" altLang="zh-CN" sz="1000">
                        <a:latin typeface="Times New Roman" panose="02020503050405090304"/>
                        <a:ea typeface="Times New Roman" panose="02020503050405090304"/>
                      </a:endParaRPr>
                    </a:p>
                  </a:txBody>
                  <a:tcPr marL="0" marR="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0.152878</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w="6350" cap="flat" cmpd="sng">
                      <a:solidFill>
                        <a:srgbClr val="000008"/>
                      </a:solidFill>
                      <a:prstDash val="solid"/>
                      <a:headEnd type="none" w="med" len="med"/>
                      <a:tailEnd type="none" w="med" len="med"/>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0.661462</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5.312</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1013.84</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r>
              <a:tr h="208280">
                <a:tc>
                  <a:txBody>
                    <a:bodyPr/>
                    <a:p>
                      <a:pPr marL="68580" indent="0" algn="ctr">
                        <a:lnSpc>
                          <a:spcPct val="114000"/>
                        </a:lnSpc>
                        <a:spcBef>
                          <a:spcPct val="0"/>
                        </a:spcBef>
                        <a:spcAft>
                          <a:spcPct val="0"/>
                        </a:spcAft>
                      </a:pPr>
                      <a:r>
                        <a:rPr lang="en-US" altLang="zh-CN" sz="1000">
                          <a:latin typeface="Times New Roman" panose="02020503050405090304"/>
                          <a:ea typeface="等线" panose="020F0502020204030204"/>
                        </a:rPr>
                        <a:t> </a:t>
                      </a:r>
                      <a:endParaRPr lang="en-US" altLang="zh-CN" sz="1000">
                        <a:latin typeface="Times New Roman" panose="02020503050405090304"/>
                        <a:ea typeface="等线" panose="020F0502020204030204"/>
                      </a:endParaRPr>
                    </a:p>
                  </a:txBody>
                  <a:tcPr marL="0" marR="0" marT="0" marB="0" anchor="t" anchorCtr="0">
                    <a:lnL>
                      <a:noFill/>
                    </a:lnL>
                    <a:lnR w="6350" cap="flat" cmpd="sng">
                      <a:solidFill>
                        <a:srgbClr val="000008"/>
                      </a:solidFill>
                      <a:prstDash val="solid"/>
                      <a:headEnd type="none" w="med" len="med"/>
                      <a:tailEnd type="none" w="med" len="med"/>
                    </a:lnR>
                    <a:lnT>
                      <a:noFill/>
                    </a:lnT>
                    <a:lnB>
                      <a:noFill/>
                    </a:lnB>
                    <a:noFill/>
                  </a:tcPr>
                </a:tc>
                <a:tc>
                  <a:txBody>
                    <a:bodyPr/>
                    <a:p>
                      <a:pPr marL="68580" indent="0" algn="ctr">
                        <a:lnSpc>
                          <a:spcPct val="114000"/>
                        </a:lnSpc>
                        <a:spcBef>
                          <a:spcPct val="0"/>
                        </a:spcBef>
                        <a:spcAft>
                          <a:spcPct val="0"/>
                        </a:spcAft>
                      </a:pPr>
                      <a:r>
                        <a:rPr lang="en-US" altLang="zh-CN" sz="1000">
                          <a:latin typeface="Times New Roman" panose="02020503050405090304"/>
                          <a:ea typeface="Times New Roman" panose="02020503050405090304"/>
                        </a:rPr>
                        <a:t>RNN</a:t>
                      </a:r>
                      <a:endParaRPr lang="en-US" altLang="zh-CN" sz="1000">
                        <a:latin typeface="Times New Roman" panose="02020503050405090304"/>
                        <a:ea typeface="Times New Roman" panose="02020503050405090304"/>
                      </a:endParaRPr>
                    </a:p>
                  </a:txBody>
                  <a:tcPr marL="0" marR="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0.157634</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w="6350" cap="flat" cmpd="sng">
                      <a:solidFill>
                        <a:srgbClr val="000008"/>
                      </a:solidFill>
                      <a:prstDash val="solid"/>
                      <a:headEnd type="none" w="med" len="med"/>
                      <a:tailEnd type="none" w="med" len="med"/>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0.657863</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32.8131</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4297.808</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r>
              <a:tr h="208280">
                <a:tc>
                  <a:txBody>
                    <a:bodyPr/>
                    <a:p>
                      <a:pPr marL="68580" indent="0" algn="ctr">
                        <a:lnSpc>
                          <a:spcPct val="114000"/>
                        </a:lnSpc>
                        <a:spcBef>
                          <a:spcPct val="0"/>
                        </a:spcBef>
                        <a:spcAft>
                          <a:spcPct val="0"/>
                        </a:spcAft>
                      </a:pPr>
                      <a:r>
                        <a:rPr lang="en-US" altLang="zh-CN" sz="1000">
                          <a:latin typeface="Times New Roman" panose="02020503050405090304"/>
                          <a:ea typeface="等线" panose="020F0502020204030204"/>
                        </a:rPr>
                        <a:t> </a:t>
                      </a:r>
                      <a:endParaRPr lang="en-US" altLang="zh-CN" sz="1000">
                        <a:latin typeface="Times New Roman" panose="02020503050405090304"/>
                        <a:ea typeface="等线" panose="020F0502020204030204"/>
                      </a:endParaRPr>
                    </a:p>
                  </a:txBody>
                  <a:tcPr marL="0" marR="0" marT="0" marB="0" anchor="t" anchorCtr="0">
                    <a:lnL>
                      <a:noFill/>
                    </a:lnL>
                    <a:lnR w="6350" cap="flat" cmpd="sng">
                      <a:solidFill>
                        <a:srgbClr val="000008"/>
                      </a:solidFill>
                      <a:prstDash val="solid"/>
                      <a:headEnd type="none" w="med" len="med"/>
                      <a:tailEnd type="none" w="med" len="med"/>
                    </a:lnR>
                    <a:lnT>
                      <a:noFill/>
                    </a:lnT>
                    <a:lnB>
                      <a:noFill/>
                    </a:lnB>
                    <a:noFill/>
                  </a:tcPr>
                </a:tc>
                <a:tc>
                  <a:txBody>
                    <a:bodyPr/>
                    <a:p>
                      <a:pPr marL="68580" indent="0" algn="ctr">
                        <a:lnSpc>
                          <a:spcPct val="114000"/>
                        </a:lnSpc>
                        <a:spcBef>
                          <a:spcPct val="0"/>
                        </a:spcBef>
                        <a:spcAft>
                          <a:spcPct val="0"/>
                        </a:spcAft>
                      </a:pPr>
                      <a:r>
                        <a:rPr lang="en-US" altLang="zh-CN" sz="1000">
                          <a:latin typeface="Times New Roman" panose="02020503050405090304"/>
                          <a:ea typeface="Times New Roman" panose="02020503050405090304"/>
                        </a:rPr>
                        <a:t>LSTM</a:t>
                      </a:r>
                      <a:endParaRPr lang="en-US" altLang="zh-CN" sz="1000">
                        <a:latin typeface="Times New Roman" panose="02020503050405090304"/>
                        <a:ea typeface="Times New Roman" panose="02020503050405090304"/>
                      </a:endParaRPr>
                    </a:p>
                  </a:txBody>
                  <a:tcPr marL="0" marR="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0.184414</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w="6350" cap="flat" cmpd="sng">
                      <a:solidFill>
                        <a:srgbClr val="000008"/>
                      </a:solidFill>
                      <a:prstDash val="solid"/>
                      <a:headEnd type="none" w="med" len="med"/>
                      <a:tailEnd type="none" w="med" len="med"/>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0.639779</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127.9427</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13796.432</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r>
              <a:tr h="208280">
                <a:tc>
                  <a:txBody>
                    <a:bodyPr/>
                    <a:p>
                      <a:pPr marL="68580" indent="0" algn="ctr">
                        <a:lnSpc>
                          <a:spcPct val="114000"/>
                        </a:lnSpc>
                        <a:spcBef>
                          <a:spcPct val="0"/>
                        </a:spcBef>
                        <a:spcAft>
                          <a:spcPct val="0"/>
                        </a:spcAft>
                      </a:pPr>
                      <a:r>
                        <a:rPr lang="en-US" altLang="zh-CN" sz="1000">
                          <a:latin typeface="Times New Roman" panose="02020503050405090304"/>
                          <a:ea typeface="等线" panose="020F0502020204030204"/>
                        </a:rPr>
                        <a:t> </a:t>
                      </a:r>
                      <a:endParaRPr lang="en-US" altLang="zh-CN" sz="1000">
                        <a:latin typeface="Times New Roman" panose="02020503050405090304"/>
                        <a:ea typeface="等线" panose="020F0502020204030204"/>
                      </a:endParaRPr>
                    </a:p>
                  </a:txBody>
                  <a:tcPr marL="0" marR="0" marT="0" marB="0" anchor="t" anchorCtr="0">
                    <a:lnL>
                      <a:noFill/>
                    </a:lnL>
                    <a:lnR w="6350" cap="flat" cmpd="sng">
                      <a:solidFill>
                        <a:srgbClr val="000008"/>
                      </a:solidFill>
                      <a:prstDash val="solid"/>
                      <a:headEnd type="none" w="med" len="med"/>
                      <a:tailEnd type="none" w="med" len="med"/>
                    </a:lnR>
                    <a:lnT>
                      <a:noFill/>
                    </a:lnT>
                    <a:lnB>
                      <a:noFill/>
                    </a:lnB>
                    <a:noFill/>
                  </a:tcPr>
                </a:tc>
                <a:tc>
                  <a:txBody>
                    <a:bodyPr/>
                    <a:p>
                      <a:pPr marL="68580" indent="0" algn="ctr">
                        <a:lnSpc>
                          <a:spcPct val="114000"/>
                        </a:lnSpc>
                        <a:spcBef>
                          <a:spcPct val="0"/>
                        </a:spcBef>
                        <a:spcAft>
                          <a:spcPct val="0"/>
                        </a:spcAft>
                      </a:pPr>
                      <a:r>
                        <a:rPr lang="en-US" altLang="zh-CN" sz="1000">
                          <a:latin typeface="Times New Roman" panose="02020503050405090304"/>
                          <a:ea typeface="Times New Roman" panose="02020503050405090304"/>
                        </a:rPr>
                        <a:t>Transformer</a:t>
                      </a:r>
                      <a:endParaRPr lang="en-US" altLang="zh-CN" sz="1000">
                        <a:latin typeface="Times New Roman" panose="02020503050405090304"/>
                        <a:ea typeface="Times New Roman" panose="02020503050405090304"/>
                      </a:endParaRPr>
                    </a:p>
                  </a:txBody>
                  <a:tcPr marL="0" marR="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0.204104</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w="6350" cap="flat" cmpd="sng">
                      <a:solidFill>
                        <a:srgbClr val="000008"/>
                      </a:solidFill>
                      <a:prstDash val="solid"/>
                      <a:headEnd type="none" w="med" len="med"/>
                      <a:tailEnd type="none" w="med" len="med"/>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0.731382</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806.8301</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80688.192</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r>
              <a:tr h="208280">
                <a:tc>
                  <a:txBody>
                    <a:bodyPr/>
                    <a:p>
                      <a:pPr marL="68580" indent="0" algn="ctr">
                        <a:lnSpc>
                          <a:spcPct val="114000"/>
                        </a:lnSpc>
                        <a:spcBef>
                          <a:spcPct val="0"/>
                        </a:spcBef>
                        <a:spcAft>
                          <a:spcPct val="0"/>
                        </a:spcAft>
                      </a:pPr>
                      <a:r>
                        <a:rPr lang="en-US" altLang="zh-CN" sz="1000">
                          <a:latin typeface="Times New Roman" panose="02020503050405090304"/>
                          <a:ea typeface="等线" panose="020F0502020204030204"/>
                        </a:rPr>
                        <a:t> </a:t>
                      </a:r>
                      <a:endParaRPr lang="en-US" altLang="zh-CN" sz="1000">
                        <a:latin typeface="Times New Roman" panose="02020503050405090304"/>
                        <a:ea typeface="等线" panose="020F0502020204030204"/>
                      </a:endParaRPr>
                    </a:p>
                  </a:txBody>
                  <a:tcPr marL="0" marR="0" marT="0" marB="0" anchor="t" anchorCtr="0">
                    <a:lnL>
                      <a:noFill/>
                    </a:lnL>
                    <a:lnR w="6350" cap="flat" cmpd="sng">
                      <a:solidFill>
                        <a:srgbClr val="000008"/>
                      </a:solidFill>
                      <a:prstDash val="solid"/>
                      <a:headEnd type="none" w="med" len="med"/>
                      <a:tailEnd type="none" w="med" len="med"/>
                    </a:lnR>
                    <a:lnT>
                      <a:noFill/>
                    </a:lnT>
                    <a:lnB w="6350" cap="flat" cmpd="sng">
                      <a:solidFill>
                        <a:srgbClr val="000008"/>
                      </a:solidFill>
                      <a:prstDash val="solid"/>
                      <a:headEnd type="none" w="med" len="med"/>
                      <a:tailEnd type="none" w="med" len="med"/>
                    </a:lnB>
                    <a:noFill/>
                  </a:tcPr>
                </a:tc>
                <a:tc>
                  <a:txBody>
                    <a:bodyPr/>
                    <a:p>
                      <a:pPr marL="68580" indent="0" algn="ctr">
                        <a:lnSpc>
                          <a:spcPct val="114000"/>
                        </a:lnSpc>
                        <a:spcBef>
                          <a:spcPct val="0"/>
                        </a:spcBef>
                        <a:spcAft>
                          <a:spcPct val="0"/>
                        </a:spcAft>
                      </a:pPr>
                      <a:r>
                        <a:rPr lang="en-US" altLang="zh-CN" sz="1000">
                          <a:latin typeface="Times New Roman" panose="02020503050405090304"/>
                          <a:ea typeface="Times New Roman" panose="02020503050405090304"/>
                        </a:rPr>
                        <a:t>Informer</a:t>
                      </a:r>
                      <a:endParaRPr lang="en-US" altLang="zh-CN" sz="1000">
                        <a:latin typeface="Times New Roman" panose="02020503050405090304"/>
                        <a:ea typeface="Times New Roman" panose="02020503050405090304"/>
                      </a:endParaRPr>
                    </a:p>
                  </a:txBody>
                  <a:tcPr marL="0" marR="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a:noFill/>
                    </a:lnT>
                    <a:lnB w="6350" cap="flat" cmpd="sng">
                      <a:solidFill>
                        <a:srgbClr val="000008"/>
                      </a:solidFill>
                      <a:prstDash val="solid"/>
                      <a:headEnd type="none" w="med" len="med"/>
                      <a:tailEnd type="none" w="med" len="med"/>
                    </a:lnB>
                    <a:noFill/>
                  </a:tcPr>
                </a:tc>
                <a:tc>
                  <a:txBody>
                    <a:bodyPr/>
                    <a:p>
                      <a:pPr marL="68580" indent="0" algn="ctr" fontAlgn="ctr">
                        <a:lnSpc>
                          <a:spcPct val="114000"/>
                        </a:lnSpc>
                        <a:spcBef>
                          <a:spcPct val="0"/>
                        </a:spcBef>
                        <a:spcAft>
                          <a:spcPts val="1000"/>
                        </a:spcAft>
                      </a:pPr>
                      <a:r>
                        <a:rPr lang="en-US" altLang="zh-CN" sz="1200" b="1" i="0">
                          <a:solidFill>
                            <a:srgbClr val="000000"/>
                          </a:solidFill>
                          <a:uFillTx/>
                          <a:latin typeface="Times New Roman" panose="02020503050405090304" pitchFamily="18" charset="0"/>
                          <a:ea typeface="Times New Roman" panose="02020503050405090304"/>
                          <a:cs typeface="Times New Roman Bold" panose="02020503050405090304" charset="0"/>
                        </a:rPr>
                        <a:t>0.151687</a:t>
                      </a:r>
                      <a:endParaRPr lang="en-US" altLang="zh-CN" sz="1200" b="1" i="0">
                        <a:solidFill>
                          <a:srgbClr val="000000"/>
                        </a:solidFill>
                        <a:uFillTx/>
                        <a:latin typeface="Times New Roman" panose="02020503050405090304" pitchFamily="18" charset="0"/>
                        <a:ea typeface="Times New Roman" panose="02020503050405090304"/>
                        <a:cs typeface="Times New Roman Bold" panose="02020503050405090304" charset="0"/>
                      </a:endParaRPr>
                    </a:p>
                  </a:txBody>
                  <a:tcPr marL="0" marR="0" marT="0" marB="0" anchor="ctr" anchorCtr="0">
                    <a:lnL w="6350" cap="flat" cmpd="sng">
                      <a:solidFill>
                        <a:srgbClr val="000008"/>
                      </a:solidFill>
                      <a:prstDash val="solid"/>
                      <a:headEnd type="none" w="med" len="med"/>
                      <a:tailEnd type="none" w="med" len="med"/>
                    </a:lnL>
                    <a:lnR>
                      <a:noFill/>
                    </a:lnR>
                    <a:lnT>
                      <a:noFill/>
                    </a:lnT>
                    <a:lnB w="6350" cap="flat" cmpd="sng">
                      <a:solidFill>
                        <a:srgbClr val="000008"/>
                      </a:solidFill>
                      <a:prstDash val="solid"/>
                      <a:headEnd type="none" w="med" len="med"/>
                      <a:tailEnd type="none" w="med" len="med"/>
                    </a:lnB>
                    <a:noFill/>
                  </a:tcPr>
                </a:tc>
                <a:tc>
                  <a:txBody>
                    <a:bodyPr/>
                    <a:p>
                      <a:pPr marL="68580" indent="0" algn="ctr" fontAlgn="ctr">
                        <a:lnSpc>
                          <a:spcPct val="114000"/>
                        </a:lnSpc>
                        <a:spcBef>
                          <a:spcPct val="0"/>
                        </a:spcBef>
                        <a:spcAft>
                          <a:spcPts val="1000"/>
                        </a:spcAft>
                      </a:pPr>
                      <a:r>
                        <a:rPr lang="en-US" altLang="zh-CN" sz="1200" b="1" i="0">
                          <a:solidFill>
                            <a:srgbClr val="000000"/>
                          </a:solidFill>
                          <a:uFillTx/>
                          <a:latin typeface="Times New Roman" panose="02020503050405090304" pitchFamily="18" charset="0"/>
                          <a:ea typeface="Times New Roman" panose="02020503050405090304"/>
                          <a:cs typeface="Times New Roman Bold" panose="02020503050405090304" charset="0"/>
                        </a:rPr>
                        <a:t>0.765077</a:t>
                      </a:r>
                      <a:endParaRPr lang="en-US" altLang="zh-CN" sz="1200" b="1" i="0">
                        <a:solidFill>
                          <a:srgbClr val="000000"/>
                        </a:solidFill>
                        <a:uFillTx/>
                        <a:latin typeface="Times New Roman" panose="02020503050405090304" pitchFamily="18" charset="0"/>
                        <a:ea typeface="Times New Roman" panose="02020503050405090304"/>
                        <a:cs typeface="Times New Roman Bold" panose="02020503050405090304" charset="0"/>
                      </a:endParaRPr>
                    </a:p>
                  </a:txBody>
                  <a:tcPr marL="0" marR="0" marT="0" marB="0" anchor="ctr" anchorCtr="0">
                    <a:lnL>
                      <a:noFill/>
                    </a:lnL>
                    <a:lnR>
                      <a:noFill/>
                    </a:lnR>
                    <a:lnT>
                      <a:noFill/>
                    </a:lnT>
                    <a:lnB w="6350" cap="flat" cmpd="sng">
                      <a:solidFill>
                        <a:srgbClr val="000008"/>
                      </a:solidFill>
                      <a:prstDash val="solid"/>
                      <a:headEnd type="none" w="med" len="med"/>
                      <a:tailEnd type="none" w="med" len="med"/>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840.3845</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w="6350" cap="flat" cmpd="sng">
                      <a:solidFill>
                        <a:srgbClr val="000008"/>
                      </a:solidFill>
                      <a:prstDash val="solid"/>
                      <a:headEnd type="none" w="med" len="med"/>
                      <a:tailEnd type="none" w="med" len="med"/>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93277.248</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w="6350" cap="flat" cmpd="sng">
                      <a:solidFill>
                        <a:srgbClr val="000008"/>
                      </a:solidFill>
                      <a:prstDash val="solid"/>
                      <a:headEnd type="none" w="med" len="med"/>
                      <a:tailEnd type="none" w="med" len="med"/>
                    </a:lnB>
                    <a:no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标题 22"/>
          <p:cNvSpPr>
            <a:spLocks noGrp="1"/>
          </p:cNvSpPr>
          <p:nvPr>
            <p:ph type="title"/>
          </p:nvPr>
        </p:nvSpPr>
        <p:spPr/>
        <p:txBody>
          <a:bodyPr/>
          <a:lstStyle/>
          <a:p>
            <a:r>
              <a:rPr lang="zh-CN" altLang="en-US" dirty="0"/>
              <a:t>四、实验结果</a:t>
            </a:r>
            <a:endParaRPr lang="zh-CN" altLang="en-US" dirty="0"/>
          </a:p>
        </p:txBody>
      </p:sp>
      <p:sp>
        <p:nvSpPr>
          <p:cNvPr id="24" name="内容占位符 23"/>
          <p:cNvSpPr>
            <a:spLocks noGrp="1"/>
          </p:cNvSpPr>
          <p:nvPr>
            <p:ph sz="quarter" idx="10"/>
          </p:nvPr>
        </p:nvSpPr>
        <p:spPr/>
        <p:txBody>
          <a:bodyPr/>
          <a:lstStyle/>
          <a:p>
            <a:pPr lvl="0" indent="0" algn="just">
              <a:spcAft>
                <a:spcPts val="1300"/>
              </a:spcAft>
              <a:buNone/>
            </a:pPr>
            <a:r>
              <a:rPr lang="en-US" altLang="zh-CN" b="1" dirty="0">
                <a:latin typeface="宋体" pitchFamily="2" charset="-122"/>
                <a:ea typeface="宋体" pitchFamily="2" charset="-122"/>
                <a:cs typeface="Calibri" panose="020F0502020204030204" pitchFamily="34" charset="0"/>
              </a:rPr>
              <a:t>(4)Case4</a:t>
            </a:r>
            <a:r>
              <a:rPr lang="zh-CN" altLang="zh-CN" b="1" dirty="0">
                <a:latin typeface="宋体" pitchFamily="2" charset="-122"/>
                <a:ea typeface="宋体" pitchFamily="2" charset="-122"/>
                <a:cs typeface="Calibri" panose="020F0502020204030204" pitchFamily="34" charset="0"/>
              </a:rPr>
              <a:t>数据集</a:t>
            </a:r>
            <a:endParaRPr lang="en-US" altLang="zh-CN" b="1" dirty="0">
              <a:latin typeface="宋体" pitchFamily="2" charset="-122"/>
              <a:ea typeface="宋体" pitchFamily="2" charset="-122"/>
              <a:cs typeface="Calibri" panose="020F0502020204030204" pitchFamily="34" charset="0"/>
            </a:endParaRPr>
          </a:p>
          <a:p>
            <a:pPr lvl="0" indent="0" algn="just">
              <a:spcAft>
                <a:spcPts val="1300"/>
              </a:spcAft>
              <a:buNone/>
            </a:pPr>
            <a:r>
              <a:rPr lang="en-US" altLang="zh-CN" sz="2000" dirty="0">
                <a:latin typeface="宋体" pitchFamily="2" charset="-122"/>
                <a:ea typeface="宋体" pitchFamily="2" charset="-122"/>
                <a:cs typeface="Calibri" panose="020F0502020204030204" pitchFamily="34" charset="0"/>
              </a:rPr>
              <a:t>(a)</a:t>
            </a:r>
            <a:r>
              <a:rPr lang="zh-CN" altLang="en-US" sz="2000" dirty="0">
                <a:latin typeface="宋体" pitchFamily="2" charset="-122"/>
                <a:ea typeface="宋体" pitchFamily="2" charset="-122"/>
                <a:cs typeface="Calibri" panose="020F0502020204030204" pitchFamily="34" charset="0"/>
              </a:rPr>
              <a:t>观察窗口大小</a:t>
            </a:r>
            <a:r>
              <a:rPr lang="zh-CN" altLang="en-US" sz="2000" dirty="0">
                <a:latin typeface="宋体" pitchFamily="2" charset="-122"/>
                <a:ea typeface="宋体" pitchFamily="2" charset="-122"/>
                <a:cs typeface="Calibri" panose="020F0502020204030204" pitchFamily="34" charset="0"/>
                <a:sym typeface="+mn-ea"/>
              </a:rPr>
              <a:t>设置</a:t>
            </a:r>
            <a:r>
              <a:rPr lang="zh-CN" altLang="en-US" sz="2000" dirty="0">
                <a:latin typeface="宋体" pitchFamily="2" charset="-122"/>
                <a:ea typeface="宋体" pitchFamily="2" charset="-122"/>
                <a:cs typeface="Calibri" panose="020F0502020204030204" pitchFamily="34" charset="0"/>
              </a:rPr>
              <a:t>为</a:t>
            </a:r>
            <a:r>
              <a:rPr lang="en-US" altLang="zh-CN" sz="2000" b="1" dirty="0">
                <a:latin typeface="宋体" pitchFamily="2" charset="-122"/>
                <a:ea typeface="宋体" pitchFamily="2" charset="-122"/>
                <a:cs typeface="Calibri" panose="020F0502020204030204" pitchFamily="34" charset="0"/>
              </a:rPr>
              <a:t>5</a:t>
            </a:r>
            <a:endParaRPr lang="en-US" altLang="zh-CN" sz="2000" dirty="0">
              <a:latin typeface="宋体" pitchFamily="2" charset="-122"/>
              <a:ea typeface="宋体" pitchFamily="2" charset="-122"/>
              <a:cs typeface="Calibri" panose="020F0502020204030204" pitchFamily="34" charset="0"/>
            </a:endParaRPr>
          </a:p>
          <a:p>
            <a:pPr lvl="0" indent="0" algn="just">
              <a:spcAft>
                <a:spcPts val="1300"/>
              </a:spcAft>
              <a:buNone/>
            </a:pPr>
            <a:r>
              <a:rPr lang="zh-CN" altLang="en-US" sz="2000" dirty="0">
                <a:latin typeface="宋体" pitchFamily="2" charset="-122"/>
                <a:ea typeface="宋体" pitchFamily="2" charset="-122"/>
                <a:cs typeface="Calibri" panose="020F0502020204030204" pitchFamily="34" charset="0"/>
              </a:rPr>
              <a:t>预测窗口大小分别设置为</a:t>
            </a:r>
            <a:r>
              <a:rPr lang="en-US" altLang="zh-CN" sz="2000" dirty="0">
                <a:latin typeface="宋体" pitchFamily="2" charset="-122"/>
                <a:ea typeface="宋体" pitchFamily="2" charset="-122"/>
                <a:cs typeface="Calibri" panose="020F0502020204030204" pitchFamily="34" charset="0"/>
              </a:rPr>
              <a:t>1</a:t>
            </a:r>
            <a:r>
              <a:rPr lang="zh-CN" altLang="en-US" sz="2000" dirty="0">
                <a:latin typeface="宋体" pitchFamily="2" charset="-122"/>
                <a:ea typeface="宋体" pitchFamily="2" charset="-122"/>
                <a:cs typeface="Calibri" panose="020F0502020204030204" pitchFamily="34" charset="0"/>
              </a:rPr>
              <a:t>、</a:t>
            </a:r>
            <a:r>
              <a:rPr lang="en-US" altLang="zh-CN" sz="2000" dirty="0">
                <a:latin typeface="宋体" pitchFamily="2" charset="-122"/>
                <a:ea typeface="宋体" pitchFamily="2" charset="-122"/>
                <a:cs typeface="Calibri" panose="020F0502020204030204" pitchFamily="34" charset="0"/>
              </a:rPr>
              <a:t>3</a:t>
            </a:r>
            <a:r>
              <a:rPr lang="zh-CN" altLang="en-US" sz="2000" dirty="0">
                <a:latin typeface="宋体" pitchFamily="2" charset="-122"/>
                <a:ea typeface="宋体" pitchFamily="2" charset="-122"/>
                <a:cs typeface="Calibri" panose="020F0502020204030204" pitchFamily="34" charset="0"/>
              </a:rPr>
              <a:t>、</a:t>
            </a:r>
            <a:r>
              <a:rPr lang="en-US" altLang="zh-CN" sz="2000" dirty="0">
                <a:latin typeface="宋体" pitchFamily="2" charset="-122"/>
                <a:ea typeface="宋体" pitchFamily="2" charset="-122"/>
                <a:cs typeface="Calibri" panose="020F0502020204030204" pitchFamily="34" charset="0"/>
              </a:rPr>
              <a:t>5</a:t>
            </a:r>
            <a:endParaRPr lang="en-US" altLang="zh-CN" sz="2000" dirty="0">
              <a:latin typeface="宋体" pitchFamily="2" charset="-122"/>
              <a:ea typeface="宋体" pitchFamily="2" charset="-122"/>
              <a:cs typeface="Calibri" panose="020F0502020204030204" pitchFamily="34" charset="0"/>
            </a:endParaRPr>
          </a:p>
          <a:p>
            <a:pPr lvl="0" indent="0" algn="just">
              <a:spcAft>
                <a:spcPts val="1300"/>
              </a:spcAft>
              <a:buNone/>
            </a:pPr>
            <a:r>
              <a:rPr lang="zh-CN" altLang="en-US" sz="2000" dirty="0">
                <a:latin typeface="宋体" pitchFamily="2" charset="-122"/>
                <a:ea typeface="宋体" pitchFamily="2" charset="-122"/>
                <a:cs typeface="Calibri" panose="020F0502020204030204" pitchFamily="34" charset="0"/>
              </a:rPr>
              <a:t>各评价指标如表所示</a:t>
            </a:r>
            <a:r>
              <a:rPr lang="en-US" altLang="zh-CN" sz="2000" dirty="0">
                <a:latin typeface="宋体" pitchFamily="2" charset="-122"/>
                <a:ea typeface="宋体" pitchFamily="2" charset="-122"/>
                <a:cs typeface="Calibri" panose="020F0502020204030204" pitchFamily="34" charset="0"/>
              </a:rPr>
              <a:t>；</a:t>
            </a:r>
            <a:endParaRPr lang="en-US" altLang="zh-CN" sz="2000" dirty="0">
              <a:latin typeface="宋体" pitchFamily="2" charset="-122"/>
              <a:ea typeface="宋体" pitchFamily="2" charset="-122"/>
              <a:cs typeface="Calibri" panose="020F0502020204030204" pitchFamily="34" charset="0"/>
            </a:endParaRPr>
          </a:p>
          <a:p>
            <a:pPr lvl="0" indent="0" algn="just">
              <a:spcAft>
                <a:spcPts val="1300"/>
              </a:spcAft>
              <a:buNone/>
            </a:pPr>
            <a:r>
              <a:rPr lang="en-US" altLang="zh-CN" sz="2000" dirty="0">
                <a:latin typeface="宋体" pitchFamily="2" charset="-122"/>
                <a:ea typeface="宋体" pitchFamily="2" charset="-122"/>
                <a:cs typeface="Calibri" panose="020F0502020204030204" pitchFamily="34" charset="0"/>
                <a:sym typeface="+mn-ea"/>
              </a:rPr>
              <a:t>CNN</a:t>
            </a:r>
            <a:r>
              <a:rPr lang="zh-CN" altLang="zh-CN" sz="2000" dirty="0">
                <a:latin typeface="宋体" pitchFamily="2" charset="-122"/>
                <a:ea typeface="宋体" pitchFamily="2" charset="-122"/>
                <a:cs typeface="Calibri" panose="020F0502020204030204" pitchFamily="34" charset="0"/>
                <a:sym typeface="+mn-ea"/>
              </a:rPr>
              <a:t>使用复数卷积和复数全连接后</a:t>
            </a:r>
            <a:endParaRPr lang="zh-CN" altLang="zh-CN" sz="2000" dirty="0">
              <a:latin typeface="宋体" pitchFamily="2" charset="-122"/>
              <a:ea typeface="宋体" pitchFamily="2" charset="-122"/>
              <a:cs typeface="Calibri" panose="020F0502020204030204" pitchFamily="34" charset="0"/>
            </a:endParaRPr>
          </a:p>
          <a:p>
            <a:pPr lvl="0" indent="0" algn="just">
              <a:spcAft>
                <a:spcPts val="1300"/>
              </a:spcAft>
              <a:buNone/>
            </a:pPr>
            <a:r>
              <a:rPr lang="zh-CN" altLang="en-US" sz="2000" dirty="0">
                <a:latin typeface="宋体" pitchFamily="2" charset="-122"/>
                <a:ea typeface="宋体" pitchFamily="2" charset="-122"/>
                <a:cs typeface="Calibri" panose="020F0502020204030204" pitchFamily="34" charset="0"/>
                <a:sym typeface="+mn-ea"/>
              </a:rPr>
              <a:t>显著提高了模型整体性能</a:t>
            </a:r>
            <a:endParaRPr lang="zh-CN" altLang="zh-CN" sz="2000" dirty="0">
              <a:latin typeface="宋体" pitchFamily="2" charset="-122"/>
              <a:ea typeface="宋体" pitchFamily="2" charset="-122"/>
              <a:cs typeface="Calibri" panose="020F0502020204030204" pitchFamily="34" charset="0"/>
            </a:endParaRPr>
          </a:p>
        </p:txBody>
      </p:sp>
      <p:graphicFrame>
        <p:nvGraphicFramePr>
          <p:cNvPr id="4" name="表格 3"/>
          <p:cNvGraphicFramePr/>
          <p:nvPr>
            <p:custDataLst>
              <p:tags r:id="rId1"/>
            </p:custDataLst>
          </p:nvPr>
        </p:nvGraphicFramePr>
        <p:xfrm>
          <a:off x="4426585" y="24765"/>
          <a:ext cx="5346700" cy="6697980"/>
        </p:xfrm>
        <a:graphic>
          <a:graphicData uri="http://schemas.openxmlformats.org/drawingml/2006/table">
            <a:tbl>
              <a:tblPr/>
              <a:tblGrid>
                <a:gridCol w="813435"/>
                <a:gridCol w="948690"/>
                <a:gridCol w="958215"/>
                <a:gridCol w="853440"/>
                <a:gridCol w="861695"/>
                <a:gridCol w="911225"/>
              </a:tblGrid>
              <a:tr h="240030">
                <a:tc>
                  <a:txBody>
                    <a:bodyPr/>
                    <a:p>
                      <a:pPr marL="68580" indent="0" algn="ctr">
                        <a:lnSpc>
                          <a:spcPct val="114000"/>
                        </a:lnSpc>
                        <a:spcBef>
                          <a:spcPct val="0"/>
                        </a:spcBef>
                        <a:spcAft>
                          <a:spcPct val="0"/>
                        </a:spcAft>
                      </a:pPr>
                      <a:r>
                        <a:rPr lang="en-US" altLang="zh-CN" sz="1000" b="1">
                          <a:latin typeface="Times New Roman" panose="02020503050405090304"/>
                          <a:ea typeface="Times New Roman" panose="02020503050405090304"/>
                        </a:rPr>
                        <a:t>window size</a:t>
                      </a:r>
                      <a:endParaRPr lang="en-US" altLang="zh-CN" sz="1000" b="1">
                        <a:latin typeface="Times New Roman" panose="02020503050405090304"/>
                        <a:ea typeface="Times New Roman" panose="02020503050405090304"/>
                      </a:endParaRPr>
                    </a:p>
                  </a:txBody>
                  <a:tcPr marL="0" marR="0" marT="0" marB="0" anchor="t" anchorCtr="0">
                    <a:lnL>
                      <a:noFill/>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12700">
                      <a:solidFill>
                        <a:schemeClr val="tx1"/>
                      </a:solidFill>
                      <a:prstDash val="solid"/>
                    </a:lnB>
                    <a:noFill/>
                  </a:tcPr>
                </a:tc>
                <a:tc>
                  <a:txBody>
                    <a:bodyPr/>
                    <a:p>
                      <a:pPr marL="68580" indent="0" algn="ctr">
                        <a:lnSpc>
                          <a:spcPct val="114000"/>
                        </a:lnSpc>
                        <a:spcBef>
                          <a:spcPct val="0"/>
                        </a:spcBef>
                        <a:spcAft>
                          <a:spcPct val="0"/>
                        </a:spcAft>
                      </a:pPr>
                      <a:r>
                        <a:rPr lang="en-US" altLang="zh-CN" sz="1000" b="1">
                          <a:latin typeface="Times New Roman" panose="02020503050405090304"/>
                          <a:ea typeface="Times New Roman" panose="02020503050405090304"/>
                        </a:rPr>
                        <a:t>Model</a:t>
                      </a:r>
                      <a:endParaRPr lang="en-US" altLang="zh-CN" sz="1000" b="1">
                        <a:latin typeface="Times New Roman" panose="02020503050405090304"/>
                        <a:ea typeface="Times New Roman" panose="02020503050405090304"/>
                      </a:endParaRPr>
                    </a:p>
                  </a:txBody>
                  <a:tcPr marL="0" marR="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12700">
                      <a:solidFill>
                        <a:schemeClr val="tx1"/>
                      </a:solidFill>
                      <a:prstDash val="solid"/>
                    </a:lnB>
                    <a:noFill/>
                  </a:tcPr>
                </a:tc>
                <a:tc>
                  <a:txBody>
                    <a:bodyPr/>
                    <a:p>
                      <a:pPr marL="68580" indent="0" algn="ctr">
                        <a:lnSpc>
                          <a:spcPct val="114000"/>
                        </a:lnSpc>
                        <a:spcBef>
                          <a:spcPct val="0"/>
                        </a:spcBef>
                        <a:spcAft>
                          <a:spcPct val="0"/>
                        </a:spcAft>
                      </a:pPr>
                      <a:r>
                        <a:rPr lang="en-US" altLang="zh-CN" sz="1000" b="1">
                          <a:latin typeface="Times New Roman" panose="02020503050405090304"/>
                          <a:ea typeface="等线" panose="020F0502020204030204"/>
                        </a:rPr>
                        <a:t>N</a:t>
                      </a:r>
                      <a:r>
                        <a:rPr lang="en-US" altLang="zh-CN" sz="1000" b="1">
                          <a:latin typeface="Times New Roman" panose="02020503050405090304"/>
                          <a:ea typeface="Times New Roman" panose="02020503050405090304"/>
                        </a:rPr>
                        <a:t>mse</a:t>
                      </a:r>
                      <a:endParaRPr lang="en-US" altLang="zh-CN" sz="1000" b="1">
                        <a:latin typeface="Times New Roman" panose="02020503050405090304"/>
                        <a:ea typeface="Times New Roman" panose="02020503050405090304"/>
                      </a:endParaRPr>
                    </a:p>
                  </a:txBody>
                  <a:tcPr marL="0" marR="0" marT="0" marB="0" anchor="t" anchorCtr="0">
                    <a:lnL w="6350" cap="flat" cmpd="sng">
                      <a:solidFill>
                        <a:srgbClr val="000008"/>
                      </a:solidFill>
                      <a:prstDash val="solid"/>
                      <a:headEnd type="none" w="med" len="med"/>
                      <a:tailEnd type="none" w="med" len="med"/>
                    </a:lnL>
                    <a:lnR>
                      <a:noFill/>
                    </a:lnR>
                    <a:lnT w="6350" cap="flat" cmpd="sng">
                      <a:solidFill>
                        <a:srgbClr val="000008"/>
                      </a:solidFill>
                      <a:prstDash val="solid"/>
                      <a:headEnd type="none" w="med" len="med"/>
                      <a:tailEnd type="none" w="med" len="med"/>
                    </a:lnT>
                    <a:lnB w="12700">
                      <a:solidFill>
                        <a:schemeClr val="tx1"/>
                      </a:solidFill>
                      <a:prstDash val="solid"/>
                    </a:lnB>
                    <a:noFill/>
                  </a:tcPr>
                </a:tc>
                <a:tc>
                  <a:txBody>
                    <a:bodyPr/>
                    <a:p>
                      <a:pPr marL="68580" indent="0" algn="ctr">
                        <a:lnSpc>
                          <a:spcPct val="114000"/>
                        </a:lnSpc>
                        <a:spcBef>
                          <a:spcPct val="0"/>
                        </a:spcBef>
                        <a:spcAft>
                          <a:spcPct val="0"/>
                        </a:spcAft>
                      </a:pPr>
                      <a:r>
                        <a:rPr lang="en-US" altLang="zh-CN" sz="1000" b="1">
                          <a:latin typeface="Times New Roman" panose="02020503050405090304"/>
                          <a:ea typeface="Times New Roman" panose="02020503050405090304"/>
                        </a:rPr>
                        <a:t>SGCS</a:t>
                      </a:r>
                      <a:endParaRPr lang="en-US" altLang="zh-CN" sz="1000" b="1">
                        <a:latin typeface="Times New Roman" panose="02020503050405090304"/>
                        <a:ea typeface="Times New Roman" panose="02020503050405090304"/>
                      </a:endParaRPr>
                    </a:p>
                  </a:txBody>
                  <a:tcPr marL="0" marR="0" marT="0" marB="0" anchor="t" anchorCtr="0">
                    <a:lnL>
                      <a:noFill/>
                    </a:lnL>
                    <a:lnR>
                      <a:noFill/>
                    </a:lnR>
                    <a:lnT w="6350" cap="flat" cmpd="sng">
                      <a:solidFill>
                        <a:srgbClr val="000008"/>
                      </a:solidFill>
                      <a:prstDash val="solid"/>
                      <a:headEnd type="none" w="med" len="med"/>
                      <a:tailEnd type="none" w="med" len="med"/>
                    </a:lnT>
                    <a:lnB w="12700">
                      <a:solidFill>
                        <a:schemeClr val="tx1"/>
                      </a:solidFill>
                      <a:prstDash val="solid"/>
                    </a:lnB>
                    <a:noFill/>
                  </a:tcPr>
                </a:tc>
                <a:tc>
                  <a:txBody>
                    <a:bodyPr/>
                    <a:p>
                      <a:pPr marL="68580" indent="0" algn="ctr">
                        <a:lnSpc>
                          <a:spcPct val="114000"/>
                        </a:lnSpc>
                        <a:spcBef>
                          <a:spcPct val="0"/>
                        </a:spcBef>
                        <a:spcAft>
                          <a:spcPct val="0"/>
                        </a:spcAft>
                      </a:pPr>
                      <a:r>
                        <a:rPr lang="en-US" altLang="zh-CN" sz="1000" b="1">
                          <a:latin typeface="Times New Roman" panose="02020503050405090304"/>
                          <a:ea typeface="Times New Roman" panose="02020503050405090304"/>
                        </a:rPr>
                        <a:t>Params(K)</a:t>
                      </a:r>
                      <a:endParaRPr lang="en-US" altLang="zh-CN" sz="1000" b="1">
                        <a:latin typeface="Times New Roman" panose="02020503050405090304"/>
                        <a:ea typeface="Times New Roman" panose="02020503050405090304"/>
                      </a:endParaRPr>
                    </a:p>
                  </a:txBody>
                  <a:tcPr marL="0" marR="0" marT="0" marB="0" anchor="t" anchorCtr="0">
                    <a:lnL>
                      <a:noFill/>
                    </a:lnL>
                    <a:lnR>
                      <a:noFill/>
                    </a:lnR>
                    <a:lnT w="6350" cap="flat" cmpd="sng">
                      <a:solidFill>
                        <a:srgbClr val="000008"/>
                      </a:solidFill>
                      <a:prstDash val="solid"/>
                      <a:headEnd type="none" w="med" len="med"/>
                      <a:tailEnd type="none" w="med" len="med"/>
                    </a:lnT>
                    <a:lnB w="12700">
                      <a:solidFill>
                        <a:schemeClr val="tx1"/>
                      </a:solidFill>
                      <a:prstDash val="solid"/>
                    </a:lnB>
                    <a:noFill/>
                  </a:tcPr>
                </a:tc>
                <a:tc>
                  <a:txBody>
                    <a:bodyPr/>
                    <a:p>
                      <a:pPr marL="68580" indent="0" algn="ctr">
                        <a:lnSpc>
                          <a:spcPct val="114000"/>
                        </a:lnSpc>
                        <a:spcBef>
                          <a:spcPct val="0"/>
                        </a:spcBef>
                        <a:spcAft>
                          <a:spcPct val="0"/>
                        </a:spcAft>
                      </a:pPr>
                      <a:r>
                        <a:rPr lang="en-US" altLang="zh-CN" sz="1000" b="1">
                          <a:latin typeface="Times New Roman" panose="02020503050405090304"/>
                          <a:ea typeface="Times New Roman" panose="02020503050405090304"/>
                        </a:rPr>
                        <a:t>FLOPs(M)</a:t>
                      </a:r>
                      <a:endParaRPr lang="en-US" altLang="zh-CN" sz="1000" b="1">
                        <a:latin typeface="Times New Roman" panose="02020503050405090304"/>
                        <a:ea typeface="Times New Roman" panose="02020503050405090304"/>
                      </a:endParaRPr>
                    </a:p>
                  </a:txBody>
                  <a:tcPr marL="0" marR="0" marT="0" marB="0" anchor="t" anchorCtr="0">
                    <a:lnL>
                      <a:noFill/>
                    </a:lnL>
                    <a:lnR>
                      <a:noFill/>
                    </a:lnR>
                    <a:lnT w="6350" cap="flat" cmpd="sng">
                      <a:solidFill>
                        <a:srgbClr val="000008"/>
                      </a:solidFill>
                      <a:prstDash val="solid"/>
                      <a:headEnd type="none" w="med" len="med"/>
                      <a:tailEnd type="none" w="med" len="med"/>
                    </a:lnT>
                    <a:lnB w="12700">
                      <a:solidFill>
                        <a:schemeClr val="tx1"/>
                      </a:solidFill>
                      <a:prstDash val="solid"/>
                    </a:lnB>
                    <a:noFill/>
                  </a:tcPr>
                </a:tc>
              </a:tr>
              <a:tr h="208280">
                <a:tc>
                  <a:txBody>
                    <a:bodyPr/>
                    <a:p>
                      <a:pPr marL="68580" indent="0" algn="ctr">
                        <a:lnSpc>
                          <a:spcPct val="114000"/>
                        </a:lnSpc>
                        <a:spcBef>
                          <a:spcPct val="0"/>
                        </a:spcBef>
                        <a:spcAft>
                          <a:spcPct val="0"/>
                        </a:spcAft>
                        <a:buNone/>
                      </a:pPr>
                      <a:endParaRPr lang="en-US" altLang="zh-CN" sz="1000">
                        <a:latin typeface="Times New Roman" panose="02020503050405090304"/>
                        <a:ea typeface="等线" panose="020F0502020204030204"/>
                      </a:endParaRPr>
                    </a:p>
                  </a:txBody>
                  <a:tcPr marL="0" marR="0" marT="0" marB="0" anchor="t" anchorCtr="0">
                    <a:lnL>
                      <a:noFill/>
                    </a:lnL>
                    <a:lnR w="6350" cap="flat" cmpd="sng">
                      <a:solidFill>
                        <a:srgbClr val="000008"/>
                      </a:solidFill>
                      <a:prstDash val="solid"/>
                      <a:headEnd type="none" w="med" len="med"/>
                      <a:tailEnd type="none" w="med" len="med"/>
                    </a:lnR>
                    <a:lnT w="12700">
                      <a:solidFill>
                        <a:schemeClr val="tx1"/>
                      </a:solidFill>
                      <a:prstDash val="solid"/>
                    </a:lnT>
                    <a:lnB>
                      <a:noFill/>
                    </a:lnB>
                    <a:noFill/>
                  </a:tcPr>
                </a:tc>
                <a:tc>
                  <a:txBody>
                    <a:bodyPr/>
                    <a:p>
                      <a:pPr marL="68580" indent="0" algn="ctr">
                        <a:lnSpc>
                          <a:spcPct val="114000"/>
                        </a:lnSpc>
                        <a:spcBef>
                          <a:spcPct val="0"/>
                        </a:spcBef>
                        <a:spcAft>
                          <a:spcPct val="0"/>
                        </a:spcAft>
                        <a:buNone/>
                      </a:pPr>
                      <a:r>
                        <a:rPr lang="en-US" altLang="zh-CN" sz="1000">
                          <a:latin typeface="Times New Roman" panose="02020503050405090304"/>
                          <a:ea typeface="Times New Roman" panose="02020503050405090304"/>
                        </a:rPr>
                        <a:t>AR</a:t>
                      </a:r>
                      <a:endParaRPr lang="en-US" altLang="zh-CN" sz="1000">
                        <a:latin typeface="Times New Roman" panose="02020503050405090304"/>
                        <a:ea typeface="Times New Roman" panose="02020503050405090304"/>
                      </a:endParaRPr>
                    </a:p>
                  </a:txBody>
                  <a:tcPr marL="0" marR="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12700">
                      <a:solidFill>
                        <a:schemeClr val="tx1"/>
                      </a:solidFill>
                      <a:prstDash val="solid"/>
                    </a:lnT>
                    <a:lnB>
                      <a:noFill/>
                    </a:lnB>
                    <a:noFill/>
                  </a:tcPr>
                </a:tc>
                <a:tc>
                  <a:txBody>
                    <a:bodyPr/>
                    <a:p>
                      <a:pPr algn="ctr" fontAlgn="ctr"/>
                      <a:r>
                        <a:rPr lang="en-US" altLang="zh-CN" sz="1100" b="0" i="0">
                          <a:solidFill>
                            <a:srgbClr val="000000"/>
                          </a:solidFill>
                          <a:uFillTx/>
                          <a:latin typeface="Times New Roman" panose="02020503050405090304" pitchFamily="18" charset="0"/>
                          <a:ea typeface="宋体"/>
                        </a:rPr>
                        <a:t>0.962178</a:t>
                      </a:r>
                      <a:endParaRPr lang="en-US" altLang="zh-CN" sz="1100" b="0" i="0">
                        <a:solidFill>
                          <a:srgbClr val="000000"/>
                        </a:solidFill>
                        <a:uFillTx/>
                        <a:latin typeface="Times New Roman" panose="02020503050405090304" pitchFamily="18" charset="0"/>
                        <a:ea typeface="宋体"/>
                      </a:endParaRPr>
                    </a:p>
                  </a:txBody>
                  <a:tcPr marL="13017" marR="13017" marT="13017" marB="0" anchor="ctr" anchorCtr="0">
                    <a:lnL w="6350" cap="flat" cmpd="sng">
                      <a:solidFill>
                        <a:srgbClr val="000008"/>
                      </a:solidFill>
                      <a:prstDash val="solid"/>
                      <a:headEnd type="none" w="med" len="med"/>
                      <a:tailEnd type="none" w="med" len="med"/>
                    </a:lnL>
                    <a:lnR>
                      <a:noFill/>
                    </a:lnR>
                    <a:lnT w="12700">
                      <a:solidFill>
                        <a:schemeClr val="tx1"/>
                      </a:solidFill>
                      <a:prstDash val="solid"/>
                    </a:lnT>
                    <a:lnB>
                      <a:noFill/>
                    </a:lnB>
                    <a:noFill/>
                  </a:tcPr>
                </a:tc>
                <a:tc>
                  <a:txBody>
                    <a:bodyPr/>
                    <a:p>
                      <a:pPr algn="ctr" fontAlgn="ctr"/>
                      <a:r>
                        <a:rPr lang="en-US" altLang="zh-CN" sz="1100" b="0" i="0">
                          <a:solidFill>
                            <a:srgbClr val="000000"/>
                          </a:solidFill>
                          <a:uFillTx/>
                          <a:latin typeface="Times New Roman" panose="02020503050405090304" pitchFamily="18" charset="0"/>
                          <a:ea typeface="宋体"/>
                        </a:rPr>
                        <a:t>0.298931</a:t>
                      </a:r>
                      <a:endParaRPr lang="en-US" altLang="zh-CN" sz="1100" b="0" i="0">
                        <a:solidFill>
                          <a:srgbClr val="000000"/>
                        </a:solidFill>
                        <a:uFillTx/>
                        <a:latin typeface="Times New Roman" panose="02020503050405090304" pitchFamily="18" charset="0"/>
                        <a:ea typeface="宋体"/>
                      </a:endParaRPr>
                    </a:p>
                  </a:txBody>
                  <a:tcPr marL="13017" marR="13017" marT="13017" marB="0" anchor="ctr" anchorCtr="0">
                    <a:lnL>
                      <a:noFill/>
                    </a:lnL>
                    <a:lnR>
                      <a:noFill/>
                    </a:lnR>
                    <a:lnT w="12700">
                      <a:solidFill>
                        <a:schemeClr val="tx1"/>
                      </a:solidFill>
                      <a:prstDash val="solid"/>
                    </a:lnT>
                    <a:lnB>
                      <a:noFill/>
                    </a:lnB>
                    <a:noFill/>
                  </a:tcPr>
                </a:tc>
                <a:tc>
                  <a:txBody>
                    <a:bodyPr/>
                    <a:p>
                      <a:pPr algn="ctr" fontAlgn="ctr"/>
                      <a:r>
                        <a:rPr lang="en-US" altLang="zh-CN" sz="1100" b="0" i="0">
                          <a:solidFill>
                            <a:srgbClr val="000000"/>
                          </a:solidFill>
                          <a:uFillTx/>
                          <a:latin typeface="Times New Roman" panose="02020503050405090304" pitchFamily="18" charset="0"/>
                          <a:ea typeface="宋体"/>
                        </a:rPr>
                        <a:t>1.296</a:t>
                      </a:r>
                      <a:endParaRPr lang="en-US" altLang="zh-CN" sz="1100" b="0" i="0">
                        <a:solidFill>
                          <a:srgbClr val="000000"/>
                        </a:solidFill>
                        <a:uFillTx/>
                        <a:latin typeface="Times New Roman" panose="02020503050405090304" pitchFamily="18" charset="0"/>
                        <a:ea typeface="宋体"/>
                      </a:endParaRPr>
                    </a:p>
                  </a:txBody>
                  <a:tcPr marL="13017" marR="13017" marT="13017" marB="0" anchor="ctr" anchorCtr="0">
                    <a:lnL>
                      <a:noFill/>
                    </a:lnL>
                    <a:lnR>
                      <a:noFill/>
                    </a:lnR>
                    <a:lnT w="12700">
                      <a:solidFill>
                        <a:schemeClr val="tx1"/>
                      </a:solidFill>
                      <a:prstDash val="solid"/>
                    </a:lnT>
                    <a:lnB>
                      <a:noFill/>
                    </a:lnB>
                    <a:noFill/>
                  </a:tcPr>
                </a:tc>
                <a:tc>
                  <a:txBody>
                    <a:bodyPr/>
                    <a:p>
                      <a:pPr algn="ctr" fontAlgn="ctr"/>
                      <a:r>
                        <a:rPr lang="en-US" altLang="zh-CN" sz="1100" b="0" i="0">
                          <a:solidFill>
                            <a:srgbClr val="000000"/>
                          </a:solidFill>
                          <a:uFillTx/>
                          <a:latin typeface="Times New Roman" panose="02020503050405090304" pitchFamily="18" charset="0"/>
                          <a:ea typeface="宋体"/>
                        </a:rPr>
                        <a:t>107.5136</a:t>
                      </a:r>
                      <a:endParaRPr lang="en-US" altLang="zh-CN" sz="1100" b="0" i="0">
                        <a:solidFill>
                          <a:srgbClr val="000000"/>
                        </a:solidFill>
                        <a:uFillTx/>
                        <a:latin typeface="Times New Roman" panose="02020503050405090304" pitchFamily="18" charset="0"/>
                        <a:ea typeface="宋体"/>
                      </a:endParaRPr>
                    </a:p>
                  </a:txBody>
                  <a:tcPr marL="13017" marR="13017" marT="13017" marB="0" anchor="ctr" anchorCtr="0">
                    <a:lnL>
                      <a:noFill/>
                    </a:lnL>
                    <a:lnR>
                      <a:noFill/>
                    </a:lnR>
                    <a:lnT w="12700">
                      <a:solidFill>
                        <a:schemeClr val="tx1"/>
                      </a:solidFill>
                      <a:prstDash val="solid"/>
                    </a:lnT>
                    <a:lnB>
                      <a:noFill/>
                    </a:lnB>
                    <a:noFill/>
                  </a:tcPr>
                </a:tc>
              </a:tr>
              <a:tr h="208280">
                <a:tc>
                  <a:txBody>
                    <a:bodyPr/>
                    <a:p>
                      <a:pPr marL="68580" indent="0" algn="ctr">
                        <a:lnSpc>
                          <a:spcPct val="114000"/>
                        </a:lnSpc>
                        <a:spcBef>
                          <a:spcPct val="0"/>
                        </a:spcBef>
                        <a:spcAft>
                          <a:spcPct val="0"/>
                        </a:spcAft>
                      </a:pPr>
                      <a:r>
                        <a:rPr lang="en-US" altLang="zh-CN" sz="1000">
                          <a:latin typeface="Times New Roman" panose="02020503050405090304"/>
                          <a:ea typeface="等线" panose="020F0502020204030204"/>
                        </a:rPr>
                        <a:t> </a:t>
                      </a:r>
                      <a:endParaRPr lang="en-US" altLang="zh-CN" sz="1000">
                        <a:latin typeface="Times New Roman" panose="02020503050405090304"/>
                        <a:ea typeface="等线" panose="020F0502020204030204"/>
                      </a:endParaRPr>
                    </a:p>
                  </a:txBody>
                  <a:tcPr marL="0" marR="0" marT="0" marB="0" anchor="t" anchorCtr="0">
                    <a:lnL>
                      <a:noFill/>
                    </a:lnL>
                    <a:lnR w="6350" cap="flat" cmpd="sng">
                      <a:solidFill>
                        <a:srgbClr val="000008"/>
                      </a:solidFill>
                      <a:prstDash val="solid"/>
                      <a:headEnd type="none" w="med" len="med"/>
                      <a:tailEnd type="none" w="med" len="med"/>
                    </a:lnR>
                    <a:lnT w="12700">
                      <a:solidFill>
                        <a:schemeClr val="tx1"/>
                      </a:solidFill>
                      <a:prstDash val="solid"/>
                    </a:lnT>
                    <a:lnB>
                      <a:noFill/>
                    </a:lnB>
                    <a:noFill/>
                  </a:tcPr>
                </a:tc>
                <a:tc>
                  <a:txBody>
                    <a:bodyPr/>
                    <a:p>
                      <a:pPr marL="68580" indent="0" algn="ctr">
                        <a:lnSpc>
                          <a:spcPct val="114000"/>
                        </a:lnSpc>
                        <a:spcBef>
                          <a:spcPct val="0"/>
                        </a:spcBef>
                        <a:spcAft>
                          <a:spcPct val="0"/>
                        </a:spcAft>
                      </a:pPr>
                      <a:r>
                        <a:rPr lang="en-US" altLang="zh-CN" sz="1000">
                          <a:latin typeface="Times New Roman" panose="02020503050405090304"/>
                          <a:ea typeface="Times New Roman" panose="02020503050405090304"/>
                        </a:rPr>
                        <a:t>MLP</a:t>
                      </a:r>
                      <a:endParaRPr lang="en-US" altLang="zh-CN" sz="1000">
                        <a:latin typeface="Times New Roman" panose="02020503050405090304"/>
                        <a:ea typeface="Times New Roman" panose="02020503050405090304"/>
                      </a:endParaRPr>
                    </a:p>
                  </a:txBody>
                  <a:tcPr marL="0" marR="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12700">
                      <a:solidFill>
                        <a:schemeClr val="tx1"/>
                      </a:solidFill>
                      <a:prstDash val="solid"/>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0.828155</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w="6350" cap="flat" cmpd="sng">
                      <a:solidFill>
                        <a:srgbClr val="000008"/>
                      </a:solidFill>
                      <a:prstDash val="solid"/>
                      <a:headEnd type="none" w="med" len="med"/>
                      <a:tailEnd type="none" w="med" len="med"/>
                    </a:lnL>
                    <a:lnR>
                      <a:noFill/>
                    </a:lnR>
                    <a:lnT w="12700">
                      <a:solidFill>
                        <a:schemeClr val="tx1"/>
                      </a:solidFill>
                      <a:prstDash val="solid"/>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0.209986</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w="12700">
                      <a:solidFill>
                        <a:schemeClr val="tx1"/>
                      </a:solidFill>
                      <a:prstDash val="solid"/>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0.6554</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w="12700">
                      <a:solidFill>
                        <a:schemeClr val="tx1"/>
                      </a:solidFill>
                      <a:prstDash val="solid"/>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394.304</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w="12700">
                      <a:solidFill>
                        <a:schemeClr val="tx1"/>
                      </a:solidFill>
                      <a:prstDash val="solid"/>
                    </a:lnT>
                    <a:lnB>
                      <a:noFill/>
                    </a:lnB>
                    <a:noFill/>
                  </a:tcPr>
                </a:tc>
              </a:tr>
              <a:tr h="208280">
                <a:tc>
                  <a:txBody>
                    <a:bodyPr/>
                    <a:p>
                      <a:pPr marL="68580" indent="0" algn="ctr">
                        <a:lnSpc>
                          <a:spcPct val="114000"/>
                        </a:lnSpc>
                        <a:spcBef>
                          <a:spcPct val="0"/>
                        </a:spcBef>
                        <a:spcAft>
                          <a:spcPct val="0"/>
                        </a:spcAft>
                      </a:pPr>
                      <a:r>
                        <a:rPr lang="en-US" altLang="zh-CN" sz="1000">
                          <a:latin typeface="Times New Roman" panose="02020503050405090304"/>
                          <a:ea typeface="等线" panose="020F0502020204030204"/>
                        </a:rPr>
                        <a:t> </a:t>
                      </a:r>
                      <a:endParaRPr lang="en-US" altLang="zh-CN" sz="1000">
                        <a:latin typeface="Times New Roman" panose="02020503050405090304"/>
                        <a:ea typeface="等线" panose="020F0502020204030204"/>
                      </a:endParaRPr>
                    </a:p>
                  </a:txBody>
                  <a:tcPr marL="0" marR="0" marT="0" marB="0" anchor="t" anchorCtr="0">
                    <a:lnL>
                      <a:noFill/>
                    </a:lnL>
                    <a:lnR w="6350" cap="flat" cmpd="sng">
                      <a:solidFill>
                        <a:srgbClr val="000008"/>
                      </a:solidFill>
                      <a:prstDash val="solid"/>
                      <a:headEnd type="none" w="med" len="med"/>
                      <a:tailEnd type="none" w="med" len="med"/>
                    </a:lnR>
                    <a:lnT>
                      <a:noFill/>
                    </a:lnT>
                    <a:lnB>
                      <a:noFill/>
                    </a:lnB>
                    <a:noFill/>
                  </a:tcPr>
                </a:tc>
                <a:tc>
                  <a:txBody>
                    <a:bodyPr/>
                    <a:p>
                      <a:pPr marL="68580" indent="0" algn="ctr">
                        <a:lnSpc>
                          <a:spcPct val="114000"/>
                        </a:lnSpc>
                        <a:spcBef>
                          <a:spcPct val="0"/>
                        </a:spcBef>
                        <a:spcAft>
                          <a:spcPct val="0"/>
                        </a:spcAft>
                      </a:pPr>
                      <a:r>
                        <a:rPr lang="en-US" altLang="zh-CN" sz="1000">
                          <a:latin typeface="Times New Roman" panose="02020503050405090304"/>
                          <a:ea typeface="Times New Roman" panose="02020503050405090304"/>
                        </a:rPr>
                        <a:t>CNN</a:t>
                      </a:r>
                      <a:endParaRPr lang="en-US" altLang="zh-CN" sz="1000">
                        <a:latin typeface="Times New Roman" panose="02020503050405090304"/>
                        <a:ea typeface="Times New Roman" panose="02020503050405090304"/>
                      </a:endParaRPr>
                    </a:p>
                  </a:txBody>
                  <a:tcPr marL="0" marR="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0.442277</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w="6350" cap="flat" cmpd="sng">
                      <a:solidFill>
                        <a:srgbClr val="000008"/>
                      </a:solidFill>
                      <a:prstDash val="solid"/>
                      <a:headEnd type="none" w="med" len="med"/>
                      <a:tailEnd type="none" w="med" len="med"/>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0.609536</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18.9174</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5512.256</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r>
              <a:tr h="208280">
                <a:tc>
                  <a:txBody>
                    <a:bodyPr/>
                    <a:p>
                      <a:pPr marL="68580" indent="0" algn="ctr">
                        <a:lnSpc>
                          <a:spcPct val="114000"/>
                        </a:lnSpc>
                        <a:spcBef>
                          <a:spcPct val="0"/>
                        </a:spcBef>
                        <a:spcAft>
                          <a:spcPct val="0"/>
                        </a:spcAft>
                      </a:pPr>
                      <a:r>
                        <a:rPr lang="en-US" altLang="zh-CN" sz="1000">
                          <a:latin typeface="Times New Roman" panose="02020503050405090304"/>
                          <a:ea typeface="Times New Roman" panose="02020503050405090304"/>
                        </a:rPr>
                        <a:t>5</a:t>
                      </a:r>
                      <a:r>
                        <a:rPr lang="en-US" altLang="zh-CN" sz="1000">
                          <a:latin typeface="Times New Roman" panose="02020503050405090304"/>
                          <a:ea typeface="等线" panose="020F0502020204030204"/>
                        </a:rPr>
                        <a:t>-&gt;1</a:t>
                      </a:r>
                      <a:endParaRPr lang="en-US" altLang="zh-CN" sz="1000">
                        <a:latin typeface="Times New Roman" panose="02020503050405090304"/>
                        <a:ea typeface="等线" panose="020F0502020204030204"/>
                      </a:endParaRPr>
                    </a:p>
                  </a:txBody>
                  <a:tcPr marL="0" marR="0" marT="0" marB="0" anchor="t" anchorCtr="0">
                    <a:lnL>
                      <a:noFill/>
                    </a:lnL>
                    <a:lnR w="6350" cap="flat" cmpd="sng">
                      <a:solidFill>
                        <a:srgbClr val="000008"/>
                      </a:solidFill>
                      <a:prstDash val="solid"/>
                      <a:headEnd type="none" w="med" len="med"/>
                      <a:tailEnd type="none" w="med" len="med"/>
                    </a:lnR>
                    <a:lnT>
                      <a:noFill/>
                    </a:lnT>
                    <a:lnB>
                      <a:noFill/>
                    </a:lnB>
                    <a:noFill/>
                  </a:tcPr>
                </a:tc>
                <a:tc>
                  <a:txBody>
                    <a:bodyPr/>
                    <a:p>
                      <a:pPr marL="68580" indent="0" algn="ctr">
                        <a:lnSpc>
                          <a:spcPct val="114000"/>
                        </a:lnSpc>
                        <a:spcBef>
                          <a:spcPct val="0"/>
                        </a:spcBef>
                        <a:spcAft>
                          <a:spcPct val="0"/>
                        </a:spcAft>
                      </a:pPr>
                      <a:r>
                        <a:rPr lang="en-US" altLang="zh-CN" sz="1000">
                          <a:latin typeface="Times New Roman" panose="02020503050405090304"/>
                          <a:ea typeface="等线" panose="020F0502020204030204"/>
                        </a:rPr>
                        <a:t>CNNL1</a:t>
                      </a:r>
                      <a:endParaRPr lang="en-US" altLang="zh-CN" sz="1000">
                        <a:latin typeface="Times New Roman" panose="02020503050405090304"/>
                        <a:ea typeface="等线" panose="020F0502020204030204"/>
                      </a:endParaRPr>
                    </a:p>
                  </a:txBody>
                  <a:tcPr marL="0" marR="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0.322714</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w="6350" cap="flat" cmpd="sng">
                      <a:solidFill>
                        <a:srgbClr val="000008"/>
                      </a:solidFill>
                      <a:prstDash val="solid"/>
                      <a:headEnd type="none" w="med" len="med"/>
                      <a:tailEnd type="none" w="med" len="med"/>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0.577526</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19.9004</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5708.864</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r>
              <a:tr h="208280">
                <a:tc>
                  <a:txBody>
                    <a:bodyPr/>
                    <a:p>
                      <a:pPr marL="68580" indent="0" algn="ctr">
                        <a:lnSpc>
                          <a:spcPct val="114000"/>
                        </a:lnSpc>
                        <a:spcBef>
                          <a:spcPct val="0"/>
                        </a:spcBef>
                        <a:spcAft>
                          <a:spcPct val="0"/>
                        </a:spcAft>
                      </a:pPr>
                      <a:r>
                        <a:rPr lang="en-US" altLang="zh-CN" sz="1000">
                          <a:latin typeface="Times New Roman" panose="02020503050405090304"/>
                          <a:ea typeface="等线" panose="020F0502020204030204"/>
                        </a:rPr>
                        <a:t> </a:t>
                      </a:r>
                      <a:endParaRPr lang="en-US" altLang="zh-CN" sz="1000">
                        <a:latin typeface="Times New Roman" panose="02020503050405090304"/>
                        <a:ea typeface="等线" panose="020F0502020204030204"/>
                      </a:endParaRPr>
                    </a:p>
                  </a:txBody>
                  <a:tcPr marL="0" marR="0" marT="0" marB="0" anchor="t" anchorCtr="0">
                    <a:lnL>
                      <a:noFill/>
                    </a:lnL>
                    <a:lnR w="6350" cap="flat" cmpd="sng">
                      <a:solidFill>
                        <a:srgbClr val="000008"/>
                      </a:solidFill>
                      <a:prstDash val="solid"/>
                      <a:headEnd type="none" w="med" len="med"/>
                      <a:tailEnd type="none" w="med" len="med"/>
                    </a:lnR>
                    <a:lnT>
                      <a:noFill/>
                    </a:lnT>
                    <a:lnB>
                      <a:noFill/>
                    </a:lnB>
                    <a:noFill/>
                  </a:tcPr>
                </a:tc>
                <a:tc>
                  <a:txBody>
                    <a:bodyPr/>
                    <a:p>
                      <a:pPr marL="68580" indent="0" algn="ctr">
                        <a:lnSpc>
                          <a:spcPct val="114000"/>
                        </a:lnSpc>
                        <a:spcBef>
                          <a:spcPct val="0"/>
                        </a:spcBef>
                        <a:spcAft>
                          <a:spcPct val="0"/>
                        </a:spcAft>
                      </a:pPr>
                      <a:r>
                        <a:rPr lang="en-US" altLang="zh-CN" sz="1000">
                          <a:latin typeface="Times New Roman" panose="02020503050405090304"/>
                          <a:ea typeface="等线" panose="020F0502020204030204"/>
                        </a:rPr>
                        <a:t>CNNL2</a:t>
                      </a:r>
                      <a:endParaRPr lang="en-US" altLang="zh-CN" sz="1000">
                        <a:latin typeface="Times New Roman" panose="02020503050405090304"/>
                        <a:ea typeface="等线" panose="020F0502020204030204"/>
                      </a:endParaRPr>
                    </a:p>
                  </a:txBody>
                  <a:tcPr marL="0" marR="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0.32177</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w="6350" cap="flat" cmpd="sng">
                      <a:solidFill>
                        <a:srgbClr val="000008"/>
                      </a:solidFill>
                      <a:prstDash val="solid"/>
                      <a:headEnd type="none" w="med" len="med"/>
                      <a:tailEnd type="none" w="med" len="med"/>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0.579579</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19.9004</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5708.864</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r>
              <a:tr h="208280">
                <a:tc>
                  <a:txBody>
                    <a:bodyPr/>
                    <a:p>
                      <a:pPr marL="68580" indent="0" algn="ctr">
                        <a:lnSpc>
                          <a:spcPct val="114000"/>
                        </a:lnSpc>
                        <a:spcBef>
                          <a:spcPct val="0"/>
                        </a:spcBef>
                        <a:spcAft>
                          <a:spcPct val="0"/>
                        </a:spcAft>
                      </a:pPr>
                      <a:r>
                        <a:rPr lang="en-US" altLang="zh-CN" sz="1000">
                          <a:latin typeface="Times New Roman" panose="02020503050405090304"/>
                          <a:ea typeface="等线" panose="020F0502020204030204"/>
                        </a:rPr>
                        <a:t> </a:t>
                      </a:r>
                      <a:endParaRPr lang="en-US" altLang="zh-CN" sz="1000">
                        <a:latin typeface="Times New Roman" panose="02020503050405090304"/>
                        <a:ea typeface="等线" panose="020F0502020204030204"/>
                      </a:endParaRPr>
                    </a:p>
                  </a:txBody>
                  <a:tcPr marL="0" marR="0" marT="0" marB="0" anchor="t" anchorCtr="0">
                    <a:lnL>
                      <a:noFill/>
                    </a:lnL>
                    <a:lnR w="6350" cap="flat" cmpd="sng">
                      <a:solidFill>
                        <a:srgbClr val="000008"/>
                      </a:solidFill>
                      <a:prstDash val="solid"/>
                      <a:headEnd type="none" w="med" len="med"/>
                      <a:tailEnd type="none" w="med" len="med"/>
                    </a:lnR>
                    <a:lnT>
                      <a:noFill/>
                    </a:lnT>
                    <a:lnB>
                      <a:noFill/>
                    </a:lnB>
                    <a:noFill/>
                  </a:tcPr>
                </a:tc>
                <a:tc>
                  <a:txBody>
                    <a:bodyPr/>
                    <a:p>
                      <a:pPr marL="68580" indent="0" algn="ctr">
                        <a:lnSpc>
                          <a:spcPct val="114000"/>
                        </a:lnSpc>
                        <a:spcBef>
                          <a:spcPct val="0"/>
                        </a:spcBef>
                        <a:spcAft>
                          <a:spcPct val="0"/>
                        </a:spcAft>
                      </a:pPr>
                      <a:r>
                        <a:rPr lang="en-US" altLang="zh-CN" sz="1000">
                          <a:latin typeface="Times New Roman" panose="02020503050405090304"/>
                          <a:ea typeface="Times New Roman" panose="02020503050405090304"/>
                        </a:rPr>
                        <a:t>ComplexCNN</a:t>
                      </a:r>
                      <a:endParaRPr lang="en-US" altLang="zh-CN" sz="1000">
                        <a:latin typeface="Times New Roman" panose="02020503050405090304"/>
                        <a:ea typeface="Times New Roman" panose="02020503050405090304"/>
                      </a:endParaRPr>
                    </a:p>
                  </a:txBody>
                  <a:tcPr marL="0" marR="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0.212084</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w="6350" cap="flat" cmpd="sng">
                      <a:solidFill>
                        <a:srgbClr val="000008"/>
                      </a:solidFill>
                      <a:prstDash val="solid"/>
                      <a:headEnd type="none" w="med" len="med"/>
                      <a:tailEnd type="none" w="med" len="med"/>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0.644064</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2.238</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686.096</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r>
              <a:tr h="208280">
                <a:tc>
                  <a:txBody>
                    <a:bodyPr/>
                    <a:p>
                      <a:pPr marL="68580" indent="0" algn="ctr">
                        <a:lnSpc>
                          <a:spcPct val="114000"/>
                        </a:lnSpc>
                        <a:spcBef>
                          <a:spcPct val="0"/>
                        </a:spcBef>
                        <a:spcAft>
                          <a:spcPct val="0"/>
                        </a:spcAft>
                      </a:pPr>
                      <a:r>
                        <a:rPr lang="en-US" altLang="zh-CN" sz="1000">
                          <a:latin typeface="Times New Roman" panose="02020503050405090304"/>
                          <a:ea typeface="等线" panose="020F0502020204030204"/>
                        </a:rPr>
                        <a:t> </a:t>
                      </a:r>
                      <a:endParaRPr lang="en-US" altLang="zh-CN" sz="1000">
                        <a:latin typeface="Times New Roman" panose="02020503050405090304"/>
                        <a:ea typeface="等线" panose="020F0502020204030204"/>
                      </a:endParaRPr>
                    </a:p>
                  </a:txBody>
                  <a:tcPr marL="0" marR="0" marT="0" marB="0" anchor="t" anchorCtr="0">
                    <a:lnL>
                      <a:noFill/>
                    </a:lnL>
                    <a:lnR w="6350" cap="flat" cmpd="sng">
                      <a:solidFill>
                        <a:srgbClr val="000008"/>
                      </a:solidFill>
                      <a:prstDash val="solid"/>
                      <a:headEnd type="none" w="med" len="med"/>
                      <a:tailEnd type="none" w="med" len="med"/>
                    </a:lnR>
                    <a:lnT>
                      <a:noFill/>
                    </a:lnT>
                    <a:lnB>
                      <a:noFill/>
                    </a:lnB>
                    <a:noFill/>
                  </a:tcPr>
                </a:tc>
                <a:tc>
                  <a:txBody>
                    <a:bodyPr/>
                    <a:p>
                      <a:pPr marL="68580" indent="0" algn="ctr">
                        <a:lnSpc>
                          <a:spcPct val="114000"/>
                        </a:lnSpc>
                        <a:spcBef>
                          <a:spcPct val="0"/>
                        </a:spcBef>
                        <a:spcAft>
                          <a:spcPct val="0"/>
                        </a:spcAft>
                      </a:pPr>
                      <a:r>
                        <a:rPr lang="en-US" altLang="zh-CN" sz="1000">
                          <a:latin typeface="Times New Roman" panose="02020503050405090304"/>
                          <a:ea typeface="Times New Roman" panose="02020503050405090304"/>
                        </a:rPr>
                        <a:t>RNN</a:t>
                      </a:r>
                      <a:endParaRPr lang="en-US" altLang="zh-CN" sz="1000">
                        <a:latin typeface="Times New Roman" panose="02020503050405090304"/>
                        <a:ea typeface="Times New Roman" panose="02020503050405090304"/>
                      </a:endParaRPr>
                    </a:p>
                  </a:txBody>
                  <a:tcPr marL="0" marR="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0.208971</a:t>
                      </a:r>
                      <a:endParaRPr lang="en-US" altLang="zh-CN" sz="1200" b="1" i="0">
                        <a:solidFill>
                          <a:srgbClr val="000000"/>
                        </a:solidFill>
                        <a:uFillTx/>
                        <a:latin typeface="Times New Roman" panose="02020503050405090304" pitchFamily="18" charset="0"/>
                        <a:ea typeface="Times New Roman" panose="02020503050405090304"/>
                      </a:endParaRPr>
                    </a:p>
                  </a:txBody>
                  <a:tcPr marL="0" marR="0" marT="0" marB="0" anchor="ctr" anchorCtr="0">
                    <a:lnL w="6350" cap="flat" cmpd="sng">
                      <a:solidFill>
                        <a:srgbClr val="000008"/>
                      </a:solidFill>
                      <a:prstDash val="solid"/>
                      <a:headEnd type="none" w="med" len="med"/>
                      <a:tailEnd type="none" w="med" len="med"/>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0.645785</a:t>
                      </a:r>
                      <a:endParaRPr lang="en-US" altLang="zh-CN" sz="1200" b="1"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16.9062</a:t>
                      </a:r>
                      <a:endParaRPr lang="en-US" altLang="zh-CN" sz="1200" b="1"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4232.208</a:t>
                      </a:r>
                      <a:endParaRPr lang="en-US" altLang="zh-CN" sz="1200" b="1"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r>
              <a:tr h="208280">
                <a:tc>
                  <a:txBody>
                    <a:bodyPr/>
                    <a:p>
                      <a:pPr marL="68580" indent="0" algn="ctr">
                        <a:lnSpc>
                          <a:spcPct val="114000"/>
                        </a:lnSpc>
                        <a:spcBef>
                          <a:spcPct val="0"/>
                        </a:spcBef>
                        <a:spcAft>
                          <a:spcPct val="0"/>
                        </a:spcAft>
                      </a:pPr>
                      <a:r>
                        <a:rPr lang="en-US" altLang="zh-CN" sz="1000">
                          <a:latin typeface="Times New Roman" panose="02020503050405090304"/>
                          <a:ea typeface="等线" panose="020F0502020204030204"/>
                        </a:rPr>
                        <a:t> </a:t>
                      </a:r>
                      <a:endParaRPr lang="en-US" altLang="zh-CN" sz="1000">
                        <a:latin typeface="Times New Roman" panose="02020503050405090304"/>
                        <a:ea typeface="等线" panose="020F0502020204030204"/>
                      </a:endParaRPr>
                    </a:p>
                  </a:txBody>
                  <a:tcPr marL="0" marR="0" marT="0" marB="0" anchor="t" anchorCtr="0">
                    <a:lnL>
                      <a:noFill/>
                    </a:lnL>
                    <a:lnR w="6350" cap="flat" cmpd="sng">
                      <a:solidFill>
                        <a:srgbClr val="000008"/>
                      </a:solidFill>
                      <a:prstDash val="solid"/>
                      <a:headEnd type="none" w="med" len="med"/>
                      <a:tailEnd type="none" w="med" len="med"/>
                    </a:lnR>
                    <a:lnT>
                      <a:noFill/>
                    </a:lnT>
                    <a:lnB>
                      <a:noFill/>
                    </a:lnB>
                    <a:noFill/>
                  </a:tcPr>
                </a:tc>
                <a:tc>
                  <a:txBody>
                    <a:bodyPr/>
                    <a:p>
                      <a:pPr marL="68580" indent="0" algn="ctr">
                        <a:lnSpc>
                          <a:spcPct val="114000"/>
                        </a:lnSpc>
                        <a:spcBef>
                          <a:spcPct val="0"/>
                        </a:spcBef>
                        <a:spcAft>
                          <a:spcPct val="0"/>
                        </a:spcAft>
                      </a:pPr>
                      <a:r>
                        <a:rPr lang="en-US" altLang="zh-CN" sz="1000">
                          <a:latin typeface="Times New Roman" panose="02020503050405090304"/>
                          <a:ea typeface="Times New Roman" panose="02020503050405090304"/>
                        </a:rPr>
                        <a:t>LSTM</a:t>
                      </a:r>
                      <a:endParaRPr lang="en-US" altLang="zh-CN" sz="1000">
                        <a:latin typeface="Times New Roman" panose="02020503050405090304"/>
                        <a:ea typeface="Times New Roman" panose="02020503050405090304"/>
                      </a:endParaRPr>
                    </a:p>
                  </a:txBody>
                  <a:tcPr marL="0" marR="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0.211293</a:t>
                      </a:r>
                      <a:endParaRPr lang="en-US" altLang="zh-CN" sz="1200" b="1" i="0">
                        <a:solidFill>
                          <a:srgbClr val="000000"/>
                        </a:solidFill>
                        <a:uFillTx/>
                        <a:latin typeface="Times New Roman" panose="02020503050405090304" pitchFamily="18" charset="0"/>
                        <a:ea typeface="Times New Roman" panose="02020503050405090304"/>
                      </a:endParaRPr>
                    </a:p>
                  </a:txBody>
                  <a:tcPr marL="0" marR="0" marT="0" marB="0" anchor="ctr" anchorCtr="0">
                    <a:lnL w="6350" cap="flat" cmpd="sng">
                      <a:solidFill>
                        <a:srgbClr val="000008"/>
                      </a:solidFill>
                      <a:prstDash val="solid"/>
                      <a:headEnd type="none" w="med" len="med"/>
                      <a:tailEnd type="none" w="med" len="med"/>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0.64712</a:t>
                      </a:r>
                      <a:endParaRPr lang="en-US" altLang="zh-CN" sz="1200" b="1"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64.471</a:t>
                      </a:r>
                      <a:endParaRPr lang="en-US" altLang="zh-CN" sz="1200" b="1"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13730.832</a:t>
                      </a:r>
                      <a:endParaRPr lang="en-US" altLang="zh-CN" sz="1200" b="1"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r>
              <a:tr h="208280">
                <a:tc>
                  <a:txBody>
                    <a:bodyPr/>
                    <a:p>
                      <a:pPr marL="68580" indent="0" algn="ctr">
                        <a:lnSpc>
                          <a:spcPct val="114000"/>
                        </a:lnSpc>
                        <a:spcBef>
                          <a:spcPct val="0"/>
                        </a:spcBef>
                        <a:spcAft>
                          <a:spcPct val="0"/>
                        </a:spcAft>
                      </a:pPr>
                      <a:r>
                        <a:rPr lang="en-US" altLang="zh-CN" sz="1000">
                          <a:latin typeface="Times New Roman" panose="02020503050405090304"/>
                          <a:ea typeface="等线" panose="020F0502020204030204"/>
                        </a:rPr>
                        <a:t> </a:t>
                      </a:r>
                      <a:endParaRPr lang="en-US" altLang="zh-CN" sz="1000">
                        <a:latin typeface="Times New Roman" panose="02020503050405090304"/>
                        <a:ea typeface="等线" panose="020F0502020204030204"/>
                      </a:endParaRPr>
                    </a:p>
                  </a:txBody>
                  <a:tcPr marL="0" marR="0" marT="0" marB="0" anchor="t" anchorCtr="0">
                    <a:lnL>
                      <a:noFill/>
                    </a:lnL>
                    <a:lnR w="6350" cap="flat" cmpd="sng">
                      <a:solidFill>
                        <a:srgbClr val="000008"/>
                      </a:solidFill>
                      <a:prstDash val="solid"/>
                      <a:headEnd type="none" w="med" len="med"/>
                      <a:tailEnd type="none" w="med" len="med"/>
                    </a:lnR>
                    <a:lnT>
                      <a:noFill/>
                    </a:lnT>
                    <a:lnB>
                      <a:noFill/>
                    </a:lnB>
                    <a:noFill/>
                  </a:tcPr>
                </a:tc>
                <a:tc>
                  <a:txBody>
                    <a:bodyPr/>
                    <a:p>
                      <a:pPr marL="68580" indent="0" algn="ctr">
                        <a:lnSpc>
                          <a:spcPct val="114000"/>
                        </a:lnSpc>
                        <a:spcBef>
                          <a:spcPct val="0"/>
                        </a:spcBef>
                        <a:spcAft>
                          <a:spcPct val="0"/>
                        </a:spcAft>
                      </a:pPr>
                      <a:r>
                        <a:rPr lang="en-US" altLang="zh-CN" sz="1000">
                          <a:latin typeface="Times New Roman" panose="02020503050405090304"/>
                          <a:ea typeface="Times New Roman" panose="02020503050405090304"/>
                        </a:rPr>
                        <a:t>Transformer</a:t>
                      </a:r>
                      <a:endParaRPr lang="en-US" altLang="zh-CN" sz="1000">
                        <a:latin typeface="Times New Roman" panose="02020503050405090304"/>
                        <a:ea typeface="Times New Roman" panose="02020503050405090304"/>
                      </a:endParaRPr>
                    </a:p>
                  </a:txBody>
                  <a:tcPr marL="0" marR="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a:noFill/>
                    </a:lnT>
                    <a:lnB>
                      <a:noFill/>
                    </a:lnB>
                    <a:noFill/>
                  </a:tcPr>
                </a:tc>
                <a:tc>
                  <a:txBody>
                    <a:bodyPr/>
                    <a:p>
                      <a:pPr marL="68580" indent="0" algn="ctr" fontAlgn="ctr">
                        <a:lnSpc>
                          <a:spcPct val="114000"/>
                        </a:lnSpc>
                        <a:spcBef>
                          <a:spcPct val="0"/>
                        </a:spcBef>
                        <a:spcAft>
                          <a:spcPts val="1000"/>
                        </a:spcAft>
                      </a:pPr>
                      <a:r>
                        <a:rPr lang="en-US" altLang="zh-CN" sz="1200" b="1" i="0">
                          <a:solidFill>
                            <a:srgbClr val="000000"/>
                          </a:solidFill>
                          <a:uFillTx/>
                          <a:latin typeface="Times New Roman" panose="02020503050405090304" pitchFamily="18" charset="0"/>
                          <a:ea typeface="Times New Roman" panose="02020503050405090304"/>
                          <a:cs typeface="Times New Roman Bold" panose="02020503050405090304" charset="0"/>
                        </a:rPr>
                        <a:t>0.026332</a:t>
                      </a:r>
                      <a:endParaRPr lang="en-US" altLang="zh-CN" sz="1200" b="1" i="0">
                        <a:solidFill>
                          <a:srgbClr val="000000"/>
                        </a:solidFill>
                        <a:uFillTx/>
                        <a:latin typeface="Times New Roman" panose="02020503050405090304" pitchFamily="18" charset="0"/>
                        <a:ea typeface="Times New Roman" panose="02020503050405090304"/>
                        <a:cs typeface="Times New Roman Bold" panose="02020503050405090304" charset="0"/>
                      </a:endParaRPr>
                    </a:p>
                  </a:txBody>
                  <a:tcPr marL="0" marR="0" marT="0" marB="0" anchor="ctr" anchorCtr="0">
                    <a:lnL w="6350" cap="flat" cmpd="sng">
                      <a:solidFill>
                        <a:srgbClr val="000008"/>
                      </a:solidFill>
                      <a:prstDash val="solid"/>
                      <a:headEnd type="none" w="med" len="med"/>
                      <a:tailEnd type="none" w="med" len="med"/>
                    </a:lnL>
                    <a:lnR>
                      <a:noFill/>
                    </a:lnR>
                    <a:lnT>
                      <a:noFill/>
                    </a:lnT>
                    <a:lnB>
                      <a:noFill/>
                    </a:lnB>
                    <a:noFill/>
                  </a:tcPr>
                </a:tc>
                <a:tc>
                  <a:txBody>
                    <a:bodyPr/>
                    <a:p>
                      <a:pPr marL="68580" indent="0" algn="ctr" fontAlgn="ctr">
                        <a:lnSpc>
                          <a:spcPct val="114000"/>
                        </a:lnSpc>
                        <a:spcBef>
                          <a:spcPct val="0"/>
                        </a:spcBef>
                        <a:spcAft>
                          <a:spcPts val="1000"/>
                        </a:spcAft>
                      </a:pPr>
                      <a:r>
                        <a:rPr lang="en-US" altLang="zh-CN" sz="1200" b="1" i="0">
                          <a:solidFill>
                            <a:srgbClr val="000000"/>
                          </a:solidFill>
                          <a:uFillTx/>
                          <a:latin typeface="Times New Roman" panose="02020503050405090304" pitchFamily="18" charset="0"/>
                          <a:ea typeface="Times New Roman" panose="02020503050405090304"/>
                          <a:cs typeface="Times New Roman Bold" panose="02020503050405090304" charset="0"/>
                        </a:rPr>
                        <a:t>0.918664</a:t>
                      </a:r>
                      <a:endParaRPr lang="en-US" altLang="zh-CN" sz="1200" b="1" i="0">
                        <a:solidFill>
                          <a:srgbClr val="000000"/>
                        </a:solidFill>
                        <a:uFillTx/>
                        <a:latin typeface="Times New Roman" panose="02020503050405090304" pitchFamily="18" charset="0"/>
                        <a:ea typeface="Times New Roman" panose="02020503050405090304"/>
                        <a:cs typeface="Times New Roman Bold" panose="02020503050405090304" charset="0"/>
                      </a:endParaRPr>
                    </a:p>
                  </a:txBody>
                  <a:tcPr marL="0" marR="0" marT="0" marB="0" anchor="ctr" anchorCtr="0">
                    <a:lnL>
                      <a:noFill/>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313.6635</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80688.192</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r>
              <a:tr h="208280">
                <a:tc>
                  <a:txBody>
                    <a:bodyPr/>
                    <a:p>
                      <a:pPr marL="68580" indent="0" algn="ctr">
                        <a:lnSpc>
                          <a:spcPct val="114000"/>
                        </a:lnSpc>
                        <a:spcBef>
                          <a:spcPct val="0"/>
                        </a:spcBef>
                        <a:spcAft>
                          <a:spcPct val="0"/>
                        </a:spcAft>
                      </a:pPr>
                      <a:r>
                        <a:rPr lang="en-US" altLang="zh-CN" sz="1000">
                          <a:latin typeface="Times New Roman" panose="02020503050405090304"/>
                          <a:ea typeface="等线" panose="020F0502020204030204"/>
                        </a:rPr>
                        <a:t> </a:t>
                      </a:r>
                      <a:endParaRPr lang="en-US" altLang="zh-CN" sz="1000">
                        <a:latin typeface="Times New Roman" panose="02020503050405090304"/>
                        <a:ea typeface="等线" panose="020F0502020204030204"/>
                      </a:endParaRPr>
                    </a:p>
                  </a:txBody>
                  <a:tcPr marL="0" marR="0" marT="0" marB="0" anchor="t" anchorCtr="0">
                    <a:lnL>
                      <a:noFill/>
                    </a:lnL>
                    <a:lnR w="6350" cap="flat" cmpd="sng">
                      <a:solidFill>
                        <a:srgbClr val="000008"/>
                      </a:solidFill>
                      <a:prstDash val="solid"/>
                      <a:headEnd type="none" w="med" len="med"/>
                      <a:tailEnd type="none" w="med" len="med"/>
                    </a:lnR>
                    <a:lnT>
                      <a:noFill/>
                    </a:lnT>
                    <a:lnB w="6350" cap="flat" cmpd="sng">
                      <a:solidFill>
                        <a:srgbClr val="000008"/>
                      </a:solidFill>
                      <a:prstDash val="solid"/>
                      <a:headEnd type="none" w="med" len="med"/>
                      <a:tailEnd type="none" w="med" len="med"/>
                    </a:lnB>
                    <a:noFill/>
                  </a:tcPr>
                </a:tc>
                <a:tc>
                  <a:txBody>
                    <a:bodyPr/>
                    <a:p>
                      <a:pPr marL="68580" indent="0" algn="ctr">
                        <a:lnSpc>
                          <a:spcPct val="114000"/>
                        </a:lnSpc>
                        <a:spcBef>
                          <a:spcPct val="0"/>
                        </a:spcBef>
                        <a:spcAft>
                          <a:spcPct val="0"/>
                        </a:spcAft>
                      </a:pPr>
                      <a:r>
                        <a:rPr lang="en-US" altLang="zh-CN" sz="1000">
                          <a:latin typeface="Times New Roman" panose="02020503050405090304"/>
                          <a:ea typeface="Times New Roman" panose="02020503050405090304"/>
                        </a:rPr>
                        <a:t>Informer</a:t>
                      </a:r>
                      <a:endParaRPr lang="en-US" altLang="zh-CN" sz="1000">
                        <a:latin typeface="Times New Roman" panose="02020503050405090304"/>
                        <a:ea typeface="Times New Roman" panose="02020503050405090304"/>
                      </a:endParaRPr>
                    </a:p>
                  </a:txBody>
                  <a:tcPr marL="0" marR="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a:noFill/>
                    </a:lnT>
                    <a:lnB w="6350" cap="flat" cmpd="sng">
                      <a:solidFill>
                        <a:srgbClr val="000008"/>
                      </a:solidFill>
                      <a:prstDash val="solid"/>
                      <a:headEnd type="none" w="med" len="med"/>
                      <a:tailEnd type="none" w="med" len="med"/>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0.029032</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w="6350" cap="flat" cmpd="sng">
                      <a:solidFill>
                        <a:srgbClr val="000008"/>
                      </a:solidFill>
                      <a:prstDash val="solid"/>
                      <a:headEnd type="none" w="med" len="med"/>
                      <a:tailEnd type="none" w="med" len="med"/>
                    </a:lnL>
                    <a:lnR>
                      <a:noFill/>
                    </a:lnR>
                    <a:lnT>
                      <a:noFill/>
                    </a:lnT>
                    <a:lnB w="6350" cap="flat" cmpd="sng">
                      <a:solidFill>
                        <a:srgbClr val="000008"/>
                      </a:solidFill>
                      <a:prstDash val="solid"/>
                      <a:headEnd type="none" w="med" len="med"/>
                      <a:tailEnd type="none" w="med" len="med"/>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0.912636</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w="6350" cap="flat" cmpd="sng">
                      <a:solidFill>
                        <a:srgbClr val="000008"/>
                      </a:solidFill>
                      <a:prstDash val="solid"/>
                      <a:headEnd type="none" w="med" len="med"/>
                      <a:tailEnd type="none" w="med" len="med"/>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372.4165</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w="6350" cap="flat" cmpd="sng">
                      <a:solidFill>
                        <a:srgbClr val="000008"/>
                      </a:solidFill>
                      <a:prstDash val="solid"/>
                      <a:headEnd type="none" w="med" len="med"/>
                      <a:tailEnd type="none" w="med" len="med"/>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93277.248</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w="6350" cap="flat" cmpd="sng">
                      <a:solidFill>
                        <a:srgbClr val="000008"/>
                      </a:solidFill>
                      <a:prstDash val="solid"/>
                      <a:headEnd type="none" w="med" len="med"/>
                      <a:tailEnd type="none" w="med" len="med"/>
                    </a:lnB>
                    <a:noFill/>
                  </a:tcPr>
                </a:tc>
              </a:tr>
              <a:tr h="208280">
                <a:tc>
                  <a:txBody>
                    <a:bodyPr/>
                    <a:p>
                      <a:pPr marL="68580" indent="0" algn="ctr">
                        <a:lnSpc>
                          <a:spcPct val="114000"/>
                        </a:lnSpc>
                        <a:spcBef>
                          <a:spcPct val="0"/>
                        </a:spcBef>
                        <a:spcAft>
                          <a:spcPct val="0"/>
                        </a:spcAft>
                        <a:buNone/>
                      </a:pPr>
                      <a:endParaRPr lang="en-US" altLang="zh-CN" sz="1000">
                        <a:latin typeface="Times New Roman" panose="02020503050405090304"/>
                        <a:ea typeface="等线" panose="020F0502020204030204"/>
                      </a:endParaRPr>
                    </a:p>
                  </a:txBody>
                  <a:tcPr marL="0" marR="0" marT="0" marB="0" anchor="t" anchorCtr="0">
                    <a:lnL>
                      <a:noFill/>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a:noFill/>
                    </a:lnB>
                    <a:noFill/>
                  </a:tcPr>
                </a:tc>
                <a:tc>
                  <a:txBody>
                    <a:bodyPr/>
                    <a:p>
                      <a:pPr marL="68580" indent="0" algn="ctr">
                        <a:lnSpc>
                          <a:spcPct val="114000"/>
                        </a:lnSpc>
                        <a:spcBef>
                          <a:spcPct val="0"/>
                        </a:spcBef>
                        <a:spcAft>
                          <a:spcPct val="0"/>
                        </a:spcAft>
                        <a:buNone/>
                      </a:pPr>
                      <a:r>
                        <a:rPr lang="en-US" altLang="zh-CN" sz="1000">
                          <a:latin typeface="Times New Roman" panose="02020503050405090304"/>
                          <a:ea typeface="Times New Roman" panose="02020503050405090304"/>
                        </a:rPr>
                        <a:t>AR</a:t>
                      </a:r>
                      <a:endParaRPr lang="en-US" altLang="zh-CN" sz="1000">
                        <a:latin typeface="Times New Roman" panose="02020503050405090304"/>
                        <a:ea typeface="Times New Roman" panose="02020503050405090304"/>
                      </a:endParaRPr>
                    </a:p>
                  </a:txBody>
                  <a:tcPr marL="0" marR="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a:noFill/>
                    </a:lnB>
                    <a:noFill/>
                  </a:tcPr>
                </a:tc>
                <a:tc>
                  <a:txBody>
                    <a:bodyPr/>
                    <a:p>
                      <a:pPr algn="ctr" fontAlgn="ctr"/>
                      <a:r>
                        <a:rPr lang="en-US" altLang="zh-CN" sz="1100" b="0" i="0">
                          <a:solidFill>
                            <a:srgbClr val="000000"/>
                          </a:solidFill>
                          <a:uFillTx/>
                          <a:latin typeface="Times New Roman" panose="02020503050405090304" pitchFamily="18" charset="0"/>
                          <a:ea typeface="宋体"/>
                        </a:rPr>
                        <a:t>0.969357</a:t>
                      </a:r>
                      <a:endParaRPr lang="en-US" altLang="zh-CN" sz="1100" b="0" i="0">
                        <a:solidFill>
                          <a:srgbClr val="000000"/>
                        </a:solidFill>
                        <a:uFillTx/>
                        <a:latin typeface="Times New Roman" panose="02020503050405090304" pitchFamily="18" charset="0"/>
                        <a:ea typeface="宋体"/>
                      </a:endParaRPr>
                    </a:p>
                  </a:txBody>
                  <a:tcPr marL="13017" marR="13017" marT="13017" marB="0" anchor="ctr" anchorCtr="0">
                    <a:lnL w="6350" cap="flat" cmpd="sng">
                      <a:solidFill>
                        <a:srgbClr val="000008"/>
                      </a:solidFill>
                      <a:prstDash val="solid"/>
                      <a:headEnd type="none" w="med" len="med"/>
                      <a:tailEnd type="none" w="med" len="med"/>
                    </a:lnL>
                    <a:lnR>
                      <a:noFill/>
                    </a:lnR>
                    <a:lnT w="6350" cap="flat" cmpd="sng">
                      <a:solidFill>
                        <a:srgbClr val="000008"/>
                      </a:solidFill>
                      <a:prstDash val="solid"/>
                      <a:headEnd type="none" w="med" len="med"/>
                      <a:tailEnd type="none" w="med" len="med"/>
                    </a:lnT>
                    <a:lnB>
                      <a:noFill/>
                    </a:lnB>
                    <a:noFill/>
                  </a:tcPr>
                </a:tc>
                <a:tc>
                  <a:txBody>
                    <a:bodyPr/>
                    <a:p>
                      <a:pPr algn="ctr" fontAlgn="ctr"/>
                      <a:r>
                        <a:rPr lang="en-US" altLang="zh-CN" sz="1100" b="0" i="0">
                          <a:solidFill>
                            <a:srgbClr val="000000"/>
                          </a:solidFill>
                          <a:uFillTx/>
                          <a:latin typeface="Times New Roman" panose="02020503050405090304" pitchFamily="18" charset="0"/>
                          <a:ea typeface="宋体"/>
                        </a:rPr>
                        <a:t>0.178337</a:t>
                      </a:r>
                      <a:endParaRPr lang="en-US" altLang="zh-CN" sz="1100" b="0" i="0">
                        <a:solidFill>
                          <a:srgbClr val="000000"/>
                        </a:solidFill>
                        <a:uFillTx/>
                        <a:latin typeface="Times New Roman" panose="02020503050405090304" pitchFamily="18" charset="0"/>
                        <a:ea typeface="宋体"/>
                      </a:endParaRPr>
                    </a:p>
                  </a:txBody>
                  <a:tcPr marL="13017" marR="13017" marT="13017" marB="0" anchor="ctr" anchorCtr="0">
                    <a:lnL>
                      <a:noFill/>
                    </a:lnL>
                    <a:lnR>
                      <a:noFill/>
                    </a:lnR>
                    <a:lnT w="6350" cap="flat" cmpd="sng">
                      <a:solidFill>
                        <a:srgbClr val="000008"/>
                      </a:solidFill>
                      <a:prstDash val="solid"/>
                      <a:headEnd type="none" w="med" len="med"/>
                      <a:tailEnd type="none" w="med" len="med"/>
                    </a:lnT>
                    <a:lnB>
                      <a:noFill/>
                    </a:lnB>
                    <a:noFill/>
                  </a:tcPr>
                </a:tc>
                <a:tc>
                  <a:txBody>
                    <a:bodyPr/>
                    <a:p>
                      <a:pPr algn="ctr" fontAlgn="ctr"/>
                      <a:r>
                        <a:rPr lang="en-US" altLang="zh-CN" sz="1100" b="0" i="0">
                          <a:solidFill>
                            <a:srgbClr val="000000"/>
                          </a:solidFill>
                          <a:uFillTx/>
                          <a:latin typeface="Times New Roman" panose="02020503050405090304" pitchFamily="18" charset="0"/>
                          <a:ea typeface="宋体"/>
                        </a:rPr>
                        <a:t>3.888</a:t>
                      </a:r>
                      <a:endParaRPr lang="en-US" altLang="zh-CN" sz="1100" b="0" i="0">
                        <a:solidFill>
                          <a:srgbClr val="000000"/>
                        </a:solidFill>
                        <a:uFillTx/>
                        <a:latin typeface="Times New Roman" panose="02020503050405090304" pitchFamily="18" charset="0"/>
                        <a:ea typeface="宋体"/>
                      </a:endParaRPr>
                    </a:p>
                  </a:txBody>
                  <a:tcPr marL="13017" marR="13017" marT="13017" marB="0" anchor="ctr" anchorCtr="0">
                    <a:lnL>
                      <a:noFill/>
                    </a:lnL>
                    <a:lnR>
                      <a:noFill/>
                    </a:lnR>
                    <a:lnT w="6350" cap="flat" cmpd="sng">
                      <a:solidFill>
                        <a:srgbClr val="000008"/>
                      </a:solidFill>
                      <a:prstDash val="solid"/>
                      <a:headEnd type="none" w="med" len="med"/>
                      <a:tailEnd type="none" w="med" len="med"/>
                    </a:lnT>
                    <a:lnB>
                      <a:noFill/>
                    </a:lnB>
                    <a:noFill/>
                  </a:tcPr>
                </a:tc>
                <a:tc>
                  <a:txBody>
                    <a:bodyPr/>
                    <a:p>
                      <a:pPr algn="ctr" fontAlgn="ctr"/>
                      <a:r>
                        <a:rPr lang="en-US" altLang="zh-CN" sz="1100" b="0" i="0">
                          <a:solidFill>
                            <a:srgbClr val="000000"/>
                          </a:solidFill>
                          <a:uFillTx/>
                          <a:latin typeface="Times New Roman" panose="02020503050405090304" pitchFamily="18" charset="0"/>
                          <a:ea typeface="宋体"/>
                        </a:rPr>
                        <a:t>322.5331</a:t>
                      </a:r>
                      <a:endParaRPr lang="en-US" altLang="zh-CN" sz="1100" b="0" i="0">
                        <a:solidFill>
                          <a:srgbClr val="000000"/>
                        </a:solidFill>
                        <a:uFillTx/>
                        <a:latin typeface="Times New Roman" panose="02020503050405090304" pitchFamily="18" charset="0"/>
                        <a:ea typeface="宋体"/>
                      </a:endParaRPr>
                    </a:p>
                  </a:txBody>
                  <a:tcPr marL="13017" marR="13017" marT="13017" marB="0" anchor="ctr" anchorCtr="0">
                    <a:lnL>
                      <a:noFill/>
                    </a:lnL>
                    <a:lnR>
                      <a:noFill/>
                    </a:lnR>
                    <a:lnT w="6350" cap="flat" cmpd="sng">
                      <a:solidFill>
                        <a:srgbClr val="000008"/>
                      </a:solidFill>
                      <a:prstDash val="solid"/>
                      <a:headEnd type="none" w="med" len="med"/>
                      <a:tailEnd type="none" w="med" len="med"/>
                    </a:lnT>
                    <a:lnB>
                      <a:noFill/>
                    </a:lnB>
                    <a:noFill/>
                  </a:tcPr>
                </a:tc>
              </a:tr>
              <a:tr h="208280">
                <a:tc>
                  <a:txBody>
                    <a:bodyPr/>
                    <a:p>
                      <a:pPr marL="68580" indent="0" algn="ctr">
                        <a:lnSpc>
                          <a:spcPct val="114000"/>
                        </a:lnSpc>
                        <a:spcBef>
                          <a:spcPct val="0"/>
                        </a:spcBef>
                        <a:spcAft>
                          <a:spcPct val="0"/>
                        </a:spcAft>
                      </a:pPr>
                      <a:r>
                        <a:rPr lang="en-US" altLang="zh-CN" sz="1000">
                          <a:latin typeface="Times New Roman" panose="02020503050405090304"/>
                          <a:ea typeface="等线" panose="020F0502020204030204"/>
                        </a:rPr>
                        <a:t> </a:t>
                      </a:r>
                      <a:endParaRPr lang="en-US" altLang="zh-CN" sz="1000">
                        <a:latin typeface="Times New Roman" panose="02020503050405090304"/>
                        <a:ea typeface="等线" panose="020F0502020204030204"/>
                      </a:endParaRPr>
                    </a:p>
                  </a:txBody>
                  <a:tcPr marL="0" marR="0" marT="0" marB="0" anchor="t" anchorCtr="0">
                    <a:lnL>
                      <a:noFill/>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a:noFill/>
                    </a:lnB>
                    <a:noFill/>
                  </a:tcPr>
                </a:tc>
                <a:tc>
                  <a:txBody>
                    <a:bodyPr/>
                    <a:p>
                      <a:pPr marL="68580" indent="0" algn="ctr">
                        <a:lnSpc>
                          <a:spcPct val="114000"/>
                        </a:lnSpc>
                        <a:spcBef>
                          <a:spcPct val="0"/>
                        </a:spcBef>
                        <a:spcAft>
                          <a:spcPct val="0"/>
                        </a:spcAft>
                      </a:pPr>
                      <a:r>
                        <a:rPr lang="en-US" altLang="zh-CN" sz="1000">
                          <a:latin typeface="Times New Roman" panose="02020503050405090304"/>
                          <a:ea typeface="Times New Roman" panose="02020503050405090304"/>
                        </a:rPr>
                        <a:t>MLP</a:t>
                      </a:r>
                      <a:endParaRPr lang="en-US" altLang="zh-CN" sz="1000">
                        <a:latin typeface="Times New Roman" panose="02020503050405090304"/>
                        <a:ea typeface="Times New Roman" panose="02020503050405090304"/>
                      </a:endParaRPr>
                    </a:p>
                  </a:txBody>
                  <a:tcPr marL="0" marR="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1.079987</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w="6350" cap="flat" cmpd="sng">
                      <a:solidFill>
                        <a:srgbClr val="000008"/>
                      </a:solidFill>
                      <a:prstDash val="solid"/>
                      <a:headEnd type="none" w="med" len="med"/>
                      <a:tailEnd type="none" w="med" len="med"/>
                    </a:lnL>
                    <a:lnR>
                      <a:noFill/>
                    </a:lnR>
                    <a:lnT w="6350" cap="flat" cmpd="sng">
                      <a:solidFill>
                        <a:srgbClr val="000008"/>
                      </a:solidFill>
                      <a:prstDash val="solid"/>
                      <a:headEnd type="none" w="med" len="med"/>
                      <a:tailEnd type="none" w="med" len="med"/>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0.058513</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w="6350" cap="flat" cmpd="sng">
                      <a:solidFill>
                        <a:srgbClr val="000008"/>
                      </a:solidFill>
                      <a:prstDash val="solid"/>
                      <a:headEnd type="none" w="med" len="med"/>
                      <a:tailEnd type="none" w="med" len="med"/>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1.3107</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w="6350" cap="flat" cmpd="sng">
                      <a:solidFill>
                        <a:srgbClr val="000008"/>
                      </a:solidFill>
                      <a:prstDash val="solid"/>
                      <a:headEnd type="none" w="med" len="med"/>
                      <a:tailEnd type="none" w="med" len="med"/>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1049.792</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w="6350" cap="flat" cmpd="sng">
                      <a:solidFill>
                        <a:srgbClr val="000008"/>
                      </a:solidFill>
                      <a:prstDash val="solid"/>
                      <a:headEnd type="none" w="med" len="med"/>
                      <a:tailEnd type="none" w="med" len="med"/>
                    </a:lnT>
                    <a:lnB>
                      <a:noFill/>
                    </a:lnB>
                    <a:noFill/>
                  </a:tcPr>
                </a:tc>
              </a:tr>
              <a:tr h="208280">
                <a:tc>
                  <a:txBody>
                    <a:bodyPr/>
                    <a:p>
                      <a:pPr marL="68580" indent="0" algn="ctr">
                        <a:lnSpc>
                          <a:spcPct val="114000"/>
                        </a:lnSpc>
                        <a:spcBef>
                          <a:spcPct val="0"/>
                        </a:spcBef>
                        <a:spcAft>
                          <a:spcPct val="0"/>
                        </a:spcAft>
                      </a:pPr>
                      <a:r>
                        <a:rPr lang="en-US" altLang="zh-CN" sz="1000">
                          <a:latin typeface="Times New Roman" panose="02020503050405090304"/>
                          <a:ea typeface="等线" panose="020F0502020204030204"/>
                        </a:rPr>
                        <a:t> </a:t>
                      </a:r>
                      <a:endParaRPr lang="en-US" altLang="zh-CN" sz="1000">
                        <a:latin typeface="Times New Roman" panose="02020503050405090304"/>
                        <a:ea typeface="等线" panose="020F0502020204030204"/>
                      </a:endParaRPr>
                    </a:p>
                  </a:txBody>
                  <a:tcPr marL="0" marR="0" marT="0" marB="0" anchor="t" anchorCtr="0">
                    <a:lnL>
                      <a:noFill/>
                    </a:lnL>
                    <a:lnR w="6350" cap="flat" cmpd="sng">
                      <a:solidFill>
                        <a:srgbClr val="000008"/>
                      </a:solidFill>
                      <a:prstDash val="solid"/>
                      <a:headEnd type="none" w="med" len="med"/>
                      <a:tailEnd type="none" w="med" len="med"/>
                    </a:lnR>
                    <a:lnT>
                      <a:noFill/>
                    </a:lnT>
                    <a:lnB>
                      <a:noFill/>
                    </a:lnB>
                    <a:noFill/>
                  </a:tcPr>
                </a:tc>
                <a:tc>
                  <a:txBody>
                    <a:bodyPr/>
                    <a:p>
                      <a:pPr marL="68580" indent="0" algn="ctr">
                        <a:lnSpc>
                          <a:spcPct val="114000"/>
                        </a:lnSpc>
                        <a:spcBef>
                          <a:spcPct val="0"/>
                        </a:spcBef>
                        <a:spcAft>
                          <a:spcPct val="0"/>
                        </a:spcAft>
                      </a:pPr>
                      <a:r>
                        <a:rPr lang="en-US" altLang="zh-CN" sz="1000">
                          <a:latin typeface="Times New Roman" panose="02020503050405090304"/>
                          <a:ea typeface="Times New Roman" panose="02020503050405090304"/>
                        </a:rPr>
                        <a:t>CNN</a:t>
                      </a:r>
                      <a:endParaRPr lang="en-US" altLang="zh-CN" sz="1000">
                        <a:latin typeface="Times New Roman" panose="02020503050405090304"/>
                        <a:ea typeface="Times New Roman" panose="02020503050405090304"/>
                      </a:endParaRPr>
                    </a:p>
                  </a:txBody>
                  <a:tcPr marL="0" marR="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0.476512</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w="6350" cap="flat" cmpd="sng">
                      <a:solidFill>
                        <a:srgbClr val="000008"/>
                      </a:solidFill>
                      <a:prstDash val="solid"/>
                      <a:headEnd type="none" w="med" len="med"/>
                      <a:tailEnd type="none" w="med" len="med"/>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0.659724</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19.0484</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5643.456</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r>
              <a:tr h="208280">
                <a:tc>
                  <a:txBody>
                    <a:bodyPr/>
                    <a:p>
                      <a:pPr marL="68580" indent="0" algn="ctr">
                        <a:lnSpc>
                          <a:spcPct val="114000"/>
                        </a:lnSpc>
                        <a:spcBef>
                          <a:spcPct val="0"/>
                        </a:spcBef>
                        <a:spcAft>
                          <a:spcPct val="0"/>
                        </a:spcAft>
                      </a:pPr>
                      <a:r>
                        <a:rPr lang="en-US" altLang="zh-CN" sz="1000">
                          <a:latin typeface="Times New Roman" panose="02020503050405090304"/>
                          <a:ea typeface="Times New Roman" panose="02020503050405090304"/>
                        </a:rPr>
                        <a:t>5</a:t>
                      </a:r>
                      <a:r>
                        <a:rPr lang="en-US" altLang="zh-CN" sz="1000">
                          <a:latin typeface="Times New Roman" panose="02020503050405090304"/>
                          <a:ea typeface="等线" panose="020F0502020204030204"/>
                        </a:rPr>
                        <a:t>-&gt;3</a:t>
                      </a:r>
                      <a:endParaRPr lang="en-US" altLang="zh-CN" sz="1000">
                        <a:latin typeface="Times New Roman" panose="02020503050405090304"/>
                        <a:ea typeface="等线" panose="020F0502020204030204"/>
                      </a:endParaRPr>
                    </a:p>
                  </a:txBody>
                  <a:tcPr marL="0" marR="0" marT="0" marB="0" anchor="t" anchorCtr="0">
                    <a:lnL>
                      <a:noFill/>
                    </a:lnL>
                    <a:lnR w="6350" cap="flat" cmpd="sng">
                      <a:solidFill>
                        <a:srgbClr val="000008"/>
                      </a:solidFill>
                      <a:prstDash val="solid"/>
                      <a:headEnd type="none" w="med" len="med"/>
                      <a:tailEnd type="none" w="med" len="med"/>
                    </a:lnR>
                    <a:lnT>
                      <a:noFill/>
                    </a:lnT>
                    <a:lnB>
                      <a:noFill/>
                    </a:lnB>
                    <a:noFill/>
                  </a:tcPr>
                </a:tc>
                <a:tc>
                  <a:txBody>
                    <a:bodyPr/>
                    <a:p>
                      <a:pPr marL="68580" indent="0" algn="ctr">
                        <a:lnSpc>
                          <a:spcPct val="114000"/>
                        </a:lnSpc>
                        <a:spcBef>
                          <a:spcPct val="0"/>
                        </a:spcBef>
                        <a:spcAft>
                          <a:spcPct val="0"/>
                        </a:spcAft>
                      </a:pPr>
                      <a:r>
                        <a:rPr lang="en-US" altLang="zh-CN" sz="1000">
                          <a:latin typeface="Times New Roman" panose="02020503050405090304"/>
                          <a:ea typeface="等线" panose="020F0502020204030204"/>
                        </a:rPr>
                        <a:t>CNNL1</a:t>
                      </a:r>
                      <a:endParaRPr lang="en-US" altLang="zh-CN" sz="1000">
                        <a:latin typeface="Times New Roman" panose="02020503050405090304"/>
                        <a:ea typeface="等线" panose="020F0502020204030204"/>
                      </a:endParaRPr>
                    </a:p>
                  </a:txBody>
                  <a:tcPr marL="0" marR="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0.36367</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w="6350" cap="flat" cmpd="sng">
                      <a:solidFill>
                        <a:srgbClr val="000008"/>
                      </a:solidFill>
                      <a:prstDash val="solid"/>
                      <a:headEnd type="none" w="med" len="med"/>
                      <a:tailEnd type="none" w="med" len="med"/>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0.621655</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20.0315</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5840.064</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r>
              <a:tr h="312420">
                <a:tc>
                  <a:txBody>
                    <a:bodyPr/>
                    <a:p>
                      <a:pPr marL="68580" indent="0" algn="ctr">
                        <a:lnSpc>
                          <a:spcPct val="114000"/>
                        </a:lnSpc>
                        <a:spcBef>
                          <a:spcPct val="0"/>
                        </a:spcBef>
                        <a:spcAft>
                          <a:spcPct val="0"/>
                        </a:spcAft>
                      </a:pPr>
                      <a:r>
                        <a:rPr lang="en-US" altLang="zh-CN" sz="1000">
                          <a:latin typeface="Times New Roman" panose="02020503050405090304"/>
                          <a:ea typeface="等线" panose="020F0502020204030204"/>
                        </a:rPr>
                        <a:t> </a:t>
                      </a:r>
                      <a:endParaRPr lang="en-US" altLang="zh-CN" sz="1000">
                        <a:latin typeface="Times New Roman" panose="02020503050405090304"/>
                        <a:ea typeface="等线" panose="020F0502020204030204"/>
                      </a:endParaRPr>
                    </a:p>
                  </a:txBody>
                  <a:tcPr marL="0" marR="0" marT="0" marB="0" anchor="t" anchorCtr="0">
                    <a:lnL>
                      <a:noFill/>
                    </a:lnL>
                    <a:lnR w="6350" cap="flat" cmpd="sng">
                      <a:solidFill>
                        <a:srgbClr val="000008"/>
                      </a:solidFill>
                      <a:prstDash val="solid"/>
                      <a:headEnd type="none" w="med" len="med"/>
                      <a:tailEnd type="none" w="med" len="med"/>
                    </a:lnR>
                    <a:lnT>
                      <a:noFill/>
                    </a:lnT>
                    <a:lnB>
                      <a:noFill/>
                    </a:lnB>
                    <a:noFill/>
                  </a:tcPr>
                </a:tc>
                <a:tc>
                  <a:txBody>
                    <a:bodyPr/>
                    <a:p>
                      <a:pPr marL="68580" indent="0" algn="ctr">
                        <a:lnSpc>
                          <a:spcPct val="114000"/>
                        </a:lnSpc>
                        <a:spcBef>
                          <a:spcPct val="0"/>
                        </a:spcBef>
                        <a:spcAft>
                          <a:spcPct val="0"/>
                        </a:spcAft>
                      </a:pPr>
                      <a:r>
                        <a:rPr lang="en-US" altLang="zh-CN" sz="1000">
                          <a:latin typeface="Times New Roman" panose="02020503050405090304"/>
                          <a:ea typeface="等线" panose="020F0502020204030204"/>
                        </a:rPr>
                        <a:t>CNNL2</a:t>
                      </a:r>
                      <a:endParaRPr lang="en-US" altLang="zh-CN" sz="1000">
                        <a:latin typeface="Times New Roman" panose="02020503050405090304"/>
                        <a:ea typeface="等线" panose="020F0502020204030204"/>
                      </a:endParaRPr>
                    </a:p>
                  </a:txBody>
                  <a:tcPr marL="0" marR="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0.364325</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w="6350" cap="flat" cmpd="sng">
                      <a:solidFill>
                        <a:srgbClr val="000008"/>
                      </a:solidFill>
                      <a:prstDash val="solid"/>
                      <a:headEnd type="none" w="med" len="med"/>
                      <a:tailEnd type="none" w="med" len="med"/>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0.62147</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20.0315</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5840.064</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r>
              <a:tr h="313690">
                <a:tc>
                  <a:txBody>
                    <a:bodyPr/>
                    <a:p>
                      <a:pPr marL="68580" indent="0" algn="ctr">
                        <a:lnSpc>
                          <a:spcPct val="114000"/>
                        </a:lnSpc>
                        <a:spcBef>
                          <a:spcPct val="0"/>
                        </a:spcBef>
                        <a:spcAft>
                          <a:spcPct val="0"/>
                        </a:spcAft>
                      </a:pPr>
                      <a:r>
                        <a:rPr lang="en-US" altLang="zh-CN" sz="1000">
                          <a:latin typeface="Times New Roman" panose="02020503050405090304"/>
                          <a:ea typeface="等线" panose="020F0502020204030204"/>
                        </a:rPr>
                        <a:t> </a:t>
                      </a:r>
                      <a:endParaRPr lang="en-US" altLang="zh-CN" sz="1000">
                        <a:latin typeface="Times New Roman" panose="02020503050405090304"/>
                        <a:ea typeface="等线" panose="020F0502020204030204"/>
                      </a:endParaRPr>
                    </a:p>
                  </a:txBody>
                  <a:tcPr marL="0" marR="0" marT="0" marB="0" anchor="t" anchorCtr="0">
                    <a:lnL>
                      <a:noFill/>
                    </a:lnL>
                    <a:lnR w="6350" cap="flat" cmpd="sng">
                      <a:solidFill>
                        <a:srgbClr val="000008"/>
                      </a:solidFill>
                      <a:prstDash val="solid"/>
                      <a:headEnd type="none" w="med" len="med"/>
                      <a:tailEnd type="none" w="med" len="med"/>
                    </a:lnR>
                    <a:lnT>
                      <a:noFill/>
                    </a:lnT>
                    <a:lnB>
                      <a:noFill/>
                    </a:lnB>
                    <a:noFill/>
                  </a:tcPr>
                </a:tc>
                <a:tc>
                  <a:txBody>
                    <a:bodyPr/>
                    <a:p>
                      <a:pPr marL="68580" indent="0" algn="ctr">
                        <a:lnSpc>
                          <a:spcPct val="114000"/>
                        </a:lnSpc>
                        <a:spcBef>
                          <a:spcPct val="0"/>
                        </a:spcBef>
                        <a:spcAft>
                          <a:spcPct val="0"/>
                        </a:spcAft>
                      </a:pPr>
                      <a:r>
                        <a:rPr lang="en-US" altLang="zh-CN" sz="1000">
                          <a:latin typeface="Times New Roman" panose="02020503050405090304"/>
                          <a:ea typeface="Times New Roman" panose="02020503050405090304"/>
                        </a:rPr>
                        <a:t>ComplexCNN</a:t>
                      </a:r>
                      <a:endParaRPr lang="en-US" altLang="zh-CN" sz="1000">
                        <a:latin typeface="Times New Roman" panose="02020503050405090304"/>
                        <a:ea typeface="Times New Roman" panose="02020503050405090304"/>
                      </a:endParaRPr>
                    </a:p>
                  </a:txBody>
                  <a:tcPr marL="0" marR="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0.22431</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w="6350" cap="flat" cmpd="sng">
                      <a:solidFill>
                        <a:srgbClr val="000008"/>
                      </a:solidFill>
                      <a:prstDash val="solid"/>
                      <a:headEnd type="none" w="med" len="med"/>
                      <a:tailEnd type="none" w="med" len="med"/>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0.680774</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2.2707</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718.896</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r>
              <a:tr h="208280">
                <a:tc>
                  <a:txBody>
                    <a:bodyPr/>
                    <a:p>
                      <a:pPr marL="68580" indent="0" algn="ctr">
                        <a:lnSpc>
                          <a:spcPct val="114000"/>
                        </a:lnSpc>
                        <a:spcBef>
                          <a:spcPct val="0"/>
                        </a:spcBef>
                        <a:spcAft>
                          <a:spcPct val="0"/>
                        </a:spcAft>
                      </a:pPr>
                      <a:r>
                        <a:rPr lang="en-US" altLang="zh-CN" sz="1000">
                          <a:latin typeface="Times New Roman" panose="02020503050405090304"/>
                          <a:ea typeface="等线" panose="020F0502020204030204"/>
                        </a:rPr>
                        <a:t> </a:t>
                      </a:r>
                      <a:endParaRPr lang="en-US" altLang="zh-CN" sz="1000">
                        <a:latin typeface="Times New Roman" panose="02020503050405090304"/>
                        <a:ea typeface="等线" panose="020F0502020204030204"/>
                      </a:endParaRPr>
                    </a:p>
                  </a:txBody>
                  <a:tcPr marL="0" marR="0" marT="0" marB="0" anchor="t" anchorCtr="0">
                    <a:lnL>
                      <a:noFill/>
                    </a:lnL>
                    <a:lnR w="6350" cap="flat" cmpd="sng">
                      <a:solidFill>
                        <a:srgbClr val="000008"/>
                      </a:solidFill>
                      <a:prstDash val="solid"/>
                      <a:headEnd type="none" w="med" len="med"/>
                      <a:tailEnd type="none" w="med" len="med"/>
                    </a:lnR>
                    <a:lnT>
                      <a:noFill/>
                    </a:lnT>
                    <a:lnB>
                      <a:noFill/>
                    </a:lnB>
                    <a:noFill/>
                  </a:tcPr>
                </a:tc>
                <a:tc>
                  <a:txBody>
                    <a:bodyPr/>
                    <a:p>
                      <a:pPr marL="68580" indent="0" algn="ctr">
                        <a:lnSpc>
                          <a:spcPct val="114000"/>
                        </a:lnSpc>
                        <a:spcBef>
                          <a:spcPct val="0"/>
                        </a:spcBef>
                        <a:spcAft>
                          <a:spcPct val="0"/>
                        </a:spcAft>
                      </a:pPr>
                      <a:r>
                        <a:rPr lang="en-US" altLang="zh-CN" sz="1000">
                          <a:latin typeface="Times New Roman" panose="02020503050405090304"/>
                          <a:ea typeface="Times New Roman" panose="02020503050405090304"/>
                        </a:rPr>
                        <a:t>RNN</a:t>
                      </a:r>
                      <a:endParaRPr lang="en-US" altLang="zh-CN" sz="1000">
                        <a:latin typeface="Times New Roman" panose="02020503050405090304"/>
                        <a:ea typeface="Times New Roman" panose="02020503050405090304"/>
                      </a:endParaRPr>
                    </a:p>
                  </a:txBody>
                  <a:tcPr marL="0" marR="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0.220221</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w="6350" cap="flat" cmpd="sng">
                      <a:solidFill>
                        <a:srgbClr val="000008"/>
                      </a:solidFill>
                      <a:prstDash val="solid"/>
                      <a:headEnd type="none" w="med" len="med"/>
                      <a:tailEnd type="none" w="med" len="med"/>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0.677485</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16.939</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4265.008</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r>
              <a:tr h="208280">
                <a:tc>
                  <a:txBody>
                    <a:bodyPr/>
                    <a:p>
                      <a:pPr marL="68580" indent="0" algn="ctr">
                        <a:lnSpc>
                          <a:spcPct val="114000"/>
                        </a:lnSpc>
                        <a:spcBef>
                          <a:spcPct val="0"/>
                        </a:spcBef>
                        <a:spcAft>
                          <a:spcPct val="0"/>
                        </a:spcAft>
                      </a:pPr>
                      <a:r>
                        <a:rPr lang="en-US" altLang="zh-CN" sz="1000">
                          <a:latin typeface="Times New Roman" panose="02020503050405090304"/>
                          <a:ea typeface="等线" panose="020F0502020204030204"/>
                        </a:rPr>
                        <a:t> </a:t>
                      </a:r>
                      <a:endParaRPr lang="en-US" altLang="zh-CN" sz="1000">
                        <a:latin typeface="Times New Roman" panose="02020503050405090304"/>
                        <a:ea typeface="等线" panose="020F0502020204030204"/>
                      </a:endParaRPr>
                    </a:p>
                  </a:txBody>
                  <a:tcPr marL="0" marR="0" marT="0" marB="0" anchor="t" anchorCtr="0">
                    <a:lnL>
                      <a:noFill/>
                    </a:lnL>
                    <a:lnR w="6350" cap="flat" cmpd="sng">
                      <a:solidFill>
                        <a:srgbClr val="000008"/>
                      </a:solidFill>
                      <a:prstDash val="solid"/>
                      <a:headEnd type="none" w="med" len="med"/>
                      <a:tailEnd type="none" w="med" len="med"/>
                    </a:lnR>
                    <a:lnT>
                      <a:noFill/>
                    </a:lnT>
                    <a:lnB>
                      <a:noFill/>
                    </a:lnB>
                    <a:noFill/>
                  </a:tcPr>
                </a:tc>
                <a:tc>
                  <a:txBody>
                    <a:bodyPr/>
                    <a:p>
                      <a:pPr marL="68580" indent="0" algn="ctr">
                        <a:lnSpc>
                          <a:spcPct val="114000"/>
                        </a:lnSpc>
                        <a:spcBef>
                          <a:spcPct val="0"/>
                        </a:spcBef>
                        <a:spcAft>
                          <a:spcPct val="0"/>
                        </a:spcAft>
                      </a:pPr>
                      <a:r>
                        <a:rPr lang="en-US" altLang="zh-CN" sz="1000">
                          <a:latin typeface="Times New Roman" panose="02020503050405090304"/>
                          <a:ea typeface="Times New Roman" panose="02020503050405090304"/>
                        </a:rPr>
                        <a:t>LSTM</a:t>
                      </a:r>
                      <a:endParaRPr lang="en-US" altLang="zh-CN" sz="1000">
                        <a:latin typeface="Times New Roman" panose="02020503050405090304"/>
                        <a:ea typeface="Times New Roman" panose="02020503050405090304"/>
                      </a:endParaRPr>
                    </a:p>
                  </a:txBody>
                  <a:tcPr marL="0" marR="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0.22032</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w="6350" cap="flat" cmpd="sng">
                      <a:solidFill>
                        <a:srgbClr val="000008"/>
                      </a:solidFill>
                      <a:prstDash val="solid"/>
                      <a:headEnd type="none" w="med" len="med"/>
                      <a:tailEnd type="none" w="med" len="med"/>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0.673301</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64.5038</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13763.632</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r>
              <a:tr h="208280">
                <a:tc>
                  <a:txBody>
                    <a:bodyPr/>
                    <a:p>
                      <a:pPr marL="68580" indent="0" algn="ctr">
                        <a:lnSpc>
                          <a:spcPct val="114000"/>
                        </a:lnSpc>
                        <a:spcBef>
                          <a:spcPct val="0"/>
                        </a:spcBef>
                        <a:spcAft>
                          <a:spcPct val="0"/>
                        </a:spcAft>
                      </a:pPr>
                      <a:r>
                        <a:rPr lang="en-US" altLang="zh-CN" sz="1000">
                          <a:latin typeface="Times New Roman" panose="02020503050405090304"/>
                          <a:ea typeface="等线" panose="020F0502020204030204"/>
                        </a:rPr>
                        <a:t> </a:t>
                      </a:r>
                      <a:endParaRPr lang="en-US" altLang="zh-CN" sz="1000">
                        <a:latin typeface="Times New Roman" panose="02020503050405090304"/>
                        <a:ea typeface="等线" panose="020F0502020204030204"/>
                      </a:endParaRPr>
                    </a:p>
                  </a:txBody>
                  <a:tcPr marL="0" marR="0" marT="0" marB="0" anchor="t" anchorCtr="0">
                    <a:lnL>
                      <a:noFill/>
                    </a:lnL>
                    <a:lnR w="6350" cap="flat" cmpd="sng">
                      <a:solidFill>
                        <a:srgbClr val="000008"/>
                      </a:solidFill>
                      <a:prstDash val="solid"/>
                      <a:headEnd type="none" w="med" len="med"/>
                      <a:tailEnd type="none" w="med" len="med"/>
                    </a:lnR>
                    <a:lnT>
                      <a:noFill/>
                    </a:lnT>
                    <a:lnB>
                      <a:noFill/>
                    </a:lnB>
                    <a:noFill/>
                  </a:tcPr>
                </a:tc>
                <a:tc>
                  <a:txBody>
                    <a:bodyPr/>
                    <a:p>
                      <a:pPr marL="68580" indent="0" algn="ctr">
                        <a:lnSpc>
                          <a:spcPct val="114000"/>
                        </a:lnSpc>
                        <a:spcBef>
                          <a:spcPct val="0"/>
                        </a:spcBef>
                        <a:spcAft>
                          <a:spcPct val="0"/>
                        </a:spcAft>
                      </a:pPr>
                      <a:r>
                        <a:rPr lang="en-US" altLang="zh-CN" sz="1000">
                          <a:latin typeface="Times New Roman" panose="02020503050405090304"/>
                          <a:ea typeface="Times New Roman" panose="02020503050405090304"/>
                        </a:rPr>
                        <a:t>Transformer</a:t>
                      </a:r>
                      <a:endParaRPr lang="en-US" altLang="zh-CN" sz="1000">
                        <a:latin typeface="Times New Roman" panose="02020503050405090304"/>
                        <a:ea typeface="Times New Roman" panose="02020503050405090304"/>
                      </a:endParaRPr>
                    </a:p>
                  </a:txBody>
                  <a:tcPr marL="0" marR="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0.138342</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w="6350" cap="flat" cmpd="sng">
                      <a:solidFill>
                        <a:srgbClr val="000008"/>
                      </a:solidFill>
                      <a:prstDash val="solid"/>
                      <a:headEnd type="none" w="med" len="med"/>
                      <a:tailEnd type="none" w="med" len="med"/>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0.696512</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433.3322</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80688.192</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r>
              <a:tr h="208280">
                <a:tc>
                  <a:txBody>
                    <a:bodyPr/>
                    <a:p>
                      <a:pPr marL="68580" indent="0" algn="ctr">
                        <a:lnSpc>
                          <a:spcPct val="114000"/>
                        </a:lnSpc>
                        <a:spcBef>
                          <a:spcPct val="0"/>
                        </a:spcBef>
                        <a:spcAft>
                          <a:spcPct val="0"/>
                        </a:spcAft>
                      </a:pPr>
                      <a:r>
                        <a:rPr lang="en-US" altLang="zh-CN" sz="1000">
                          <a:latin typeface="Times New Roman" panose="02020503050405090304"/>
                          <a:ea typeface="等线" panose="020F0502020204030204"/>
                        </a:rPr>
                        <a:t> </a:t>
                      </a:r>
                      <a:endParaRPr lang="en-US" altLang="zh-CN" sz="1000">
                        <a:latin typeface="Times New Roman" panose="02020503050405090304"/>
                        <a:ea typeface="等线" panose="020F0502020204030204"/>
                      </a:endParaRPr>
                    </a:p>
                  </a:txBody>
                  <a:tcPr marL="0" marR="0" marT="0" marB="0" anchor="t" anchorCtr="0">
                    <a:lnL>
                      <a:noFill/>
                    </a:lnL>
                    <a:lnR w="6350" cap="flat" cmpd="sng">
                      <a:solidFill>
                        <a:srgbClr val="000008"/>
                      </a:solidFill>
                      <a:prstDash val="solid"/>
                      <a:headEnd type="none" w="med" len="med"/>
                      <a:tailEnd type="none" w="med" len="med"/>
                    </a:lnR>
                    <a:lnT>
                      <a:noFill/>
                    </a:lnT>
                    <a:lnB w="6350" cap="flat" cmpd="sng">
                      <a:solidFill>
                        <a:srgbClr val="000008"/>
                      </a:solidFill>
                      <a:prstDash val="solid"/>
                      <a:headEnd type="none" w="med" len="med"/>
                      <a:tailEnd type="none" w="med" len="med"/>
                    </a:lnB>
                    <a:noFill/>
                  </a:tcPr>
                </a:tc>
                <a:tc>
                  <a:txBody>
                    <a:bodyPr/>
                    <a:p>
                      <a:pPr marL="68580" indent="0" algn="ctr">
                        <a:lnSpc>
                          <a:spcPct val="114000"/>
                        </a:lnSpc>
                        <a:spcBef>
                          <a:spcPct val="0"/>
                        </a:spcBef>
                        <a:spcAft>
                          <a:spcPct val="0"/>
                        </a:spcAft>
                      </a:pPr>
                      <a:r>
                        <a:rPr lang="en-US" altLang="zh-CN" sz="1000">
                          <a:latin typeface="Times New Roman" panose="02020503050405090304"/>
                          <a:ea typeface="Times New Roman" panose="02020503050405090304"/>
                        </a:rPr>
                        <a:t>Informer</a:t>
                      </a:r>
                      <a:endParaRPr lang="en-US" altLang="zh-CN" sz="1000">
                        <a:latin typeface="Times New Roman" panose="02020503050405090304"/>
                        <a:ea typeface="Times New Roman" panose="02020503050405090304"/>
                      </a:endParaRPr>
                    </a:p>
                  </a:txBody>
                  <a:tcPr marL="0" marR="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a:noFill/>
                    </a:lnT>
                    <a:lnB w="6350" cap="flat" cmpd="sng">
                      <a:solidFill>
                        <a:srgbClr val="000008"/>
                      </a:solidFill>
                      <a:prstDash val="solid"/>
                      <a:headEnd type="none" w="med" len="med"/>
                      <a:tailEnd type="none" w="med" len="med"/>
                    </a:lnB>
                    <a:noFill/>
                  </a:tcPr>
                </a:tc>
                <a:tc>
                  <a:txBody>
                    <a:bodyPr/>
                    <a:p>
                      <a:pPr marL="68580" indent="0" algn="ctr" fontAlgn="ctr">
                        <a:lnSpc>
                          <a:spcPct val="114000"/>
                        </a:lnSpc>
                        <a:spcBef>
                          <a:spcPct val="0"/>
                        </a:spcBef>
                        <a:spcAft>
                          <a:spcPts val="1000"/>
                        </a:spcAft>
                      </a:pPr>
                      <a:r>
                        <a:rPr lang="en-US" altLang="zh-CN" sz="1200" b="1" i="0">
                          <a:solidFill>
                            <a:srgbClr val="000000"/>
                          </a:solidFill>
                          <a:uFillTx/>
                          <a:latin typeface="Times New Roman" panose="02020503050405090304" pitchFamily="18" charset="0"/>
                          <a:ea typeface="Times New Roman" panose="02020503050405090304"/>
                          <a:cs typeface="Times New Roman Bold" panose="02020503050405090304" charset="0"/>
                        </a:rPr>
                        <a:t>0.102653</a:t>
                      </a:r>
                      <a:endParaRPr lang="en-US" altLang="zh-CN" sz="1200" b="1" i="0">
                        <a:solidFill>
                          <a:srgbClr val="000000"/>
                        </a:solidFill>
                        <a:uFillTx/>
                        <a:latin typeface="Times New Roman" panose="02020503050405090304" pitchFamily="18" charset="0"/>
                        <a:ea typeface="Times New Roman" panose="02020503050405090304"/>
                        <a:cs typeface="Times New Roman Bold" panose="02020503050405090304" charset="0"/>
                      </a:endParaRPr>
                    </a:p>
                  </a:txBody>
                  <a:tcPr marL="0" marR="0" marT="0" marB="0" anchor="ctr" anchorCtr="0">
                    <a:lnL w="6350" cap="flat" cmpd="sng">
                      <a:solidFill>
                        <a:srgbClr val="000008"/>
                      </a:solidFill>
                      <a:prstDash val="solid"/>
                      <a:headEnd type="none" w="med" len="med"/>
                      <a:tailEnd type="none" w="med" len="med"/>
                    </a:lnL>
                    <a:lnR>
                      <a:noFill/>
                    </a:lnR>
                    <a:lnT>
                      <a:noFill/>
                    </a:lnT>
                    <a:lnB w="6350" cap="flat" cmpd="sng">
                      <a:solidFill>
                        <a:srgbClr val="000008"/>
                      </a:solidFill>
                      <a:prstDash val="solid"/>
                      <a:headEnd type="none" w="med" len="med"/>
                      <a:tailEnd type="none" w="med" len="med"/>
                    </a:lnB>
                    <a:noFill/>
                  </a:tcPr>
                </a:tc>
                <a:tc>
                  <a:txBody>
                    <a:bodyPr/>
                    <a:p>
                      <a:pPr marL="68580" indent="0" algn="ctr" fontAlgn="ctr">
                        <a:lnSpc>
                          <a:spcPct val="114000"/>
                        </a:lnSpc>
                        <a:spcBef>
                          <a:spcPct val="0"/>
                        </a:spcBef>
                        <a:spcAft>
                          <a:spcPts val="1000"/>
                        </a:spcAft>
                      </a:pPr>
                      <a:r>
                        <a:rPr lang="en-US" altLang="zh-CN" sz="1200" b="1" i="0">
                          <a:solidFill>
                            <a:srgbClr val="000000"/>
                          </a:solidFill>
                          <a:uFillTx/>
                          <a:latin typeface="Times New Roman" panose="02020503050405090304" pitchFamily="18" charset="0"/>
                          <a:ea typeface="Times New Roman" panose="02020503050405090304"/>
                          <a:cs typeface="Times New Roman Bold" panose="02020503050405090304" charset="0"/>
                        </a:rPr>
                        <a:t>0.826134</a:t>
                      </a:r>
                      <a:endParaRPr lang="en-US" altLang="zh-CN" sz="1200" b="1" i="0">
                        <a:solidFill>
                          <a:srgbClr val="000000"/>
                        </a:solidFill>
                        <a:uFillTx/>
                        <a:latin typeface="Times New Roman" panose="02020503050405090304" pitchFamily="18" charset="0"/>
                        <a:ea typeface="Times New Roman" panose="02020503050405090304"/>
                        <a:cs typeface="Times New Roman Bold" panose="02020503050405090304" charset="0"/>
                      </a:endParaRPr>
                    </a:p>
                  </a:txBody>
                  <a:tcPr marL="0" marR="0" marT="0" marB="0" anchor="ctr" anchorCtr="0">
                    <a:lnL>
                      <a:noFill/>
                    </a:lnL>
                    <a:lnR>
                      <a:noFill/>
                    </a:lnR>
                    <a:lnT>
                      <a:noFill/>
                    </a:lnT>
                    <a:lnB w="6350" cap="flat" cmpd="sng">
                      <a:solidFill>
                        <a:srgbClr val="000008"/>
                      </a:solidFill>
                      <a:prstDash val="solid"/>
                      <a:headEnd type="none" w="med" len="med"/>
                      <a:tailEnd type="none" w="med" len="med"/>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492.0852</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w="6350" cap="flat" cmpd="sng">
                      <a:solidFill>
                        <a:srgbClr val="000008"/>
                      </a:solidFill>
                      <a:prstDash val="solid"/>
                      <a:headEnd type="none" w="med" len="med"/>
                      <a:tailEnd type="none" w="med" len="med"/>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93277.248</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w="6350" cap="flat" cmpd="sng">
                      <a:solidFill>
                        <a:srgbClr val="000008"/>
                      </a:solidFill>
                      <a:prstDash val="solid"/>
                      <a:headEnd type="none" w="med" len="med"/>
                      <a:tailEnd type="none" w="med" len="med"/>
                    </a:lnB>
                    <a:noFill/>
                  </a:tcPr>
                </a:tc>
              </a:tr>
              <a:tr h="208280">
                <a:tc>
                  <a:txBody>
                    <a:bodyPr/>
                    <a:p>
                      <a:pPr marL="68580" indent="0" algn="ctr">
                        <a:lnSpc>
                          <a:spcPct val="114000"/>
                        </a:lnSpc>
                        <a:spcBef>
                          <a:spcPct val="0"/>
                        </a:spcBef>
                        <a:spcAft>
                          <a:spcPct val="0"/>
                        </a:spcAft>
                        <a:buNone/>
                      </a:pPr>
                      <a:endParaRPr lang="en-US" altLang="zh-CN" sz="1000">
                        <a:latin typeface="Times New Roman" panose="02020503050405090304"/>
                        <a:ea typeface="等线" panose="020F0502020204030204"/>
                      </a:endParaRPr>
                    </a:p>
                  </a:txBody>
                  <a:tcPr marL="0" marR="0" marT="0" marB="0" anchor="t" anchorCtr="0">
                    <a:lnL>
                      <a:noFill/>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a:noFill/>
                    </a:lnB>
                    <a:noFill/>
                  </a:tcPr>
                </a:tc>
                <a:tc>
                  <a:txBody>
                    <a:bodyPr/>
                    <a:p>
                      <a:pPr marL="68580" indent="0" algn="ctr">
                        <a:lnSpc>
                          <a:spcPct val="114000"/>
                        </a:lnSpc>
                        <a:spcBef>
                          <a:spcPct val="0"/>
                        </a:spcBef>
                        <a:spcAft>
                          <a:spcPct val="0"/>
                        </a:spcAft>
                        <a:buNone/>
                      </a:pPr>
                      <a:r>
                        <a:rPr lang="en-US" altLang="zh-CN" sz="1000">
                          <a:latin typeface="Times New Roman" panose="02020503050405090304"/>
                          <a:ea typeface="Times New Roman" panose="02020503050405090304"/>
                        </a:rPr>
                        <a:t>AR</a:t>
                      </a:r>
                      <a:endParaRPr lang="en-US" altLang="zh-CN" sz="1000">
                        <a:latin typeface="Times New Roman" panose="02020503050405090304"/>
                        <a:ea typeface="Times New Roman" panose="02020503050405090304"/>
                      </a:endParaRPr>
                    </a:p>
                  </a:txBody>
                  <a:tcPr marL="0" marR="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a:noFill/>
                    </a:lnB>
                    <a:noFill/>
                  </a:tcPr>
                </a:tc>
                <a:tc>
                  <a:txBody>
                    <a:bodyPr/>
                    <a:p>
                      <a:pPr algn="ctr" fontAlgn="ctr"/>
                      <a:r>
                        <a:rPr lang="en-US" altLang="zh-CN" sz="1100" b="0" i="0">
                          <a:solidFill>
                            <a:srgbClr val="000000"/>
                          </a:solidFill>
                          <a:uFillTx/>
                          <a:latin typeface="Times New Roman" panose="02020503050405090304" pitchFamily="18" charset="0"/>
                          <a:ea typeface="宋体"/>
                        </a:rPr>
                        <a:t>0.97678</a:t>
                      </a:r>
                      <a:endParaRPr lang="en-US" altLang="zh-CN" sz="1100" b="0" i="0">
                        <a:solidFill>
                          <a:srgbClr val="000000"/>
                        </a:solidFill>
                        <a:uFillTx/>
                        <a:latin typeface="Times New Roman" panose="02020503050405090304" pitchFamily="18" charset="0"/>
                        <a:ea typeface="宋体"/>
                      </a:endParaRPr>
                    </a:p>
                  </a:txBody>
                  <a:tcPr marL="13017" marR="13017" marT="13017" marB="0" anchor="ctr" anchorCtr="0">
                    <a:lnL w="6350" cap="flat" cmpd="sng">
                      <a:solidFill>
                        <a:srgbClr val="000008"/>
                      </a:solidFill>
                      <a:prstDash val="solid"/>
                      <a:headEnd type="none" w="med" len="med"/>
                      <a:tailEnd type="none" w="med" len="med"/>
                    </a:lnL>
                    <a:lnR>
                      <a:noFill/>
                    </a:lnR>
                    <a:lnT w="6350" cap="flat" cmpd="sng">
                      <a:solidFill>
                        <a:srgbClr val="000008"/>
                      </a:solidFill>
                      <a:prstDash val="solid"/>
                      <a:headEnd type="none" w="med" len="med"/>
                      <a:tailEnd type="none" w="med" len="med"/>
                    </a:lnT>
                    <a:lnB>
                      <a:noFill/>
                    </a:lnB>
                    <a:noFill/>
                  </a:tcPr>
                </a:tc>
                <a:tc>
                  <a:txBody>
                    <a:bodyPr/>
                    <a:p>
                      <a:pPr algn="ctr" fontAlgn="ctr"/>
                      <a:r>
                        <a:rPr lang="en-US" altLang="zh-CN" sz="1100" b="0" i="0">
                          <a:solidFill>
                            <a:srgbClr val="000000"/>
                          </a:solidFill>
                          <a:uFillTx/>
                          <a:latin typeface="Times New Roman" panose="02020503050405090304" pitchFamily="18" charset="0"/>
                          <a:ea typeface="宋体"/>
                        </a:rPr>
                        <a:t>0.138</a:t>
                      </a:r>
                      <a:endParaRPr lang="en-US" altLang="zh-CN" sz="1100" b="0" i="0">
                        <a:solidFill>
                          <a:srgbClr val="000000"/>
                        </a:solidFill>
                        <a:uFillTx/>
                        <a:latin typeface="Times New Roman" panose="02020503050405090304" pitchFamily="18" charset="0"/>
                        <a:ea typeface="宋体"/>
                      </a:endParaRPr>
                    </a:p>
                  </a:txBody>
                  <a:tcPr marL="13017" marR="13017" marT="13017" marB="0" anchor="ctr" anchorCtr="0">
                    <a:lnL>
                      <a:noFill/>
                    </a:lnL>
                    <a:lnR>
                      <a:noFill/>
                    </a:lnR>
                    <a:lnT w="6350" cap="flat" cmpd="sng">
                      <a:solidFill>
                        <a:srgbClr val="000008"/>
                      </a:solidFill>
                      <a:prstDash val="solid"/>
                      <a:headEnd type="none" w="med" len="med"/>
                      <a:tailEnd type="none" w="med" len="med"/>
                    </a:lnT>
                    <a:lnB>
                      <a:noFill/>
                    </a:lnB>
                    <a:noFill/>
                  </a:tcPr>
                </a:tc>
                <a:tc>
                  <a:txBody>
                    <a:bodyPr/>
                    <a:p>
                      <a:pPr algn="ctr" fontAlgn="ctr"/>
                      <a:r>
                        <a:rPr lang="en-US" altLang="zh-CN" sz="1100" b="0" i="0">
                          <a:solidFill>
                            <a:srgbClr val="000000"/>
                          </a:solidFill>
                          <a:uFillTx/>
                          <a:latin typeface="Times New Roman" panose="02020503050405090304" pitchFamily="18" charset="0"/>
                          <a:ea typeface="宋体"/>
                        </a:rPr>
                        <a:t>6.48</a:t>
                      </a:r>
                      <a:endParaRPr lang="en-US" altLang="zh-CN" sz="1100" b="0" i="0">
                        <a:solidFill>
                          <a:srgbClr val="000000"/>
                        </a:solidFill>
                        <a:uFillTx/>
                        <a:latin typeface="Times New Roman" panose="02020503050405090304" pitchFamily="18" charset="0"/>
                        <a:ea typeface="宋体"/>
                      </a:endParaRPr>
                    </a:p>
                  </a:txBody>
                  <a:tcPr marL="13017" marR="13017" marT="13017" marB="0" anchor="ctr" anchorCtr="0">
                    <a:lnL>
                      <a:noFill/>
                    </a:lnL>
                    <a:lnR>
                      <a:noFill/>
                    </a:lnR>
                    <a:lnT w="6350" cap="flat" cmpd="sng">
                      <a:solidFill>
                        <a:srgbClr val="000008"/>
                      </a:solidFill>
                      <a:prstDash val="solid"/>
                      <a:headEnd type="none" w="med" len="med"/>
                      <a:tailEnd type="none" w="med" len="med"/>
                    </a:lnT>
                    <a:lnB>
                      <a:noFill/>
                    </a:lnB>
                    <a:noFill/>
                  </a:tcPr>
                </a:tc>
                <a:tc>
                  <a:txBody>
                    <a:bodyPr/>
                    <a:p>
                      <a:pPr algn="ctr" fontAlgn="ctr"/>
                      <a:r>
                        <a:rPr lang="en-US" altLang="zh-CN" sz="1100" b="0" i="0">
                          <a:solidFill>
                            <a:srgbClr val="000000"/>
                          </a:solidFill>
                          <a:uFillTx/>
                          <a:latin typeface="Times New Roman" panose="02020503050405090304" pitchFamily="18" charset="0"/>
                          <a:ea typeface="宋体"/>
                        </a:rPr>
                        <a:t>537.5424</a:t>
                      </a:r>
                      <a:endParaRPr lang="en-US" altLang="zh-CN" sz="1100" b="0" i="0">
                        <a:solidFill>
                          <a:srgbClr val="000000"/>
                        </a:solidFill>
                        <a:uFillTx/>
                        <a:latin typeface="Times New Roman" panose="02020503050405090304" pitchFamily="18" charset="0"/>
                        <a:ea typeface="宋体"/>
                      </a:endParaRPr>
                    </a:p>
                  </a:txBody>
                  <a:tcPr marL="13017" marR="13017" marT="13017" marB="0" anchor="ctr" anchorCtr="0">
                    <a:lnL>
                      <a:noFill/>
                    </a:lnL>
                    <a:lnR>
                      <a:noFill/>
                    </a:lnR>
                    <a:lnT w="6350" cap="flat" cmpd="sng">
                      <a:solidFill>
                        <a:srgbClr val="000008"/>
                      </a:solidFill>
                      <a:prstDash val="solid"/>
                      <a:headEnd type="none" w="med" len="med"/>
                      <a:tailEnd type="none" w="med" len="med"/>
                    </a:lnT>
                    <a:lnB>
                      <a:noFill/>
                    </a:lnB>
                    <a:noFill/>
                  </a:tcPr>
                </a:tc>
              </a:tr>
              <a:tr h="208280">
                <a:tc>
                  <a:txBody>
                    <a:bodyPr/>
                    <a:p>
                      <a:pPr marL="68580" indent="0" algn="ctr">
                        <a:lnSpc>
                          <a:spcPct val="114000"/>
                        </a:lnSpc>
                        <a:spcBef>
                          <a:spcPct val="0"/>
                        </a:spcBef>
                        <a:spcAft>
                          <a:spcPct val="0"/>
                        </a:spcAft>
                      </a:pPr>
                      <a:r>
                        <a:rPr lang="en-US" altLang="zh-CN" sz="1000">
                          <a:latin typeface="Times New Roman" panose="02020503050405090304"/>
                          <a:ea typeface="等线" panose="020F0502020204030204"/>
                        </a:rPr>
                        <a:t> </a:t>
                      </a:r>
                      <a:endParaRPr lang="en-US" altLang="zh-CN" sz="1000">
                        <a:latin typeface="Times New Roman" panose="02020503050405090304"/>
                        <a:ea typeface="等线" panose="020F0502020204030204"/>
                      </a:endParaRPr>
                    </a:p>
                  </a:txBody>
                  <a:tcPr marL="0" marR="0" marT="0" marB="0" anchor="t" anchorCtr="0">
                    <a:lnL>
                      <a:noFill/>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a:noFill/>
                    </a:lnB>
                    <a:noFill/>
                  </a:tcPr>
                </a:tc>
                <a:tc>
                  <a:txBody>
                    <a:bodyPr/>
                    <a:p>
                      <a:pPr marL="68580" indent="0" algn="ctr">
                        <a:lnSpc>
                          <a:spcPct val="114000"/>
                        </a:lnSpc>
                        <a:spcBef>
                          <a:spcPct val="0"/>
                        </a:spcBef>
                        <a:spcAft>
                          <a:spcPct val="0"/>
                        </a:spcAft>
                      </a:pPr>
                      <a:r>
                        <a:rPr lang="en-US" altLang="zh-CN" sz="1000">
                          <a:latin typeface="Times New Roman" panose="02020503050405090304"/>
                          <a:ea typeface="Times New Roman" panose="02020503050405090304"/>
                        </a:rPr>
                        <a:t>MLP</a:t>
                      </a:r>
                      <a:endParaRPr lang="en-US" altLang="zh-CN" sz="1000">
                        <a:latin typeface="Times New Roman" panose="02020503050405090304"/>
                        <a:ea typeface="Times New Roman" panose="02020503050405090304"/>
                      </a:endParaRPr>
                    </a:p>
                  </a:txBody>
                  <a:tcPr marL="0" marR="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1.075629</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w="6350" cap="flat" cmpd="sng">
                      <a:solidFill>
                        <a:srgbClr val="000008"/>
                      </a:solidFill>
                      <a:prstDash val="solid"/>
                      <a:headEnd type="none" w="med" len="med"/>
                      <a:tailEnd type="none" w="med" len="med"/>
                    </a:lnL>
                    <a:lnR>
                      <a:noFill/>
                    </a:lnR>
                    <a:lnT w="6350" cap="flat" cmpd="sng">
                      <a:solidFill>
                        <a:srgbClr val="000008"/>
                      </a:solidFill>
                      <a:prstDash val="solid"/>
                      <a:headEnd type="none" w="med" len="med"/>
                      <a:tailEnd type="none" w="med" len="med"/>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0.086791</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w="6350" cap="flat" cmpd="sng">
                      <a:solidFill>
                        <a:srgbClr val="000008"/>
                      </a:solidFill>
                      <a:prstDash val="solid"/>
                      <a:headEnd type="none" w="med" len="med"/>
                      <a:tailEnd type="none" w="med" len="med"/>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1.9661</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w="6350" cap="flat" cmpd="sng">
                      <a:solidFill>
                        <a:srgbClr val="000008"/>
                      </a:solidFill>
                      <a:prstDash val="solid"/>
                      <a:headEnd type="none" w="med" len="med"/>
                      <a:tailEnd type="none" w="med" len="med"/>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1705.28</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w="6350" cap="flat" cmpd="sng">
                      <a:solidFill>
                        <a:srgbClr val="000008"/>
                      </a:solidFill>
                      <a:prstDash val="solid"/>
                      <a:headEnd type="none" w="med" len="med"/>
                      <a:tailEnd type="none" w="med" len="med"/>
                    </a:lnT>
                    <a:lnB>
                      <a:noFill/>
                    </a:lnB>
                    <a:noFill/>
                  </a:tcPr>
                </a:tc>
              </a:tr>
              <a:tr h="208280">
                <a:tc>
                  <a:txBody>
                    <a:bodyPr/>
                    <a:p>
                      <a:pPr marL="68580" indent="0" algn="ctr">
                        <a:lnSpc>
                          <a:spcPct val="114000"/>
                        </a:lnSpc>
                        <a:spcBef>
                          <a:spcPct val="0"/>
                        </a:spcBef>
                        <a:spcAft>
                          <a:spcPct val="0"/>
                        </a:spcAft>
                      </a:pPr>
                      <a:r>
                        <a:rPr lang="en-US" altLang="zh-CN" sz="1000">
                          <a:latin typeface="Times New Roman" panose="02020503050405090304"/>
                          <a:ea typeface="等线" panose="020F0502020204030204"/>
                        </a:rPr>
                        <a:t> </a:t>
                      </a:r>
                      <a:endParaRPr lang="en-US" altLang="zh-CN" sz="1000">
                        <a:latin typeface="Times New Roman" panose="02020503050405090304"/>
                        <a:ea typeface="等线" panose="020F0502020204030204"/>
                      </a:endParaRPr>
                    </a:p>
                  </a:txBody>
                  <a:tcPr marL="0" marR="0" marT="0" marB="0" anchor="t" anchorCtr="0">
                    <a:lnL>
                      <a:noFill/>
                    </a:lnL>
                    <a:lnR w="6350" cap="flat" cmpd="sng">
                      <a:solidFill>
                        <a:srgbClr val="000008"/>
                      </a:solidFill>
                      <a:prstDash val="solid"/>
                      <a:headEnd type="none" w="med" len="med"/>
                      <a:tailEnd type="none" w="med" len="med"/>
                    </a:lnR>
                    <a:lnT>
                      <a:noFill/>
                    </a:lnT>
                    <a:lnB>
                      <a:noFill/>
                    </a:lnB>
                    <a:noFill/>
                  </a:tcPr>
                </a:tc>
                <a:tc>
                  <a:txBody>
                    <a:bodyPr/>
                    <a:p>
                      <a:pPr marL="68580" indent="0" algn="ctr">
                        <a:lnSpc>
                          <a:spcPct val="114000"/>
                        </a:lnSpc>
                        <a:spcBef>
                          <a:spcPct val="0"/>
                        </a:spcBef>
                        <a:spcAft>
                          <a:spcPct val="0"/>
                        </a:spcAft>
                      </a:pPr>
                      <a:r>
                        <a:rPr lang="en-US" altLang="zh-CN" sz="1000">
                          <a:latin typeface="Times New Roman" panose="02020503050405090304"/>
                          <a:ea typeface="Times New Roman" panose="02020503050405090304"/>
                        </a:rPr>
                        <a:t>CNN</a:t>
                      </a:r>
                      <a:endParaRPr lang="en-US" altLang="zh-CN" sz="1000">
                        <a:latin typeface="Times New Roman" panose="02020503050405090304"/>
                        <a:ea typeface="Times New Roman" panose="02020503050405090304"/>
                      </a:endParaRPr>
                    </a:p>
                  </a:txBody>
                  <a:tcPr marL="0" marR="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0.498518</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w="6350" cap="flat" cmpd="sng">
                      <a:solidFill>
                        <a:srgbClr val="000008"/>
                      </a:solidFill>
                      <a:prstDash val="solid"/>
                      <a:headEnd type="none" w="med" len="med"/>
                      <a:tailEnd type="none" w="med" len="med"/>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0.560066</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19.1795</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5774.656</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r>
              <a:tr h="208280">
                <a:tc>
                  <a:txBody>
                    <a:bodyPr/>
                    <a:p>
                      <a:pPr marL="68580" indent="0" algn="ctr">
                        <a:lnSpc>
                          <a:spcPct val="114000"/>
                        </a:lnSpc>
                        <a:spcBef>
                          <a:spcPct val="0"/>
                        </a:spcBef>
                        <a:spcAft>
                          <a:spcPct val="0"/>
                        </a:spcAft>
                      </a:pPr>
                      <a:r>
                        <a:rPr lang="en-US" altLang="zh-CN" sz="1000">
                          <a:latin typeface="Times New Roman" panose="02020503050405090304"/>
                          <a:ea typeface="Times New Roman" panose="02020503050405090304"/>
                        </a:rPr>
                        <a:t>5</a:t>
                      </a:r>
                      <a:r>
                        <a:rPr lang="en-US" altLang="zh-CN" sz="1000">
                          <a:latin typeface="Times New Roman" panose="02020503050405090304"/>
                          <a:ea typeface="等线" panose="020F0502020204030204"/>
                        </a:rPr>
                        <a:t>-&gt;5</a:t>
                      </a:r>
                      <a:endParaRPr lang="en-US" altLang="zh-CN" sz="1000">
                        <a:latin typeface="Times New Roman" panose="02020503050405090304"/>
                        <a:ea typeface="等线" panose="020F0502020204030204"/>
                      </a:endParaRPr>
                    </a:p>
                  </a:txBody>
                  <a:tcPr marL="0" marR="0" marT="0" marB="0" anchor="t" anchorCtr="0">
                    <a:lnL>
                      <a:noFill/>
                    </a:lnL>
                    <a:lnR w="6350" cap="flat" cmpd="sng">
                      <a:solidFill>
                        <a:srgbClr val="000008"/>
                      </a:solidFill>
                      <a:prstDash val="solid"/>
                      <a:headEnd type="none" w="med" len="med"/>
                      <a:tailEnd type="none" w="med" len="med"/>
                    </a:lnR>
                    <a:lnT>
                      <a:noFill/>
                    </a:lnT>
                    <a:lnB>
                      <a:noFill/>
                    </a:lnB>
                    <a:noFill/>
                  </a:tcPr>
                </a:tc>
                <a:tc>
                  <a:txBody>
                    <a:bodyPr/>
                    <a:p>
                      <a:pPr marL="68580" indent="0" algn="ctr">
                        <a:lnSpc>
                          <a:spcPct val="114000"/>
                        </a:lnSpc>
                        <a:spcBef>
                          <a:spcPct val="0"/>
                        </a:spcBef>
                        <a:spcAft>
                          <a:spcPct val="0"/>
                        </a:spcAft>
                      </a:pPr>
                      <a:r>
                        <a:rPr lang="en-US" altLang="zh-CN" sz="1000">
                          <a:latin typeface="Times New Roman" panose="02020503050405090304"/>
                          <a:ea typeface="等线" panose="020F0502020204030204"/>
                        </a:rPr>
                        <a:t>CNNL1</a:t>
                      </a:r>
                      <a:endParaRPr lang="en-US" altLang="zh-CN" sz="1000">
                        <a:latin typeface="Times New Roman" panose="02020503050405090304"/>
                        <a:ea typeface="等线" panose="020F0502020204030204"/>
                      </a:endParaRPr>
                    </a:p>
                  </a:txBody>
                  <a:tcPr marL="0" marR="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0.491815</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w="6350" cap="flat" cmpd="sng">
                      <a:solidFill>
                        <a:srgbClr val="000008"/>
                      </a:solidFill>
                      <a:prstDash val="solid"/>
                      <a:headEnd type="none" w="med" len="med"/>
                      <a:tailEnd type="none" w="med" len="med"/>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0.513062</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20.1626</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5971.264</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r>
              <a:tr h="208280">
                <a:tc>
                  <a:txBody>
                    <a:bodyPr/>
                    <a:p>
                      <a:pPr marL="68580" indent="0" algn="ctr">
                        <a:lnSpc>
                          <a:spcPct val="114000"/>
                        </a:lnSpc>
                        <a:spcBef>
                          <a:spcPct val="0"/>
                        </a:spcBef>
                        <a:spcAft>
                          <a:spcPct val="0"/>
                        </a:spcAft>
                      </a:pPr>
                      <a:r>
                        <a:rPr lang="en-US" altLang="zh-CN" sz="1000">
                          <a:latin typeface="Times New Roman" panose="02020503050405090304"/>
                          <a:ea typeface="等线" panose="020F0502020204030204"/>
                        </a:rPr>
                        <a:t> </a:t>
                      </a:r>
                      <a:endParaRPr lang="en-US" altLang="zh-CN" sz="1000">
                        <a:latin typeface="Times New Roman" panose="02020503050405090304"/>
                        <a:ea typeface="等线" panose="020F0502020204030204"/>
                      </a:endParaRPr>
                    </a:p>
                  </a:txBody>
                  <a:tcPr marL="0" marR="0" marT="0" marB="0" anchor="t" anchorCtr="0">
                    <a:lnL>
                      <a:noFill/>
                    </a:lnL>
                    <a:lnR w="6350" cap="flat" cmpd="sng">
                      <a:solidFill>
                        <a:srgbClr val="000008"/>
                      </a:solidFill>
                      <a:prstDash val="solid"/>
                      <a:headEnd type="none" w="med" len="med"/>
                      <a:tailEnd type="none" w="med" len="med"/>
                    </a:lnR>
                    <a:lnT>
                      <a:noFill/>
                    </a:lnT>
                    <a:lnB>
                      <a:noFill/>
                    </a:lnB>
                    <a:noFill/>
                  </a:tcPr>
                </a:tc>
                <a:tc>
                  <a:txBody>
                    <a:bodyPr/>
                    <a:p>
                      <a:pPr marL="68580" indent="0" algn="ctr">
                        <a:lnSpc>
                          <a:spcPct val="114000"/>
                        </a:lnSpc>
                        <a:spcBef>
                          <a:spcPct val="0"/>
                        </a:spcBef>
                        <a:spcAft>
                          <a:spcPct val="0"/>
                        </a:spcAft>
                      </a:pPr>
                      <a:r>
                        <a:rPr lang="en-US" altLang="zh-CN" sz="1000">
                          <a:latin typeface="Times New Roman" panose="02020503050405090304"/>
                          <a:ea typeface="等线" panose="020F0502020204030204"/>
                        </a:rPr>
                        <a:t>CNNL2</a:t>
                      </a:r>
                      <a:endParaRPr lang="en-US" altLang="zh-CN" sz="1000">
                        <a:latin typeface="Times New Roman" panose="02020503050405090304"/>
                        <a:ea typeface="等线" panose="020F0502020204030204"/>
                      </a:endParaRPr>
                    </a:p>
                  </a:txBody>
                  <a:tcPr marL="0" marR="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0.49257</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w="6350" cap="flat" cmpd="sng">
                      <a:solidFill>
                        <a:srgbClr val="000008"/>
                      </a:solidFill>
                      <a:prstDash val="solid"/>
                      <a:headEnd type="none" w="med" len="med"/>
                      <a:tailEnd type="none" w="med" len="med"/>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0.512909</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20.1626</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5971.264</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r>
              <a:tr h="208280">
                <a:tc>
                  <a:txBody>
                    <a:bodyPr/>
                    <a:p>
                      <a:pPr marL="68580" indent="0" algn="ctr">
                        <a:lnSpc>
                          <a:spcPct val="114000"/>
                        </a:lnSpc>
                        <a:spcBef>
                          <a:spcPct val="0"/>
                        </a:spcBef>
                        <a:spcAft>
                          <a:spcPct val="0"/>
                        </a:spcAft>
                      </a:pPr>
                      <a:r>
                        <a:rPr lang="en-US" altLang="zh-CN" sz="1000">
                          <a:latin typeface="Times New Roman" panose="02020503050405090304"/>
                          <a:ea typeface="等线" panose="020F0502020204030204"/>
                        </a:rPr>
                        <a:t> </a:t>
                      </a:r>
                      <a:endParaRPr lang="en-US" altLang="zh-CN" sz="1000">
                        <a:latin typeface="Times New Roman" panose="02020503050405090304"/>
                        <a:ea typeface="等线" panose="020F0502020204030204"/>
                      </a:endParaRPr>
                    </a:p>
                  </a:txBody>
                  <a:tcPr marL="0" marR="0" marT="0" marB="0" anchor="t" anchorCtr="0">
                    <a:lnL>
                      <a:noFill/>
                    </a:lnL>
                    <a:lnR w="6350" cap="flat" cmpd="sng">
                      <a:solidFill>
                        <a:srgbClr val="000008"/>
                      </a:solidFill>
                      <a:prstDash val="solid"/>
                      <a:headEnd type="none" w="med" len="med"/>
                      <a:tailEnd type="none" w="med" len="med"/>
                    </a:lnR>
                    <a:lnT>
                      <a:noFill/>
                    </a:lnT>
                    <a:lnB>
                      <a:noFill/>
                    </a:lnB>
                    <a:noFill/>
                  </a:tcPr>
                </a:tc>
                <a:tc>
                  <a:txBody>
                    <a:bodyPr/>
                    <a:p>
                      <a:pPr marL="68580" indent="0" algn="ctr">
                        <a:lnSpc>
                          <a:spcPct val="114000"/>
                        </a:lnSpc>
                        <a:spcBef>
                          <a:spcPct val="0"/>
                        </a:spcBef>
                        <a:spcAft>
                          <a:spcPct val="0"/>
                        </a:spcAft>
                      </a:pPr>
                      <a:r>
                        <a:rPr lang="en-US" altLang="zh-CN" sz="1000">
                          <a:latin typeface="Times New Roman" panose="02020503050405090304"/>
                          <a:ea typeface="Times New Roman" panose="02020503050405090304"/>
                        </a:rPr>
                        <a:t>ComplexCNN</a:t>
                      </a:r>
                      <a:endParaRPr lang="en-US" altLang="zh-CN" sz="1000">
                        <a:latin typeface="Times New Roman" panose="02020503050405090304"/>
                        <a:ea typeface="Times New Roman" panose="02020503050405090304"/>
                      </a:endParaRPr>
                    </a:p>
                  </a:txBody>
                  <a:tcPr marL="0" marR="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0.26057</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w="6350" cap="flat" cmpd="sng">
                      <a:solidFill>
                        <a:srgbClr val="000008"/>
                      </a:solidFill>
                      <a:prstDash val="solid"/>
                      <a:headEnd type="none" w="med" len="med"/>
                      <a:tailEnd type="none" w="med" len="med"/>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0.549349</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2.3035</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751.696</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r>
              <a:tr h="208280">
                <a:tc>
                  <a:txBody>
                    <a:bodyPr/>
                    <a:p>
                      <a:pPr marL="68580" indent="0" algn="ctr">
                        <a:lnSpc>
                          <a:spcPct val="114000"/>
                        </a:lnSpc>
                        <a:spcBef>
                          <a:spcPct val="0"/>
                        </a:spcBef>
                        <a:spcAft>
                          <a:spcPct val="0"/>
                        </a:spcAft>
                      </a:pPr>
                      <a:r>
                        <a:rPr lang="en-US" altLang="zh-CN" sz="1000">
                          <a:latin typeface="Times New Roman" panose="02020503050405090304"/>
                          <a:ea typeface="等线" panose="020F0502020204030204"/>
                        </a:rPr>
                        <a:t> </a:t>
                      </a:r>
                      <a:endParaRPr lang="en-US" altLang="zh-CN" sz="1000">
                        <a:latin typeface="Times New Roman" panose="02020503050405090304"/>
                        <a:ea typeface="等线" panose="020F0502020204030204"/>
                      </a:endParaRPr>
                    </a:p>
                  </a:txBody>
                  <a:tcPr marL="0" marR="0" marT="0" marB="0" anchor="t" anchorCtr="0">
                    <a:lnL>
                      <a:noFill/>
                    </a:lnL>
                    <a:lnR w="6350" cap="flat" cmpd="sng">
                      <a:solidFill>
                        <a:srgbClr val="000008"/>
                      </a:solidFill>
                      <a:prstDash val="solid"/>
                      <a:headEnd type="none" w="med" len="med"/>
                      <a:tailEnd type="none" w="med" len="med"/>
                    </a:lnR>
                    <a:lnT>
                      <a:noFill/>
                    </a:lnT>
                    <a:lnB>
                      <a:noFill/>
                    </a:lnB>
                    <a:noFill/>
                  </a:tcPr>
                </a:tc>
                <a:tc>
                  <a:txBody>
                    <a:bodyPr/>
                    <a:p>
                      <a:pPr marL="68580" indent="0" algn="ctr">
                        <a:lnSpc>
                          <a:spcPct val="114000"/>
                        </a:lnSpc>
                        <a:spcBef>
                          <a:spcPct val="0"/>
                        </a:spcBef>
                        <a:spcAft>
                          <a:spcPct val="0"/>
                        </a:spcAft>
                      </a:pPr>
                      <a:r>
                        <a:rPr lang="en-US" altLang="zh-CN" sz="1000">
                          <a:latin typeface="Times New Roman" panose="02020503050405090304"/>
                          <a:ea typeface="Times New Roman" panose="02020503050405090304"/>
                        </a:rPr>
                        <a:t>RNN</a:t>
                      </a:r>
                      <a:endParaRPr lang="en-US" altLang="zh-CN" sz="1000">
                        <a:latin typeface="Times New Roman" panose="02020503050405090304"/>
                        <a:ea typeface="Times New Roman" panose="02020503050405090304"/>
                      </a:endParaRPr>
                    </a:p>
                  </a:txBody>
                  <a:tcPr marL="0" marR="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0.245201</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w="6350" cap="flat" cmpd="sng">
                      <a:solidFill>
                        <a:srgbClr val="000008"/>
                      </a:solidFill>
                      <a:prstDash val="solid"/>
                      <a:headEnd type="none" w="med" len="med"/>
                      <a:tailEnd type="none" w="med" len="med"/>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0.560166</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16.9718</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4297.808</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r>
              <a:tr h="208280">
                <a:tc>
                  <a:txBody>
                    <a:bodyPr/>
                    <a:p>
                      <a:pPr marL="68580" indent="0" algn="ctr">
                        <a:lnSpc>
                          <a:spcPct val="114000"/>
                        </a:lnSpc>
                        <a:spcBef>
                          <a:spcPct val="0"/>
                        </a:spcBef>
                        <a:spcAft>
                          <a:spcPct val="0"/>
                        </a:spcAft>
                      </a:pPr>
                      <a:r>
                        <a:rPr lang="en-US" altLang="zh-CN" sz="1000">
                          <a:latin typeface="Times New Roman" panose="02020503050405090304"/>
                          <a:ea typeface="等线" panose="020F0502020204030204"/>
                        </a:rPr>
                        <a:t> </a:t>
                      </a:r>
                      <a:endParaRPr lang="en-US" altLang="zh-CN" sz="1000">
                        <a:latin typeface="Times New Roman" panose="02020503050405090304"/>
                        <a:ea typeface="等线" panose="020F0502020204030204"/>
                      </a:endParaRPr>
                    </a:p>
                  </a:txBody>
                  <a:tcPr marL="0" marR="0" marT="0" marB="0" anchor="t" anchorCtr="0">
                    <a:lnL>
                      <a:noFill/>
                    </a:lnL>
                    <a:lnR w="6350" cap="flat" cmpd="sng">
                      <a:solidFill>
                        <a:srgbClr val="000008"/>
                      </a:solidFill>
                      <a:prstDash val="solid"/>
                      <a:headEnd type="none" w="med" len="med"/>
                      <a:tailEnd type="none" w="med" len="med"/>
                    </a:lnR>
                    <a:lnT>
                      <a:noFill/>
                    </a:lnT>
                    <a:lnB>
                      <a:noFill/>
                    </a:lnB>
                    <a:noFill/>
                  </a:tcPr>
                </a:tc>
                <a:tc>
                  <a:txBody>
                    <a:bodyPr/>
                    <a:p>
                      <a:pPr marL="68580" indent="0" algn="ctr">
                        <a:lnSpc>
                          <a:spcPct val="114000"/>
                        </a:lnSpc>
                        <a:spcBef>
                          <a:spcPct val="0"/>
                        </a:spcBef>
                        <a:spcAft>
                          <a:spcPct val="0"/>
                        </a:spcAft>
                      </a:pPr>
                      <a:r>
                        <a:rPr lang="en-US" altLang="zh-CN" sz="1000">
                          <a:latin typeface="Times New Roman" panose="02020503050405090304"/>
                          <a:ea typeface="Times New Roman" panose="02020503050405090304"/>
                        </a:rPr>
                        <a:t>LSTM</a:t>
                      </a:r>
                      <a:endParaRPr lang="en-US" altLang="zh-CN" sz="1000">
                        <a:latin typeface="Times New Roman" panose="02020503050405090304"/>
                        <a:ea typeface="Times New Roman" panose="02020503050405090304"/>
                      </a:endParaRPr>
                    </a:p>
                  </a:txBody>
                  <a:tcPr marL="0" marR="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0.337359</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w="6350" cap="flat" cmpd="sng">
                      <a:solidFill>
                        <a:srgbClr val="000008"/>
                      </a:solidFill>
                      <a:prstDash val="solid"/>
                      <a:headEnd type="none" w="med" len="med"/>
                      <a:tailEnd type="none" w="med" len="med"/>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0.522937</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64.5366</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13796.432</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r>
              <a:tr h="208280">
                <a:tc>
                  <a:txBody>
                    <a:bodyPr/>
                    <a:p>
                      <a:pPr marL="68580" indent="0" algn="ctr">
                        <a:lnSpc>
                          <a:spcPct val="114000"/>
                        </a:lnSpc>
                        <a:spcBef>
                          <a:spcPct val="0"/>
                        </a:spcBef>
                        <a:spcAft>
                          <a:spcPct val="0"/>
                        </a:spcAft>
                      </a:pPr>
                      <a:r>
                        <a:rPr lang="en-US" altLang="zh-CN" sz="1000">
                          <a:latin typeface="Times New Roman" panose="02020503050405090304"/>
                          <a:ea typeface="等线" panose="020F0502020204030204"/>
                        </a:rPr>
                        <a:t> </a:t>
                      </a:r>
                      <a:endParaRPr lang="en-US" altLang="zh-CN" sz="1000">
                        <a:latin typeface="Times New Roman" panose="02020503050405090304"/>
                        <a:ea typeface="等线" panose="020F0502020204030204"/>
                      </a:endParaRPr>
                    </a:p>
                  </a:txBody>
                  <a:tcPr marL="0" marR="0" marT="0" marB="0" anchor="t" anchorCtr="0">
                    <a:lnL>
                      <a:noFill/>
                    </a:lnL>
                    <a:lnR w="6350" cap="flat" cmpd="sng">
                      <a:solidFill>
                        <a:srgbClr val="000008"/>
                      </a:solidFill>
                      <a:prstDash val="solid"/>
                      <a:headEnd type="none" w="med" len="med"/>
                      <a:tailEnd type="none" w="med" len="med"/>
                    </a:lnR>
                    <a:lnT>
                      <a:noFill/>
                    </a:lnT>
                    <a:lnB>
                      <a:noFill/>
                    </a:lnB>
                    <a:noFill/>
                  </a:tcPr>
                </a:tc>
                <a:tc>
                  <a:txBody>
                    <a:bodyPr/>
                    <a:p>
                      <a:pPr marL="68580" indent="0" algn="ctr">
                        <a:lnSpc>
                          <a:spcPct val="114000"/>
                        </a:lnSpc>
                        <a:spcBef>
                          <a:spcPct val="0"/>
                        </a:spcBef>
                        <a:spcAft>
                          <a:spcPct val="0"/>
                        </a:spcAft>
                      </a:pPr>
                      <a:r>
                        <a:rPr lang="en-US" altLang="zh-CN" sz="1000">
                          <a:latin typeface="Times New Roman" panose="02020503050405090304"/>
                          <a:ea typeface="Times New Roman" panose="02020503050405090304"/>
                        </a:rPr>
                        <a:t>Transformer</a:t>
                      </a:r>
                      <a:endParaRPr lang="en-US" altLang="zh-CN" sz="1000">
                        <a:latin typeface="Times New Roman" panose="02020503050405090304"/>
                        <a:ea typeface="Times New Roman" panose="02020503050405090304"/>
                      </a:endParaRPr>
                    </a:p>
                  </a:txBody>
                  <a:tcPr marL="0" marR="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0.402364</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w="6350" cap="flat" cmpd="sng">
                      <a:solidFill>
                        <a:srgbClr val="000008"/>
                      </a:solidFill>
                      <a:prstDash val="solid"/>
                      <a:headEnd type="none" w="med" len="med"/>
                      <a:tailEnd type="none" w="med" len="med"/>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0.645561</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553.001</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80688.192</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r>
              <a:tr h="208280">
                <a:tc>
                  <a:txBody>
                    <a:bodyPr/>
                    <a:p>
                      <a:pPr marL="68580" indent="0" algn="ctr">
                        <a:lnSpc>
                          <a:spcPct val="114000"/>
                        </a:lnSpc>
                        <a:spcBef>
                          <a:spcPct val="0"/>
                        </a:spcBef>
                        <a:spcAft>
                          <a:spcPct val="0"/>
                        </a:spcAft>
                      </a:pPr>
                      <a:r>
                        <a:rPr lang="en-US" altLang="zh-CN" sz="1000">
                          <a:latin typeface="Times New Roman" panose="02020503050405090304"/>
                          <a:ea typeface="等线" panose="020F0502020204030204"/>
                        </a:rPr>
                        <a:t> </a:t>
                      </a:r>
                      <a:endParaRPr lang="en-US" altLang="zh-CN" sz="1000">
                        <a:latin typeface="Times New Roman" panose="02020503050405090304"/>
                        <a:ea typeface="等线" panose="020F0502020204030204"/>
                      </a:endParaRPr>
                    </a:p>
                  </a:txBody>
                  <a:tcPr marL="0" marR="0" marT="0" marB="0" anchor="t" anchorCtr="0">
                    <a:lnL>
                      <a:noFill/>
                    </a:lnL>
                    <a:lnR w="6350" cap="flat" cmpd="sng">
                      <a:solidFill>
                        <a:srgbClr val="000008"/>
                      </a:solidFill>
                      <a:prstDash val="solid"/>
                      <a:headEnd type="none" w="med" len="med"/>
                      <a:tailEnd type="none" w="med" len="med"/>
                    </a:lnR>
                    <a:lnT>
                      <a:noFill/>
                    </a:lnT>
                    <a:lnB w="6350" cap="flat" cmpd="sng">
                      <a:solidFill>
                        <a:srgbClr val="000008"/>
                      </a:solidFill>
                      <a:prstDash val="solid"/>
                      <a:headEnd type="none" w="med" len="med"/>
                      <a:tailEnd type="none" w="med" len="med"/>
                    </a:lnB>
                    <a:noFill/>
                  </a:tcPr>
                </a:tc>
                <a:tc>
                  <a:txBody>
                    <a:bodyPr/>
                    <a:p>
                      <a:pPr marL="68580" indent="0" algn="ctr">
                        <a:lnSpc>
                          <a:spcPct val="114000"/>
                        </a:lnSpc>
                        <a:spcBef>
                          <a:spcPct val="0"/>
                        </a:spcBef>
                        <a:spcAft>
                          <a:spcPct val="0"/>
                        </a:spcAft>
                      </a:pPr>
                      <a:r>
                        <a:rPr lang="en-US" altLang="zh-CN" sz="1000">
                          <a:latin typeface="Times New Roman" panose="02020503050405090304"/>
                          <a:ea typeface="Times New Roman" panose="02020503050405090304"/>
                        </a:rPr>
                        <a:t>Informer</a:t>
                      </a:r>
                      <a:endParaRPr lang="en-US" altLang="zh-CN" sz="1000">
                        <a:latin typeface="Times New Roman" panose="02020503050405090304"/>
                        <a:ea typeface="Times New Roman" panose="02020503050405090304"/>
                      </a:endParaRPr>
                    </a:p>
                  </a:txBody>
                  <a:tcPr marL="0" marR="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a:noFill/>
                    </a:lnT>
                    <a:lnB w="6350" cap="flat" cmpd="sng">
                      <a:solidFill>
                        <a:srgbClr val="000008"/>
                      </a:solidFill>
                      <a:prstDash val="solid"/>
                      <a:headEnd type="none" w="med" len="med"/>
                      <a:tailEnd type="none" w="med" len="med"/>
                    </a:lnB>
                    <a:noFill/>
                  </a:tcPr>
                </a:tc>
                <a:tc>
                  <a:txBody>
                    <a:bodyPr/>
                    <a:p>
                      <a:pPr marL="68580" indent="0" algn="ctr" fontAlgn="ctr">
                        <a:lnSpc>
                          <a:spcPct val="114000"/>
                        </a:lnSpc>
                        <a:spcBef>
                          <a:spcPct val="0"/>
                        </a:spcBef>
                        <a:spcAft>
                          <a:spcPts val="1000"/>
                        </a:spcAft>
                      </a:pPr>
                      <a:r>
                        <a:rPr lang="en-US" altLang="zh-CN" sz="1200" b="1" i="0">
                          <a:solidFill>
                            <a:srgbClr val="000000"/>
                          </a:solidFill>
                          <a:uFillTx/>
                          <a:latin typeface="Times New Roman" panose="02020503050405090304" pitchFamily="18" charset="0"/>
                          <a:ea typeface="Times New Roman" panose="02020503050405090304"/>
                          <a:cs typeface="Times New Roman Bold" panose="02020503050405090304" charset="0"/>
                        </a:rPr>
                        <a:t>0.231959</a:t>
                      </a:r>
                      <a:endParaRPr lang="en-US" altLang="zh-CN" sz="1200" b="1" i="0">
                        <a:solidFill>
                          <a:srgbClr val="000000"/>
                        </a:solidFill>
                        <a:uFillTx/>
                        <a:latin typeface="Times New Roman" panose="02020503050405090304" pitchFamily="18" charset="0"/>
                        <a:ea typeface="Times New Roman" panose="02020503050405090304"/>
                        <a:cs typeface="Times New Roman Bold" panose="02020503050405090304" charset="0"/>
                      </a:endParaRPr>
                    </a:p>
                  </a:txBody>
                  <a:tcPr marL="0" marR="0" marT="0" marB="0" anchor="ctr" anchorCtr="0">
                    <a:lnL w="6350" cap="flat" cmpd="sng">
                      <a:solidFill>
                        <a:srgbClr val="000008"/>
                      </a:solidFill>
                      <a:prstDash val="solid"/>
                      <a:headEnd type="none" w="med" len="med"/>
                      <a:tailEnd type="none" w="med" len="med"/>
                    </a:lnL>
                    <a:lnR>
                      <a:noFill/>
                    </a:lnR>
                    <a:lnT>
                      <a:noFill/>
                    </a:lnT>
                    <a:lnB w="6350" cap="flat" cmpd="sng">
                      <a:solidFill>
                        <a:srgbClr val="000008"/>
                      </a:solidFill>
                      <a:prstDash val="solid"/>
                      <a:headEnd type="none" w="med" len="med"/>
                      <a:tailEnd type="none" w="med" len="med"/>
                    </a:lnB>
                    <a:noFill/>
                  </a:tcPr>
                </a:tc>
                <a:tc>
                  <a:txBody>
                    <a:bodyPr/>
                    <a:p>
                      <a:pPr marL="68580" indent="0" algn="ctr" fontAlgn="ctr">
                        <a:lnSpc>
                          <a:spcPct val="114000"/>
                        </a:lnSpc>
                        <a:spcBef>
                          <a:spcPct val="0"/>
                        </a:spcBef>
                        <a:spcAft>
                          <a:spcPts val="1000"/>
                        </a:spcAft>
                      </a:pPr>
                      <a:r>
                        <a:rPr lang="en-US" altLang="zh-CN" sz="1200" b="1" i="0">
                          <a:solidFill>
                            <a:srgbClr val="000000"/>
                          </a:solidFill>
                          <a:uFillTx/>
                          <a:latin typeface="Times New Roman" panose="02020503050405090304" pitchFamily="18" charset="0"/>
                          <a:ea typeface="Times New Roman" panose="02020503050405090304"/>
                          <a:cs typeface="Times New Roman Bold" panose="02020503050405090304" charset="0"/>
                        </a:rPr>
                        <a:t>0.71183</a:t>
                      </a:r>
                      <a:endParaRPr lang="en-US" altLang="zh-CN" sz="1200" b="1" i="0">
                        <a:solidFill>
                          <a:srgbClr val="000000"/>
                        </a:solidFill>
                        <a:uFillTx/>
                        <a:latin typeface="Times New Roman" panose="02020503050405090304" pitchFamily="18" charset="0"/>
                        <a:ea typeface="Times New Roman" panose="02020503050405090304"/>
                        <a:cs typeface="Times New Roman Bold" panose="02020503050405090304" charset="0"/>
                      </a:endParaRPr>
                    </a:p>
                  </a:txBody>
                  <a:tcPr marL="0" marR="0" marT="0" marB="0" anchor="ctr" anchorCtr="0">
                    <a:lnL>
                      <a:noFill/>
                    </a:lnL>
                    <a:lnR>
                      <a:noFill/>
                    </a:lnR>
                    <a:lnT>
                      <a:noFill/>
                    </a:lnT>
                    <a:lnB w="6350" cap="flat" cmpd="sng">
                      <a:solidFill>
                        <a:srgbClr val="000008"/>
                      </a:solidFill>
                      <a:prstDash val="solid"/>
                      <a:headEnd type="none" w="med" len="med"/>
                      <a:tailEnd type="none" w="med" len="med"/>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611.754</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w="6350" cap="flat" cmpd="sng">
                      <a:solidFill>
                        <a:srgbClr val="000008"/>
                      </a:solidFill>
                      <a:prstDash val="solid"/>
                      <a:headEnd type="none" w="med" len="med"/>
                      <a:tailEnd type="none" w="med" len="med"/>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93277.248</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w="6350" cap="flat" cmpd="sng">
                      <a:solidFill>
                        <a:srgbClr val="000008"/>
                      </a:solidFill>
                      <a:prstDash val="solid"/>
                      <a:headEnd type="none" w="med" len="med"/>
                      <a:tailEnd type="none" w="med" len="med"/>
                    </a:lnB>
                    <a:no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标题 22"/>
          <p:cNvSpPr>
            <a:spLocks noGrp="1"/>
          </p:cNvSpPr>
          <p:nvPr>
            <p:ph type="title"/>
          </p:nvPr>
        </p:nvSpPr>
        <p:spPr/>
        <p:txBody>
          <a:bodyPr/>
          <a:lstStyle/>
          <a:p>
            <a:r>
              <a:rPr lang="zh-CN" altLang="en-US" dirty="0"/>
              <a:t>四、实验结果</a:t>
            </a:r>
            <a:endParaRPr lang="zh-CN" altLang="en-US" dirty="0"/>
          </a:p>
        </p:txBody>
      </p:sp>
      <p:sp>
        <p:nvSpPr>
          <p:cNvPr id="24" name="内容占位符 23"/>
          <p:cNvSpPr>
            <a:spLocks noGrp="1"/>
          </p:cNvSpPr>
          <p:nvPr>
            <p:ph sz="quarter" idx="10"/>
          </p:nvPr>
        </p:nvSpPr>
        <p:spPr/>
        <p:txBody>
          <a:bodyPr>
            <a:normAutofit lnSpcReduction="10000"/>
          </a:bodyPr>
          <a:lstStyle/>
          <a:p>
            <a:pPr lvl="0" indent="0" algn="just">
              <a:spcAft>
                <a:spcPts val="1300"/>
              </a:spcAft>
              <a:buNone/>
            </a:pPr>
            <a:r>
              <a:rPr lang="en-US" altLang="zh-CN" b="1" dirty="0">
                <a:latin typeface="宋体" pitchFamily="2" charset="-122"/>
                <a:ea typeface="宋体" pitchFamily="2" charset="-122"/>
                <a:cs typeface="Calibri" panose="020F0502020204030204" pitchFamily="34" charset="0"/>
              </a:rPr>
              <a:t>(4)Case4</a:t>
            </a:r>
            <a:r>
              <a:rPr lang="zh-CN" altLang="zh-CN" b="1" dirty="0">
                <a:latin typeface="宋体" pitchFamily="2" charset="-122"/>
                <a:ea typeface="宋体" pitchFamily="2" charset="-122"/>
                <a:cs typeface="Calibri" panose="020F0502020204030204" pitchFamily="34" charset="0"/>
              </a:rPr>
              <a:t>数据集</a:t>
            </a:r>
            <a:endParaRPr lang="en-US" altLang="zh-CN" b="1" dirty="0">
              <a:latin typeface="宋体" pitchFamily="2" charset="-122"/>
              <a:ea typeface="宋体" pitchFamily="2" charset="-122"/>
              <a:cs typeface="Calibri" panose="020F0502020204030204" pitchFamily="34" charset="0"/>
            </a:endParaRPr>
          </a:p>
          <a:p>
            <a:pPr lvl="0" indent="0" algn="just">
              <a:spcAft>
                <a:spcPts val="1300"/>
              </a:spcAft>
              <a:buNone/>
            </a:pPr>
            <a:r>
              <a:rPr lang="en-US" altLang="zh-CN" sz="2000" dirty="0">
                <a:latin typeface="宋体" pitchFamily="2" charset="-122"/>
                <a:ea typeface="宋体" pitchFamily="2" charset="-122"/>
                <a:cs typeface="Calibri" panose="020F0502020204030204" pitchFamily="34" charset="0"/>
              </a:rPr>
              <a:t>(b)</a:t>
            </a:r>
            <a:r>
              <a:rPr lang="zh-CN" altLang="en-US" sz="2000" dirty="0">
                <a:latin typeface="宋体" pitchFamily="2" charset="-122"/>
                <a:ea typeface="宋体" pitchFamily="2" charset="-122"/>
                <a:cs typeface="Calibri" panose="020F0502020204030204" pitchFamily="34" charset="0"/>
              </a:rPr>
              <a:t>观察窗口大小</a:t>
            </a:r>
            <a:r>
              <a:rPr lang="zh-CN" altLang="en-US" sz="2000" dirty="0">
                <a:latin typeface="宋体" pitchFamily="2" charset="-122"/>
                <a:ea typeface="宋体" pitchFamily="2" charset="-122"/>
                <a:cs typeface="Calibri" panose="020F0502020204030204" pitchFamily="34" charset="0"/>
                <a:sym typeface="+mn-ea"/>
              </a:rPr>
              <a:t>设置</a:t>
            </a:r>
            <a:r>
              <a:rPr lang="zh-CN" altLang="en-US" sz="2000" dirty="0">
                <a:latin typeface="宋体" pitchFamily="2" charset="-122"/>
                <a:ea typeface="宋体" pitchFamily="2" charset="-122"/>
                <a:cs typeface="Calibri" panose="020F0502020204030204" pitchFamily="34" charset="0"/>
              </a:rPr>
              <a:t>为</a:t>
            </a:r>
            <a:r>
              <a:rPr lang="en-US" altLang="zh-CN" sz="2000" dirty="0">
                <a:latin typeface="宋体" pitchFamily="2" charset="-122"/>
                <a:ea typeface="宋体" pitchFamily="2" charset="-122"/>
                <a:cs typeface="Calibri" panose="020F0502020204030204" pitchFamily="34" charset="0"/>
              </a:rPr>
              <a:t>10</a:t>
            </a:r>
            <a:endParaRPr lang="en-US" altLang="zh-CN" sz="2000" dirty="0">
              <a:latin typeface="宋体" pitchFamily="2" charset="-122"/>
              <a:ea typeface="宋体" pitchFamily="2" charset="-122"/>
              <a:cs typeface="Calibri" panose="020F0502020204030204" pitchFamily="34" charset="0"/>
            </a:endParaRPr>
          </a:p>
          <a:p>
            <a:pPr lvl="0" indent="0" algn="just">
              <a:spcAft>
                <a:spcPts val="1300"/>
              </a:spcAft>
              <a:buNone/>
            </a:pPr>
            <a:r>
              <a:rPr lang="zh-CN" altLang="en-US" sz="2000" dirty="0">
                <a:latin typeface="宋体" pitchFamily="2" charset="-122"/>
                <a:ea typeface="宋体" pitchFamily="2" charset="-122"/>
                <a:cs typeface="Calibri" panose="020F0502020204030204" pitchFamily="34" charset="0"/>
              </a:rPr>
              <a:t>预测窗口大小分别设置为</a:t>
            </a:r>
            <a:r>
              <a:rPr lang="en-US" altLang="zh-CN" sz="2000" dirty="0">
                <a:latin typeface="宋体" pitchFamily="2" charset="-122"/>
                <a:ea typeface="宋体" pitchFamily="2" charset="-122"/>
                <a:cs typeface="Calibri" panose="020F0502020204030204" pitchFamily="34" charset="0"/>
              </a:rPr>
              <a:t>1</a:t>
            </a:r>
            <a:r>
              <a:rPr lang="zh-CN" altLang="en-US" sz="2000" dirty="0">
                <a:latin typeface="宋体" pitchFamily="2" charset="-122"/>
                <a:ea typeface="宋体" pitchFamily="2" charset="-122"/>
                <a:cs typeface="Calibri" panose="020F0502020204030204" pitchFamily="34" charset="0"/>
              </a:rPr>
              <a:t>、</a:t>
            </a:r>
            <a:r>
              <a:rPr lang="en-US" altLang="zh-CN" sz="2000" dirty="0">
                <a:latin typeface="宋体" pitchFamily="2" charset="-122"/>
                <a:ea typeface="宋体" pitchFamily="2" charset="-122"/>
                <a:cs typeface="Calibri" panose="020F0502020204030204" pitchFamily="34" charset="0"/>
              </a:rPr>
              <a:t>3</a:t>
            </a:r>
            <a:r>
              <a:rPr lang="zh-CN" altLang="en-US" sz="2000" dirty="0">
                <a:latin typeface="宋体" pitchFamily="2" charset="-122"/>
                <a:ea typeface="宋体" pitchFamily="2" charset="-122"/>
                <a:cs typeface="Calibri" panose="020F0502020204030204" pitchFamily="34" charset="0"/>
              </a:rPr>
              <a:t>、</a:t>
            </a:r>
            <a:r>
              <a:rPr lang="en-US" altLang="zh-CN" sz="2000" dirty="0">
                <a:latin typeface="宋体" pitchFamily="2" charset="-122"/>
                <a:ea typeface="宋体" pitchFamily="2" charset="-122"/>
                <a:cs typeface="Calibri" panose="020F0502020204030204" pitchFamily="34" charset="0"/>
              </a:rPr>
              <a:t>5</a:t>
            </a:r>
            <a:endParaRPr lang="en-US" altLang="zh-CN" sz="2000" dirty="0">
              <a:latin typeface="宋体" pitchFamily="2" charset="-122"/>
              <a:ea typeface="宋体" pitchFamily="2" charset="-122"/>
              <a:cs typeface="Calibri" panose="020F0502020204030204" pitchFamily="34" charset="0"/>
            </a:endParaRPr>
          </a:p>
          <a:p>
            <a:pPr lvl="0" indent="0" algn="just">
              <a:spcAft>
                <a:spcPts val="1300"/>
              </a:spcAft>
              <a:buNone/>
            </a:pPr>
            <a:r>
              <a:rPr lang="zh-CN" altLang="en-US" sz="2000" dirty="0">
                <a:latin typeface="宋体" pitchFamily="2" charset="-122"/>
                <a:ea typeface="宋体" pitchFamily="2" charset="-122"/>
                <a:cs typeface="Calibri" panose="020F0502020204030204" pitchFamily="34" charset="0"/>
              </a:rPr>
              <a:t>各评价指标如表所示</a:t>
            </a:r>
            <a:r>
              <a:rPr lang="en-US" altLang="zh-CN" sz="2000" dirty="0">
                <a:latin typeface="宋体" pitchFamily="2" charset="-122"/>
                <a:ea typeface="宋体" pitchFamily="2" charset="-122"/>
                <a:cs typeface="Calibri" panose="020F0502020204030204" pitchFamily="34" charset="0"/>
              </a:rPr>
              <a:t>；</a:t>
            </a:r>
            <a:endParaRPr lang="en-US" altLang="zh-CN" sz="2000" dirty="0">
              <a:latin typeface="宋体" pitchFamily="2" charset="-122"/>
              <a:ea typeface="宋体" pitchFamily="2" charset="-122"/>
              <a:cs typeface="Calibri" panose="020F0502020204030204" pitchFamily="34" charset="0"/>
            </a:endParaRPr>
          </a:p>
          <a:p>
            <a:pPr lvl="0" indent="0" algn="just">
              <a:spcAft>
                <a:spcPts val="1300"/>
              </a:spcAft>
              <a:buNone/>
            </a:pPr>
            <a:r>
              <a:rPr lang="en-US" altLang="zh-CN" sz="2000" dirty="0">
                <a:latin typeface="宋体" pitchFamily="2" charset="-122"/>
                <a:ea typeface="宋体" pitchFamily="2" charset="-122"/>
                <a:cs typeface="Calibri" panose="020F0502020204030204" pitchFamily="34" charset="0"/>
              </a:rPr>
              <a:t>CNN</a:t>
            </a:r>
            <a:r>
              <a:rPr lang="zh-CN" altLang="zh-CN" sz="2000" dirty="0">
                <a:latin typeface="宋体" pitchFamily="2" charset="-122"/>
                <a:ea typeface="宋体" pitchFamily="2" charset="-122"/>
                <a:cs typeface="Calibri" panose="020F0502020204030204" pitchFamily="34" charset="0"/>
              </a:rPr>
              <a:t>使用复数卷积和复数全连接后</a:t>
            </a:r>
            <a:endParaRPr lang="zh-CN" altLang="zh-CN" sz="2000" dirty="0">
              <a:latin typeface="宋体" pitchFamily="2" charset="-122"/>
              <a:ea typeface="宋体" pitchFamily="2" charset="-122"/>
              <a:cs typeface="Calibri" panose="020F0502020204030204" pitchFamily="34" charset="0"/>
            </a:endParaRPr>
          </a:p>
          <a:p>
            <a:pPr lvl="0" indent="0" algn="just">
              <a:spcAft>
                <a:spcPts val="1300"/>
              </a:spcAft>
              <a:buNone/>
            </a:pPr>
            <a:r>
              <a:rPr lang="zh-CN" altLang="en-US" sz="2000" dirty="0">
                <a:latin typeface="宋体" pitchFamily="2" charset="-122"/>
                <a:ea typeface="宋体" pitchFamily="2" charset="-122"/>
                <a:cs typeface="Calibri" panose="020F0502020204030204" pitchFamily="34" charset="0"/>
              </a:rPr>
              <a:t>显著提高了模型整体性能</a:t>
            </a:r>
            <a:endParaRPr lang="zh-CN" altLang="en-US" sz="2000" dirty="0">
              <a:latin typeface="宋体" pitchFamily="2" charset="-122"/>
              <a:ea typeface="宋体" pitchFamily="2" charset="-122"/>
              <a:cs typeface="Calibri" panose="020F0502020204030204" pitchFamily="34" charset="0"/>
            </a:endParaRPr>
          </a:p>
        </p:txBody>
      </p:sp>
      <p:graphicFrame>
        <p:nvGraphicFramePr>
          <p:cNvPr id="4" name="表格 3"/>
          <p:cNvGraphicFramePr/>
          <p:nvPr>
            <p:custDataLst>
              <p:tags r:id="rId1"/>
            </p:custDataLst>
          </p:nvPr>
        </p:nvGraphicFramePr>
        <p:xfrm>
          <a:off x="4426585" y="24765"/>
          <a:ext cx="5346700" cy="6697980"/>
        </p:xfrm>
        <a:graphic>
          <a:graphicData uri="http://schemas.openxmlformats.org/drawingml/2006/table">
            <a:tbl>
              <a:tblPr/>
              <a:tblGrid>
                <a:gridCol w="813435"/>
                <a:gridCol w="948690"/>
                <a:gridCol w="958215"/>
                <a:gridCol w="853440"/>
                <a:gridCol w="861695"/>
                <a:gridCol w="911225"/>
              </a:tblGrid>
              <a:tr h="240030">
                <a:tc>
                  <a:txBody>
                    <a:bodyPr/>
                    <a:p>
                      <a:pPr marL="68580" indent="0" algn="ctr">
                        <a:lnSpc>
                          <a:spcPct val="114000"/>
                        </a:lnSpc>
                        <a:spcBef>
                          <a:spcPct val="0"/>
                        </a:spcBef>
                        <a:spcAft>
                          <a:spcPct val="0"/>
                        </a:spcAft>
                      </a:pPr>
                      <a:r>
                        <a:rPr lang="en-US" altLang="zh-CN" sz="1000" b="1">
                          <a:latin typeface="Times New Roman" panose="02020503050405090304"/>
                          <a:ea typeface="Times New Roman" panose="02020503050405090304"/>
                        </a:rPr>
                        <a:t>window size</a:t>
                      </a:r>
                      <a:endParaRPr lang="en-US" altLang="zh-CN" sz="1000" b="1">
                        <a:latin typeface="Times New Roman" panose="02020503050405090304"/>
                        <a:ea typeface="Times New Roman" panose="02020503050405090304"/>
                      </a:endParaRPr>
                    </a:p>
                  </a:txBody>
                  <a:tcPr marL="0" marR="0" marT="0" marB="0" anchor="t" anchorCtr="0">
                    <a:lnL>
                      <a:noFill/>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12700">
                      <a:solidFill>
                        <a:schemeClr val="tx1"/>
                      </a:solidFill>
                      <a:prstDash val="solid"/>
                    </a:lnB>
                    <a:noFill/>
                  </a:tcPr>
                </a:tc>
                <a:tc>
                  <a:txBody>
                    <a:bodyPr/>
                    <a:p>
                      <a:pPr marL="68580" indent="0" algn="ctr">
                        <a:lnSpc>
                          <a:spcPct val="114000"/>
                        </a:lnSpc>
                        <a:spcBef>
                          <a:spcPct val="0"/>
                        </a:spcBef>
                        <a:spcAft>
                          <a:spcPct val="0"/>
                        </a:spcAft>
                      </a:pPr>
                      <a:r>
                        <a:rPr lang="en-US" altLang="zh-CN" sz="1000" b="1">
                          <a:latin typeface="Times New Roman" panose="02020503050405090304"/>
                          <a:ea typeface="Times New Roman" panose="02020503050405090304"/>
                        </a:rPr>
                        <a:t>Model</a:t>
                      </a:r>
                      <a:endParaRPr lang="en-US" altLang="zh-CN" sz="1000" b="1">
                        <a:latin typeface="Times New Roman" panose="02020503050405090304"/>
                        <a:ea typeface="Times New Roman" panose="02020503050405090304"/>
                      </a:endParaRPr>
                    </a:p>
                  </a:txBody>
                  <a:tcPr marL="0" marR="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12700">
                      <a:solidFill>
                        <a:schemeClr val="tx1"/>
                      </a:solidFill>
                      <a:prstDash val="solid"/>
                    </a:lnB>
                    <a:noFill/>
                  </a:tcPr>
                </a:tc>
                <a:tc>
                  <a:txBody>
                    <a:bodyPr/>
                    <a:p>
                      <a:pPr marL="68580" indent="0" algn="ctr">
                        <a:lnSpc>
                          <a:spcPct val="114000"/>
                        </a:lnSpc>
                        <a:spcBef>
                          <a:spcPct val="0"/>
                        </a:spcBef>
                        <a:spcAft>
                          <a:spcPct val="0"/>
                        </a:spcAft>
                      </a:pPr>
                      <a:r>
                        <a:rPr lang="en-US" altLang="zh-CN" sz="1000" b="1">
                          <a:latin typeface="Times New Roman" panose="02020503050405090304"/>
                          <a:ea typeface="等线" panose="020F0502020204030204"/>
                        </a:rPr>
                        <a:t>N</a:t>
                      </a:r>
                      <a:r>
                        <a:rPr lang="en-US" altLang="zh-CN" sz="1000" b="1">
                          <a:latin typeface="Times New Roman" panose="02020503050405090304"/>
                          <a:ea typeface="Times New Roman" panose="02020503050405090304"/>
                        </a:rPr>
                        <a:t>mse</a:t>
                      </a:r>
                      <a:endParaRPr lang="en-US" altLang="zh-CN" sz="1000" b="1">
                        <a:latin typeface="Times New Roman" panose="02020503050405090304"/>
                        <a:ea typeface="Times New Roman" panose="02020503050405090304"/>
                      </a:endParaRPr>
                    </a:p>
                  </a:txBody>
                  <a:tcPr marL="0" marR="0" marT="0" marB="0" anchor="t" anchorCtr="0">
                    <a:lnL w="6350" cap="flat" cmpd="sng">
                      <a:solidFill>
                        <a:srgbClr val="000008"/>
                      </a:solidFill>
                      <a:prstDash val="solid"/>
                      <a:headEnd type="none" w="med" len="med"/>
                      <a:tailEnd type="none" w="med" len="med"/>
                    </a:lnL>
                    <a:lnR>
                      <a:noFill/>
                    </a:lnR>
                    <a:lnT w="6350" cap="flat" cmpd="sng">
                      <a:solidFill>
                        <a:srgbClr val="000008"/>
                      </a:solidFill>
                      <a:prstDash val="solid"/>
                      <a:headEnd type="none" w="med" len="med"/>
                      <a:tailEnd type="none" w="med" len="med"/>
                    </a:lnT>
                    <a:lnB w="12700">
                      <a:solidFill>
                        <a:schemeClr val="tx1"/>
                      </a:solidFill>
                      <a:prstDash val="solid"/>
                    </a:lnB>
                    <a:noFill/>
                  </a:tcPr>
                </a:tc>
                <a:tc>
                  <a:txBody>
                    <a:bodyPr/>
                    <a:p>
                      <a:pPr marL="68580" indent="0" algn="ctr">
                        <a:lnSpc>
                          <a:spcPct val="114000"/>
                        </a:lnSpc>
                        <a:spcBef>
                          <a:spcPct val="0"/>
                        </a:spcBef>
                        <a:spcAft>
                          <a:spcPct val="0"/>
                        </a:spcAft>
                      </a:pPr>
                      <a:r>
                        <a:rPr lang="en-US" altLang="zh-CN" sz="1000" b="1">
                          <a:latin typeface="Times New Roman" panose="02020503050405090304"/>
                          <a:ea typeface="Times New Roman" panose="02020503050405090304"/>
                        </a:rPr>
                        <a:t>SGCS</a:t>
                      </a:r>
                      <a:endParaRPr lang="en-US" altLang="zh-CN" sz="1000" b="1">
                        <a:latin typeface="Times New Roman" panose="02020503050405090304"/>
                        <a:ea typeface="Times New Roman" panose="02020503050405090304"/>
                      </a:endParaRPr>
                    </a:p>
                  </a:txBody>
                  <a:tcPr marL="0" marR="0" marT="0" marB="0" anchor="t" anchorCtr="0">
                    <a:lnL>
                      <a:noFill/>
                    </a:lnL>
                    <a:lnR>
                      <a:noFill/>
                    </a:lnR>
                    <a:lnT w="6350" cap="flat" cmpd="sng">
                      <a:solidFill>
                        <a:srgbClr val="000008"/>
                      </a:solidFill>
                      <a:prstDash val="solid"/>
                      <a:headEnd type="none" w="med" len="med"/>
                      <a:tailEnd type="none" w="med" len="med"/>
                    </a:lnT>
                    <a:lnB w="12700">
                      <a:solidFill>
                        <a:schemeClr val="tx1"/>
                      </a:solidFill>
                      <a:prstDash val="solid"/>
                    </a:lnB>
                    <a:noFill/>
                  </a:tcPr>
                </a:tc>
                <a:tc>
                  <a:txBody>
                    <a:bodyPr/>
                    <a:p>
                      <a:pPr marL="68580" indent="0" algn="ctr">
                        <a:lnSpc>
                          <a:spcPct val="114000"/>
                        </a:lnSpc>
                        <a:spcBef>
                          <a:spcPct val="0"/>
                        </a:spcBef>
                        <a:spcAft>
                          <a:spcPct val="0"/>
                        </a:spcAft>
                      </a:pPr>
                      <a:r>
                        <a:rPr lang="en-US" altLang="zh-CN" sz="1000" b="1">
                          <a:latin typeface="Times New Roman" panose="02020503050405090304"/>
                          <a:ea typeface="Times New Roman" panose="02020503050405090304"/>
                        </a:rPr>
                        <a:t>Params(K)</a:t>
                      </a:r>
                      <a:endParaRPr lang="en-US" altLang="zh-CN" sz="1000" b="1">
                        <a:latin typeface="Times New Roman" panose="02020503050405090304"/>
                        <a:ea typeface="Times New Roman" panose="02020503050405090304"/>
                      </a:endParaRPr>
                    </a:p>
                  </a:txBody>
                  <a:tcPr marL="0" marR="0" marT="0" marB="0" anchor="t" anchorCtr="0">
                    <a:lnL>
                      <a:noFill/>
                    </a:lnL>
                    <a:lnR>
                      <a:noFill/>
                    </a:lnR>
                    <a:lnT w="6350" cap="flat" cmpd="sng">
                      <a:solidFill>
                        <a:srgbClr val="000008"/>
                      </a:solidFill>
                      <a:prstDash val="solid"/>
                      <a:headEnd type="none" w="med" len="med"/>
                      <a:tailEnd type="none" w="med" len="med"/>
                    </a:lnT>
                    <a:lnB w="12700">
                      <a:solidFill>
                        <a:schemeClr val="tx1"/>
                      </a:solidFill>
                      <a:prstDash val="solid"/>
                    </a:lnB>
                    <a:noFill/>
                  </a:tcPr>
                </a:tc>
                <a:tc>
                  <a:txBody>
                    <a:bodyPr/>
                    <a:p>
                      <a:pPr marL="68580" indent="0" algn="ctr">
                        <a:lnSpc>
                          <a:spcPct val="114000"/>
                        </a:lnSpc>
                        <a:spcBef>
                          <a:spcPct val="0"/>
                        </a:spcBef>
                        <a:spcAft>
                          <a:spcPct val="0"/>
                        </a:spcAft>
                      </a:pPr>
                      <a:r>
                        <a:rPr lang="en-US" altLang="zh-CN" sz="1000" b="1">
                          <a:latin typeface="Times New Roman" panose="02020503050405090304"/>
                          <a:ea typeface="Times New Roman" panose="02020503050405090304"/>
                        </a:rPr>
                        <a:t>FLOPs(M)</a:t>
                      </a:r>
                      <a:endParaRPr lang="en-US" altLang="zh-CN" sz="1000" b="1">
                        <a:latin typeface="Times New Roman" panose="02020503050405090304"/>
                        <a:ea typeface="Times New Roman" panose="02020503050405090304"/>
                      </a:endParaRPr>
                    </a:p>
                  </a:txBody>
                  <a:tcPr marL="0" marR="0" marT="0" marB="0" anchor="t" anchorCtr="0">
                    <a:lnL>
                      <a:noFill/>
                    </a:lnL>
                    <a:lnR>
                      <a:noFill/>
                    </a:lnR>
                    <a:lnT w="6350" cap="flat" cmpd="sng">
                      <a:solidFill>
                        <a:srgbClr val="000008"/>
                      </a:solidFill>
                      <a:prstDash val="solid"/>
                      <a:headEnd type="none" w="med" len="med"/>
                      <a:tailEnd type="none" w="med" len="med"/>
                    </a:lnT>
                    <a:lnB w="12700">
                      <a:solidFill>
                        <a:schemeClr val="tx1"/>
                      </a:solidFill>
                      <a:prstDash val="solid"/>
                    </a:lnB>
                    <a:noFill/>
                  </a:tcPr>
                </a:tc>
              </a:tr>
              <a:tr h="208280">
                <a:tc>
                  <a:txBody>
                    <a:bodyPr/>
                    <a:p>
                      <a:pPr marL="68580" indent="0" algn="ctr">
                        <a:lnSpc>
                          <a:spcPct val="114000"/>
                        </a:lnSpc>
                        <a:spcBef>
                          <a:spcPct val="0"/>
                        </a:spcBef>
                        <a:spcAft>
                          <a:spcPct val="0"/>
                        </a:spcAft>
                        <a:buNone/>
                      </a:pPr>
                      <a:endParaRPr lang="en-US" altLang="zh-CN" sz="1000">
                        <a:latin typeface="Times New Roman" panose="02020503050405090304"/>
                        <a:ea typeface="等线" panose="020F0502020204030204"/>
                      </a:endParaRPr>
                    </a:p>
                  </a:txBody>
                  <a:tcPr marL="0" marR="0" marT="0" marB="0" anchor="t" anchorCtr="0">
                    <a:lnL>
                      <a:noFill/>
                    </a:lnL>
                    <a:lnR w="6350" cap="flat" cmpd="sng">
                      <a:solidFill>
                        <a:srgbClr val="000008"/>
                      </a:solidFill>
                      <a:prstDash val="solid"/>
                      <a:headEnd type="none" w="med" len="med"/>
                      <a:tailEnd type="none" w="med" len="med"/>
                    </a:lnR>
                    <a:lnT w="12700">
                      <a:solidFill>
                        <a:schemeClr val="tx1"/>
                      </a:solidFill>
                      <a:prstDash val="solid"/>
                    </a:lnT>
                    <a:lnB>
                      <a:noFill/>
                    </a:lnB>
                    <a:noFill/>
                  </a:tcPr>
                </a:tc>
                <a:tc>
                  <a:txBody>
                    <a:bodyPr/>
                    <a:p>
                      <a:pPr marL="68580" indent="0" algn="ctr">
                        <a:lnSpc>
                          <a:spcPct val="114000"/>
                        </a:lnSpc>
                        <a:spcBef>
                          <a:spcPct val="0"/>
                        </a:spcBef>
                        <a:spcAft>
                          <a:spcPct val="0"/>
                        </a:spcAft>
                        <a:buNone/>
                      </a:pPr>
                      <a:r>
                        <a:rPr lang="en-US" altLang="zh-CN" sz="1000">
                          <a:latin typeface="Times New Roman" panose="02020503050405090304"/>
                          <a:ea typeface="Times New Roman" panose="02020503050405090304"/>
                        </a:rPr>
                        <a:t>AR</a:t>
                      </a:r>
                      <a:endParaRPr lang="en-US" altLang="zh-CN" sz="1000">
                        <a:latin typeface="Times New Roman" panose="02020503050405090304"/>
                        <a:ea typeface="Times New Roman" panose="02020503050405090304"/>
                      </a:endParaRPr>
                    </a:p>
                  </a:txBody>
                  <a:tcPr marL="0" marR="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12700">
                      <a:solidFill>
                        <a:schemeClr val="tx1"/>
                      </a:solidFill>
                      <a:prstDash val="solid"/>
                    </a:lnT>
                    <a:lnB>
                      <a:noFill/>
                    </a:lnB>
                    <a:noFill/>
                  </a:tcPr>
                </a:tc>
                <a:tc>
                  <a:txBody>
                    <a:bodyPr/>
                    <a:p>
                      <a:pPr algn="ctr" fontAlgn="ctr"/>
                      <a:r>
                        <a:rPr lang="en-US" altLang="zh-CN" sz="1100" b="0" i="0">
                          <a:solidFill>
                            <a:srgbClr val="000000"/>
                          </a:solidFill>
                          <a:uFillTx/>
                          <a:latin typeface="Times New Roman" panose="02020503050405090304" pitchFamily="18" charset="0"/>
                          <a:ea typeface="宋体"/>
                        </a:rPr>
                        <a:t>0.960473</a:t>
                      </a:r>
                      <a:endParaRPr lang="en-US" altLang="zh-CN" sz="1100" b="0" i="0">
                        <a:solidFill>
                          <a:srgbClr val="000000"/>
                        </a:solidFill>
                        <a:uFillTx/>
                        <a:latin typeface="Times New Roman" panose="02020503050405090304" pitchFamily="18" charset="0"/>
                        <a:ea typeface="宋体"/>
                      </a:endParaRPr>
                    </a:p>
                  </a:txBody>
                  <a:tcPr marL="13017" marR="13017" marT="13017" marB="0" anchor="ctr" anchorCtr="0">
                    <a:lnL w="6350" cap="flat" cmpd="sng">
                      <a:solidFill>
                        <a:srgbClr val="000008"/>
                      </a:solidFill>
                      <a:prstDash val="solid"/>
                      <a:headEnd type="none" w="med" len="med"/>
                      <a:tailEnd type="none" w="med" len="med"/>
                    </a:lnL>
                    <a:lnR>
                      <a:noFill/>
                    </a:lnR>
                    <a:lnT w="12700">
                      <a:solidFill>
                        <a:schemeClr val="tx1"/>
                      </a:solidFill>
                      <a:prstDash val="solid"/>
                    </a:lnT>
                    <a:lnB>
                      <a:noFill/>
                    </a:lnB>
                    <a:noFill/>
                  </a:tcPr>
                </a:tc>
                <a:tc>
                  <a:txBody>
                    <a:bodyPr/>
                    <a:p>
                      <a:pPr algn="ctr" fontAlgn="ctr"/>
                      <a:r>
                        <a:rPr lang="en-US" altLang="zh-CN" sz="1100" b="0" i="0">
                          <a:solidFill>
                            <a:srgbClr val="000000"/>
                          </a:solidFill>
                          <a:uFillTx/>
                          <a:latin typeface="Times New Roman" panose="02020503050405090304" pitchFamily="18" charset="0"/>
                          <a:ea typeface="宋体"/>
                        </a:rPr>
                        <a:t>0.283887</a:t>
                      </a:r>
                      <a:endParaRPr lang="en-US" altLang="zh-CN" sz="1100" b="0" i="0">
                        <a:solidFill>
                          <a:srgbClr val="000000"/>
                        </a:solidFill>
                        <a:uFillTx/>
                        <a:latin typeface="Times New Roman" panose="02020503050405090304" pitchFamily="18" charset="0"/>
                        <a:ea typeface="宋体"/>
                      </a:endParaRPr>
                    </a:p>
                  </a:txBody>
                  <a:tcPr marL="13017" marR="13017" marT="13017" marB="0" anchor="ctr" anchorCtr="0">
                    <a:lnL>
                      <a:noFill/>
                    </a:lnL>
                    <a:lnR>
                      <a:noFill/>
                    </a:lnR>
                    <a:lnT w="12700">
                      <a:solidFill>
                        <a:schemeClr val="tx1"/>
                      </a:solidFill>
                      <a:prstDash val="solid"/>
                    </a:lnT>
                    <a:lnB>
                      <a:noFill/>
                    </a:lnB>
                    <a:noFill/>
                  </a:tcPr>
                </a:tc>
                <a:tc>
                  <a:txBody>
                    <a:bodyPr/>
                    <a:p>
                      <a:pPr algn="ctr" fontAlgn="ctr"/>
                      <a:r>
                        <a:rPr lang="en-US" altLang="zh-CN" sz="1100" b="0" i="0">
                          <a:solidFill>
                            <a:srgbClr val="000000"/>
                          </a:solidFill>
                          <a:uFillTx/>
                          <a:latin typeface="Times New Roman" panose="02020503050405090304" pitchFamily="18" charset="0"/>
                          <a:ea typeface="宋体"/>
                        </a:rPr>
                        <a:t>2.576</a:t>
                      </a:r>
                      <a:endParaRPr lang="en-US" altLang="zh-CN" sz="1100" b="0" i="0">
                        <a:solidFill>
                          <a:srgbClr val="000000"/>
                        </a:solidFill>
                        <a:uFillTx/>
                        <a:latin typeface="Times New Roman" panose="02020503050405090304" pitchFamily="18" charset="0"/>
                        <a:ea typeface="宋体"/>
                      </a:endParaRPr>
                    </a:p>
                  </a:txBody>
                  <a:tcPr marL="13017" marR="13017" marT="13017" marB="0" anchor="ctr" anchorCtr="0">
                    <a:lnL>
                      <a:noFill/>
                    </a:lnL>
                    <a:lnR>
                      <a:noFill/>
                    </a:lnR>
                    <a:lnT w="12700">
                      <a:solidFill>
                        <a:schemeClr val="tx1"/>
                      </a:solidFill>
                      <a:prstDash val="solid"/>
                    </a:lnT>
                    <a:lnB>
                      <a:noFill/>
                    </a:lnB>
                    <a:noFill/>
                  </a:tcPr>
                </a:tc>
                <a:tc>
                  <a:txBody>
                    <a:bodyPr/>
                    <a:p>
                      <a:pPr algn="ctr" fontAlgn="ctr"/>
                      <a:r>
                        <a:rPr lang="en-US" altLang="zh-CN" sz="1100" b="0" i="0">
                          <a:solidFill>
                            <a:srgbClr val="000000"/>
                          </a:solidFill>
                          <a:uFillTx/>
                          <a:latin typeface="Times New Roman" panose="02020503050405090304" pitchFamily="18" charset="0"/>
                          <a:ea typeface="宋体"/>
                        </a:rPr>
                        <a:t>215.0144</a:t>
                      </a:r>
                      <a:endParaRPr lang="en-US" altLang="zh-CN" sz="1100" b="0" i="0">
                        <a:solidFill>
                          <a:srgbClr val="000000"/>
                        </a:solidFill>
                        <a:uFillTx/>
                        <a:latin typeface="Times New Roman" panose="02020503050405090304" pitchFamily="18" charset="0"/>
                        <a:ea typeface="宋体"/>
                      </a:endParaRPr>
                    </a:p>
                  </a:txBody>
                  <a:tcPr marL="13017" marR="13017" marT="13017" marB="0" anchor="ctr" anchorCtr="0">
                    <a:lnL>
                      <a:noFill/>
                    </a:lnL>
                    <a:lnR>
                      <a:noFill/>
                    </a:lnR>
                    <a:lnT w="12700">
                      <a:solidFill>
                        <a:schemeClr val="tx1"/>
                      </a:solidFill>
                      <a:prstDash val="solid"/>
                    </a:lnT>
                    <a:lnB>
                      <a:noFill/>
                    </a:lnB>
                    <a:noFill/>
                  </a:tcPr>
                </a:tc>
              </a:tr>
              <a:tr h="208280">
                <a:tc>
                  <a:txBody>
                    <a:bodyPr/>
                    <a:p>
                      <a:pPr marL="68580" indent="0" algn="ctr">
                        <a:lnSpc>
                          <a:spcPct val="114000"/>
                        </a:lnSpc>
                        <a:spcBef>
                          <a:spcPct val="0"/>
                        </a:spcBef>
                        <a:spcAft>
                          <a:spcPct val="0"/>
                        </a:spcAft>
                      </a:pPr>
                      <a:r>
                        <a:rPr lang="en-US" altLang="zh-CN" sz="1000">
                          <a:latin typeface="Times New Roman" panose="02020503050405090304"/>
                          <a:ea typeface="等线" panose="020F0502020204030204"/>
                        </a:rPr>
                        <a:t> </a:t>
                      </a:r>
                      <a:endParaRPr lang="en-US" altLang="zh-CN" sz="1000">
                        <a:latin typeface="Times New Roman" panose="02020503050405090304"/>
                        <a:ea typeface="等线" panose="020F0502020204030204"/>
                      </a:endParaRPr>
                    </a:p>
                  </a:txBody>
                  <a:tcPr marL="0" marR="0" marT="0" marB="0" anchor="t" anchorCtr="0">
                    <a:lnL>
                      <a:noFill/>
                    </a:lnL>
                    <a:lnR w="6350" cap="flat" cmpd="sng">
                      <a:solidFill>
                        <a:srgbClr val="000008"/>
                      </a:solidFill>
                      <a:prstDash val="solid"/>
                      <a:headEnd type="none" w="med" len="med"/>
                      <a:tailEnd type="none" w="med" len="med"/>
                    </a:lnR>
                    <a:lnT w="12700">
                      <a:solidFill>
                        <a:schemeClr val="tx1"/>
                      </a:solidFill>
                      <a:prstDash val="solid"/>
                    </a:lnT>
                    <a:lnB>
                      <a:noFill/>
                    </a:lnB>
                    <a:noFill/>
                  </a:tcPr>
                </a:tc>
                <a:tc>
                  <a:txBody>
                    <a:bodyPr/>
                    <a:p>
                      <a:pPr marL="68580" indent="0" algn="ctr">
                        <a:lnSpc>
                          <a:spcPct val="114000"/>
                        </a:lnSpc>
                        <a:spcBef>
                          <a:spcPct val="0"/>
                        </a:spcBef>
                        <a:spcAft>
                          <a:spcPct val="0"/>
                        </a:spcAft>
                      </a:pPr>
                      <a:r>
                        <a:rPr lang="en-US" altLang="zh-CN" sz="1000">
                          <a:latin typeface="Times New Roman" panose="02020503050405090304"/>
                          <a:ea typeface="Times New Roman" panose="02020503050405090304"/>
                        </a:rPr>
                        <a:t>MLP</a:t>
                      </a:r>
                      <a:endParaRPr lang="en-US" altLang="zh-CN" sz="1000">
                        <a:latin typeface="Times New Roman" panose="02020503050405090304"/>
                        <a:ea typeface="Times New Roman" panose="02020503050405090304"/>
                      </a:endParaRPr>
                    </a:p>
                  </a:txBody>
                  <a:tcPr marL="0" marR="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12700">
                      <a:solidFill>
                        <a:schemeClr val="tx1"/>
                      </a:solidFill>
                      <a:prstDash val="solid"/>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1.079738</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w="6350" cap="flat" cmpd="sng">
                      <a:solidFill>
                        <a:srgbClr val="000008"/>
                      </a:solidFill>
                      <a:prstDash val="solid"/>
                      <a:headEnd type="none" w="med" len="med"/>
                      <a:tailEnd type="none" w="med" len="med"/>
                    </a:lnL>
                    <a:lnR>
                      <a:noFill/>
                    </a:lnR>
                    <a:lnT w="12700">
                      <a:solidFill>
                        <a:schemeClr val="tx1"/>
                      </a:solidFill>
                      <a:prstDash val="solid"/>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0.106662</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w="12700">
                      <a:solidFill>
                        <a:schemeClr val="tx1"/>
                      </a:solidFill>
                      <a:prstDash val="solid"/>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1.3107</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w="12700">
                      <a:solidFill>
                        <a:schemeClr val="tx1"/>
                      </a:solidFill>
                      <a:prstDash val="solid"/>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721.984</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w="12700">
                      <a:solidFill>
                        <a:schemeClr val="tx1"/>
                      </a:solidFill>
                      <a:prstDash val="solid"/>
                    </a:lnT>
                    <a:lnB>
                      <a:noFill/>
                    </a:lnB>
                    <a:noFill/>
                  </a:tcPr>
                </a:tc>
              </a:tr>
              <a:tr h="208280">
                <a:tc>
                  <a:txBody>
                    <a:bodyPr/>
                    <a:p>
                      <a:pPr marL="68580" indent="0" algn="ctr">
                        <a:lnSpc>
                          <a:spcPct val="114000"/>
                        </a:lnSpc>
                        <a:spcBef>
                          <a:spcPct val="0"/>
                        </a:spcBef>
                        <a:spcAft>
                          <a:spcPct val="0"/>
                        </a:spcAft>
                      </a:pPr>
                      <a:r>
                        <a:rPr lang="en-US" altLang="zh-CN" sz="1000">
                          <a:latin typeface="Times New Roman" panose="02020503050405090304"/>
                          <a:ea typeface="等线" panose="020F0502020204030204"/>
                        </a:rPr>
                        <a:t> </a:t>
                      </a:r>
                      <a:endParaRPr lang="en-US" altLang="zh-CN" sz="1000">
                        <a:latin typeface="Times New Roman" panose="02020503050405090304"/>
                        <a:ea typeface="等线" panose="020F0502020204030204"/>
                      </a:endParaRPr>
                    </a:p>
                  </a:txBody>
                  <a:tcPr marL="0" marR="0" marT="0" marB="0" anchor="t" anchorCtr="0">
                    <a:lnL>
                      <a:noFill/>
                    </a:lnL>
                    <a:lnR w="6350" cap="flat" cmpd="sng">
                      <a:solidFill>
                        <a:srgbClr val="000008"/>
                      </a:solidFill>
                      <a:prstDash val="solid"/>
                      <a:headEnd type="none" w="med" len="med"/>
                      <a:tailEnd type="none" w="med" len="med"/>
                    </a:lnR>
                    <a:lnT>
                      <a:noFill/>
                    </a:lnT>
                    <a:lnB>
                      <a:noFill/>
                    </a:lnB>
                    <a:noFill/>
                  </a:tcPr>
                </a:tc>
                <a:tc>
                  <a:txBody>
                    <a:bodyPr/>
                    <a:p>
                      <a:pPr marL="68580" indent="0" algn="ctr">
                        <a:lnSpc>
                          <a:spcPct val="114000"/>
                        </a:lnSpc>
                        <a:spcBef>
                          <a:spcPct val="0"/>
                        </a:spcBef>
                        <a:spcAft>
                          <a:spcPct val="0"/>
                        </a:spcAft>
                      </a:pPr>
                      <a:r>
                        <a:rPr lang="en-US" altLang="zh-CN" sz="1000">
                          <a:latin typeface="Times New Roman" panose="02020503050405090304"/>
                          <a:ea typeface="Times New Roman" panose="02020503050405090304"/>
                        </a:rPr>
                        <a:t>CNN</a:t>
                      </a:r>
                      <a:endParaRPr lang="en-US" altLang="zh-CN" sz="1000">
                        <a:latin typeface="Times New Roman" panose="02020503050405090304"/>
                        <a:ea typeface="Times New Roman" panose="02020503050405090304"/>
                      </a:endParaRPr>
                    </a:p>
                  </a:txBody>
                  <a:tcPr marL="0" marR="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0.540783</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w="6350" cap="flat" cmpd="sng">
                      <a:solidFill>
                        <a:srgbClr val="000008"/>
                      </a:solidFill>
                      <a:prstDash val="solid"/>
                      <a:headEnd type="none" w="med" len="med"/>
                      <a:tailEnd type="none" w="med" len="med"/>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0.601566</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38.8188</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8657.984</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r>
              <a:tr h="208280">
                <a:tc>
                  <a:txBody>
                    <a:bodyPr/>
                    <a:p>
                      <a:pPr marL="68580" indent="0" algn="ctr">
                        <a:lnSpc>
                          <a:spcPct val="114000"/>
                        </a:lnSpc>
                        <a:spcBef>
                          <a:spcPct val="0"/>
                        </a:spcBef>
                        <a:spcAft>
                          <a:spcPct val="0"/>
                        </a:spcAft>
                      </a:pPr>
                      <a:r>
                        <a:rPr lang="en-US" altLang="zh-CN" sz="1000">
                          <a:latin typeface="Times New Roman" panose="02020503050405090304"/>
                          <a:ea typeface="等线" panose="020F0502020204030204"/>
                        </a:rPr>
                        <a:t>10-&gt;1</a:t>
                      </a:r>
                      <a:endParaRPr lang="en-US" altLang="zh-CN" sz="1000">
                        <a:latin typeface="Times New Roman" panose="02020503050405090304"/>
                        <a:ea typeface="等线" panose="020F0502020204030204"/>
                      </a:endParaRPr>
                    </a:p>
                  </a:txBody>
                  <a:tcPr marL="0" marR="0" marT="0" marB="0" anchor="t" anchorCtr="0">
                    <a:lnL>
                      <a:noFill/>
                    </a:lnL>
                    <a:lnR w="6350" cap="flat" cmpd="sng">
                      <a:solidFill>
                        <a:srgbClr val="000008"/>
                      </a:solidFill>
                      <a:prstDash val="solid"/>
                      <a:headEnd type="none" w="med" len="med"/>
                      <a:tailEnd type="none" w="med" len="med"/>
                    </a:lnR>
                    <a:lnT>
                      <a:noFill/>
                    </a:lnT>
                    <a:lnB>
                      <a:noFill/>
                    </a:lnB>
                    <a:noFill/>
                  </a:tcPr>
                </a:tc>
                <a:tc>
                  <a:txBody>
                    <a:bodyPr/>
                    <a:p>
                      <a:pPr marL="68580" indent="0" algn="ctr">
                        <a:lnSpc>
                          <a:spcPct val="114000"/>
                        </a:lnSpc>
                        <a:spcBef>
                          <a:spcPct val="0"/>
                        </a:spcBef>
                        <a:spcAft>
                          <a:spcPct val="0"/>
                        </a:spcAft>
                      </a:pPr>
                      <a:r>
                        <a:rPr lang="en-US" altLang="zh-CN" sz="1000">
                          <a:latin typeface="Times New Roman" panose="02020503050405090304"/>
                          <a:ea typeface="等线" panose="020F0502020204030204"/>
                        </a:rPr>
                        <a:t>CNNL1</a:t>
                      </a:r>
                      <a:endParaRPr lang="en-US" altLang="zh-CN" sz="1000">
                        <a:latin typeface="Times New Roman" panose="02020503050405090304"/>
                        <a:ea typeface="等线" panose="020F0502020204030204"/>
                      </a:endParaRPr>
                    </a:p>
                  </a:txBody>
                  <a:tcPr marL="0" marR="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0.424613</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w="6350" cap="flat" cmpd="sng">
                      <a:solidFill>
                        <a:srgbClr val="000008"/>
                      </a:solidFill>
                      <a:prstDash val="solid"/>
                      <a:headEnd type="none" w="med" len="med"/>
                      <a:tailEnd type="none" w="med" len="med"/>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0.573905</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40.7849</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8854.592</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r>
              <a:tr h="208280">
                <a:tc>
                  <a:txBody>
                    <a:bodyPr/>
                    <a:p>
                      <a:pPr marL="68580" indent="0" algn="ctr">
                        <a:lnSpc>
                          <a:spcPct val="114000"/>
                        </a:lnSpc>
                        <a:spcBef>
                          <a:spcPct val="0"/>
                        </a:spcBef>
                        <a:spcAft>
                          <a:spcPct val="0"/>
                        </a:spcAft>
                      </a:pPr>
                      <a:r>
                        <a:rPr lang="en-US" altLang="zh-CN" sz="1000">
                          <a:latin typeface="Times New Roman" panose="02020503050405090304"/>
                          <a:ea typeface="等线" panose="020F0502020204030204"/>
                        </a:rPr>
                        <a:t> </a:t>
                      </a:r>
                      <a:endParaRPr lang="en-US" altLang="zh-CN" sz="1000">
                        <a:latin typeface="Times New Roman" panose="02020503050405090304"/>
                        <a:ea typeface="等线" panose="020F0502020204030204"/>
                      </a:endParaRPr>
                    </a:p>
                  </a:txBody>
                  <a:tcPr marL="0" marR="0" marT="0" marB="0" anchor="t" anchorCtr="0">
                    <a:lnL>
                      <a:noFill/>
                    </a:lnL>
                    <a:lnR w="6350" cap="flat" cmpd="sng">
                      <a:solidFill>
                        <a:srgbClr val="000008"/>
                      </a:solidFill>
                      <a:prstDash val="solid"/>
                      <a:headEnd type="none" w="med" len="med"/>
                      <a:tailEnd type="none" w="med" len="med"/>
                    </a:lnR>
                    <a:lnT>
                      <a:noFill/>
                    </a:lnT>
                    <a:lnB>
                      <a:noFill/>
                    </a:lnB>
                    <a:noFill/>
                  </a:tcPr>
                </a:tc>
                <a:tc>
                  <a:txBody>
                    <a:bodyPr/>
                    <a:p>
                      <a:pPr marL="68580" indent="0" algn="ctr">
                        <a:lnSpc>
                          <a:spcPct val="114000"/>
                        </a:lnSpc>
                        <a:spcBef>
                          <a:spcPct val="0"/>
                        </a:spcBef>
                        <a:spcAft>
                          <a:spcPct val="0"/>
                        </a:spcAft>
                      </a:pPr>
                      <a:r>
                        <a:rPr lang="en-US" altLang="zh-CN" sz="1000">
                          <a:latin typeface="Times New Roman" panose="02020503050405090304"/>
                          <a:ea typeface="等线" panose="020F0502020204030204"/>
                        </a:rPr>
                        <a:t>CNNL2</a:t>
                      </a:r>
                      <a:endParaRPr lang="en-US" altLang="zh-CN" sz="1000">
                        <a:latin typeface="Times New Roman" panose="02020503050405090304"/>
                        <a:ea typeface="等线" panose="020F0502020204030204"/>
                      </a:endParaRPr>
                    </a:p>
                  </a:txBody>
                  <a:tcPr marL="0" marR="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0.424086</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w="6350" cap="flat" cmpd="sng">
                      <a:solidFill>
                        <a:srgbClr val="000008"/>
                      </a:solidFill>
                      <a:prstDash val="solid"/>
                      <a:headEnd type="none" w="med" len="med"/>
                      <a:tailEnd type="none" w="med" len="med"/>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0.573543</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40.7849</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8854.592</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r>
              <a:tr h="208280">
                <a:tc>
                  <a:txBody>
                    <a:bodyPr/>
                    <a:p>
                      <a:pPr marL="68580" indent="0" algn="ctr">
                        <a:lnSpc>
                          <a:spcPct val="114000"/>
                        </a:lnSpc>
                        <a:spcBef>
                          <a:spcPct val="0"/>
                        </a:spcBef>
                        <a:spcAft>
                          <a:spcPct val="0"/>
                        </a:spcAft>
                      </a:pPr>
                      <a:r>
                        <a:rPr lang="en-US" altLang="zh-CN" sz="1000">
                          <a:latin typeface="Times New Roman" panose="02020503050405090304"/>
                          <a:ea typeface="等线" panose="020F0502020204030204"/>
                        </a:rPr>
                        <a:t> </a:t>
                      </a:r>
                      <a:endParaRPr lang="en-US" altLang="zh-CN" sz="1000">
                        <a:latin typeface="Times New Roman" panose="02020503050405090304"/>
                        <a:ea typeface="等线" panose="020F0502020204030204"/>
                      </a:endParaRPr>
                    </a:p>
                  </a:txBody>
                  <a:tcPr marL="0" marR="0" marT="0" marB="0" anchor="t" anchorCtr="0">
                    <a:lnL>
                      <a:noFill/>
                    </a:lnL>
                    <a:lnR w="6350" cap="flat" cmpd="sng">
                      <a:solidFill>
                        <a:srgbClr val="000008"/>
                      </a:solidFill>
                      <a:prstDash val="solid"/>
                      <a:headEnd type="none" w="med" len="med"/>
                      <a:tailEnd type="none" w="med" len="med"/>
                    </a:lnR>
                    <a:lnT>
                      <a:noFill/>
                    </a:lnT>
                    <a:lnB>
                      <a:noFill/>
                    </a:lnB>
                    <a:noFill/>
                  </a:tcPr>
                </a:tc>
                <a:tc>
                  <a:txBody>
                    <a:bodyPr/>
                    <a:p>
                      <a:pPr marL="68580" indent="0" algn="ctr">
                        <a:lnSpc>
                          <a:spcPct val="114000"/>
                        </a:lnSpc>
                        <a:spcBef>
                          <a:spcPct val="0"/>
                        </a:spcBef>
                        <a:spcAft>
                          <a:spcPct val="0"/>
                        </a:spcAft>
                      </a:pPr>
                      <a:r>
                        <a:rPr lang="en-US" altLang="zh-CN" sz="1000">
                          <a:latin typeface="Times New Roman" panose="02020503050405090304"/>
                          <a:ea typeface="Times New Roman" panose="02020503050405090304"/>
                        </a:rPr>
                        <a:t>ComplexCNN</a:t>
                      </a:r>
                      <a:endParaRPr lang="en-US" altLang="zh-CN" sz="1000">
                        <a:latin typeface="Times New Roman" panose="02020503050405090304"/>
                        <a:ea typeface="Times New Roman" panose="02020503050405090304"/>
                      </a:endParaRPr>
                    </a:p>
                  </a:txBody>
                  <a:tcPr marL="0" marR="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0.251821</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w="6350" cap="flat" cmpd="sng">
                      <a:solidFill>
                        <a:srgbClr val="000008"/>
                      </a:solidFill>
                      <a:prstDash val="solid"/>
                      <a:headEnd type="none" w="med" len="med"/>
                      <a:tailEnd type="none" w="med" len="med"/>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0.638995</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5.2465</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948.24</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r>
              <a:tr h="208280">
                <a:tc>
                  <a:txBody>
                    <a:bodyPr/>
                    <a:p>
                      <a:pPr marL="68580" indent="0" algn="ctr">
                        <a:lnSpc>
                          <a:spcPct val="114000"/>
                        </a:lnSpc>
                        <a:spcBef>
                          <a:spcPct val="0"/>
                        </a:spcBef>
                        <a:spcAft>
                          <a:spcPct val="0"/>
                        </a:spcAft>
                      </a:pPr>
                      <a:r>
                        <a:rPr lang="en-US" altLang="zh-CN" sz="1000">
                          <a:latin typeface="Times New Roman" panose="02020503050405090304"/>
                          <a:ea typeface="等线" panose="020F0502020204030204"/>
                        </a:rPr>
                        <a:t> </a:t>
                      </a:r>
                      <a:endParaRPr lang="en-US" altLang="zh-CN" sz="1000">
                        <a:latin typeface="Times New Roman" panose="02020503050405090304"/>
                        <a:ea typeface="等线" panose="020F0502020204030204"/>
                      </a:endParaRPr>
                    </a:p>
                  </a:txBody>
                  <a:tcPr marL="0" marR="0" marT="0" marB="0" anchor="t" anchorCtr="0">
                    <a:lnL>
                      <a:noFill/>
                    </a:lnL>
                    <a:lnR w="6350" cap="flat" cmpd="sng">
                      <a:solidFill>
                        <a:srgbClr val="000008"/>
                      </a:solidFill>
                      <a:prstDash val="solid"/>
                      <a:headEnd type="none" w="med" len="med"/>
                      <a:tailEnd type="none" w="med" len="med"/>
                    </a:lnR>
                    <a:lnT>
                      <a:noFill/>
                    </a:lnT>
                    <a:lnB>
                      <a:noFill/>
                    </a:lnB>
                    <a:noFill/>
                  </a:tcPr>
                </a:tc>
                <a:tc>
                  <a:txBody>
                    <a:bodyPr/>
                    <a:p>
                      <a:pPr marL="68580" indent="0" algn="ctr">
                        <a:lnSpc>
                          <a:spcPct val="114000"/>
                        </a:lnSpc>
                        <a:spcBef>
                          <a:spcPct val="0"/>
                        </a:spcBef>
                        <a:spcAft>
                          <a:spcPct val="0"/>
                        </a:spcAft>
                      </a:pPr>
                      <a:r>
                        <a:rPr lang="en-US" altLang="zh-CN" sz="1000">
                          <a:latin typeface="Times New Roman" panose="02020503050405090304"/>
                          <a:ea typeface="Times New Roman" panose="02020503050405090304"/>
                        </a:rPr>
                        <a:t>RNN</a:t>
                      </a:r>
                      <a:endParaRPr lang="en-US" altLang="zh-CN" sz="1000">
                        <a:latin typeface="Times New Roman" panose="02020503050405090304"/>
                        <a:ea typeface="Times New Roman" panose="02020503050405090304"/>
                      </a:endParaRPr>
                    </a:p>
                  </a:txBody>
                  <a:tcPr marL="0" marR="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0.258049</a:t>
                      </a:r>
                      <a:endParaRPr lang="en-US" altLang="zh-CN" sz="1200" b="1" i="0">
                        <a:solidFill>
                          <a:srgbClr val="000000"/>
                        </a:solidFill>
                        <a:uFillTx/>
                        <a:latin typeface="Times New Roman" panose="02020503050405090304" pitchFamily="18" charset="0"/>
                        <a:ea typeface="Times New Roman" panose="02020503050405090304"/>
                      </a:endParaRPr>
                    </a:p>
                  </a:txBody>
                  <a:tcPr marL="0" marR="0" marT="0" marB="0" anchor="ctr" anchorCtr="0">
                    <a:lnL w="6350" cap="flat" cmpd="sng">
                      <a:solidFill>
                        <a:srgbClr val="000008"/>
                      </a:solidFill>
                      <a:prstDash val="solid"/>
                      <a:headEnd type="none" w="med" len="med"/>
                      <a:tailEnd type="none" w="med" len="med"/>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0.638886</a:t>
                      </a:r>
                      <a:endParaRPr lang="en-US" altLang="zh-CN" sz="1200" b="1"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32.7475</a:t>
                      </a:r>
                      <a:endParaRPr lang="en-US" altLang="zh-CN" sz="1200" b="1"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4232.208</a:t>
                      </a:r>
                      <a:endParaRPr lang="en-US" altLang="zh-CN" sz="1200" b="1"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r>
              <a:tr h="208280">
                <a:tc>
                  <a:txBody>
                    <a:bodyPr/>
                    <a:p>
                      <a:pPr marL="68580" indent="0" algn="ctr">
                        <a:lnSpc>
                          <a:spcPct val="114000"/>
                        </a:lnSpc>
                        <a:spcBef>
                          <a:spcPct val="0"/>
                        </a:spcBef>
                        <a:spcAft>
                          <a:spcPct val="0"/>
                        </a:spcAft>
                      </a:pPr>
                      <a:r>
                        <a:rPr lang="en-US" altLang="zh-CN" sz="1000">
                          <a:latin typeface="Times New Roman" panose="02020503050405090304"/>
                          <a:ea typeface="等线" panose="020F0502020204030204"/>
                        </a:rPr>
                        <a:t> </a:t>
                      </a:r>
                      <a:endParaRPr lang="en-US" altLang="zh-CN" sz="1000">
                        <a:latin typeface="Times New Roman" panose="02020503050405090304"/>
                        <a:ea typeface="等线" panose="020F0502020204030204"/>
                      </a:endParaRPr>
                    </a:p>
                  </a:txBody>
                  <a:tcPr marL="0" marR="0" marT="0" marB="0" anchor="t" anchorCtr="0">
                    <a:lnL>
                      <a:noFill/>
                    </a:lnL>
                    <a:lnR w="6350" cap="flat" cmpd="sng">
                      <a:solidFill>
                        <a:srgbClr val="000008"/>
                      </a:solidFill>
                      <a:prstDash val="solid"/>
                      <a:headEnd type="none" w="med" len="med"/>
                      <a:tailEnd type="none" w="med" len="med"/>
                    </a:lnR>
                    <a:lnT>
                      <a:noFill/>
                    </a:lnT>
                    <a:lnB>
                      <a:noFill/>
                    </a:lnB>
                    <a:noFill/>
                  </a:tcPr>
                </a:tc>
                <a:tc>
                  <a:txBody>
                    <a:bodyPr/>
                    <a:p>
                      <a:pPr marL="68580" indent="0" algn="ctr">
                        <a:lnSpc>
                          <a:spcPct val="114000"/>
                        </a:lnSpc>
                        <a:spcBef>
                          <a:spcPct val="0"/>
                        </a:spcBef>
                        <a:spcAft>
                          <a:spcPct val="0"/>
                        </a:spcAft>
                      </a:pPr>
                      <a:r>
                        <a:rPr lang="en-US" altLang="zh-CN" sz="1000">
                          <a:latin typeface="Times New Roman" panose="02020503050405090304"/>
                          <a:ea typeface="Times New Roman" panose="02020503050405090304"/>
                        </a:rPr>
                        <a:t>LSTM</a:t>
                      </a:r>
                      <a:endParaRPr lang="en-US" altLang="zh-CN" sz="1000">
                        <a:latin typeface="Times New Roman" panose="02020503050405090304"/>
                        <a:ea typeface="Times New Roman" panose="02020503050405090304"/>
                      </a:endParaRPr>
                    </a:p>
                  </a:txBody>
                  <a:tcPr marL="0" marR="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0.245615</a:t>
                      </a:r>
                      <a:endParaRPr lang="en-US" altLang="zh-CN" sz="1200" b="1" i="0">
                        <a:solidFill>
                          <a:srgbClr val="000000"/>
                        </a:solidFill>
                        <a:uFillTx/>
                        <a:latin typeface="Times New Roman" panose="02020503050405090304" pitchFamily="18" charset="0"/>
                        <a:ea typeface="Times New Roman" panose="02020503050405090304"/>
                      </a:endParaRPr>
                    </a:p>
                  </a:txBody>
                  <a:tcPr marL="0" marR="0" marT="0" marB="0" anchor="ctr" anchorCtr="0">
                    <a:lnL w="6350" cap="flat" cmpd="sng">
                      <a:solidFill>
                        <a:srgbClr val="000008"/>
                      </a:solidFill>
                      <a:prstDash val="solid"/>
                      <a:headEnd type="none" w="med" len="med"/>
                      <a:tailEnd type="none" w="med" len="med"/>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0.643035</a:t>
                      </a:r>
                      <a:endParaRPr lang="en-US" altLang="zh-CN" sz="1200" b="1"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127.8771</a:t>
                      </a:r>
                      <a:endParaRPr lang="en-US" altLang="zh-CN" sz="1200" b="1"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13730.832</a:t>
                      </a:r>
                      <a:endParaRPr lang="en-US" altLang="zh-CN" sz="1200" b="1"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r>
              <a:tr h="208280">
                <a:tc>
                  <a:txBody>
                    <a:bodyPr/>
                    <a:p>
                      <a:pPr marL="68580" indent="0" algn="ctr">
                        <a:lnSpc>
                          <a:spcPct val="114000"/>
                        </a:lnSpc>
                        <a:spcBef>
                          <a:spcPct val="0"/>
                        </a:spcBef>
                        <a:spcAft>
                          <a:spcPct val="0"/>
                        </a:spcAft>
                      </a:pPr>
                      <a:r>
                        <a:rPr lang="en-US" altLang="zh-CN" sz="1000">
                          <a:latin typeface="Times New Roman" panose="02020503050405090304"/>
                          <a:ea typeface="等线" panose="020F0502020204030204"/>
                        </a:rPr>
                        <a:t> </a:t>
                      </a:r>
                      <a:endParaRPr lang="en-US" altLang="zh-CN" sz="1000">
                        <a:latin typeface="Times New Roman" panose="02020503050405090304"/>
                        <a:ea typeface="等线" panose="020F0502020204030204"/>
                      </a:endParaRPr>
                    </a:p>
                  </a:txBody>
                  <a:tcPr marL="0" marR="0" marT="0" marB="0" anchor="t" anchorCtr="0">
                    <a:lnL>
                      <a:noFill/>
                    </a:lnL>
                    <a:lnR w="6350" cap="flat" cmpd="sng">
                      <a:solidFill>
                        <a:srgbClr val="000008"/>
                      </a:solidFill>
                      <a:prstDash val="solid"/>
                      <a:headEnd type="none" w="med" len="med"/>
                      <a:tailEnd type="none" w="med" len="med"/>
                    </a:lnR>
                    <a:lnT>
                      <a:noFill/>
                    </a:lnT>
                    <a:lnB>
                      <a:noFill/>
                    </a:lnB>
                    <a:noFill/>
                  </a:tcPr>
                </a:tc>
                <a:tc>
                  <a:txBody>
                    <a:bodyPr/>
                    <a:p>
                      <a:pPr marL="68580" indent="0" algn="ctr">
                        <a:lnSpc>
                          <a:spcPct val="114000"/>
                        </a:lnSpc>
                        <a:spcBef>
                          <a:spcPct val="0"/>
                        </a:spcBef>
                        <a:spcAft>
                          <a:spcPct val="0"/>
                        </a:spcAft>
                      </a:pPr>
                      <a:r>
                        <a:rPr lang="en-US" altLang="zh-CN" sz="1000">
                          <a:latin typeface="Times New Roman" panose="02020503050405090304"/>
                          <a:ea typeface="Times New Roman" panose="02020503050405090304"/>
                        </a:rPr>
                        <a:t>Transformer</a:t>
                      </a:r>
                      <a:endParaRPr lang="en-US" altLang="zh-CN" sz="1000">
                        <a:latin typeface="Times New Roman" panose="02020503050405090304"/>
                        <a:ea typeface="Times New Roman" panose="02020503050405090304"/>
                      </a:endParaRPr>
                    </a:p>
                  </a:txBody>
                  <a:tcPr marL="0" marR="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a:noFill/>
                    </a:lnT>
                    <a:lnB>
                      <a:noFill/>
                    </a:lnB>
                    <a:noFill/>
                  </a:tcPr>
                </a:tc>
                <a:tc>
                  <a:txBody>
                    <a:bodyPr/>
                    <a:p>
                      <a:pPr marL="68580" indent="0" algn="ctr" fontAlgn="ctr">
                        <a:lnSpc>
                          <a:spcPct val="114000"/>
                        </a:lnSpc>
                        <a:spcBef>
                          <a:spcPct val="0"/>
                        </a:spcBef>
                        <a:spcAft>
                          <a:spcPts val="1000"/>
                        </a:spcAft>
                      </a:pPr>
                      <a:r>
                        <a:rPr lang="en-US" altLang="zh-CN" sz="1200" b="1" i="0">
                          <a:solidFill>
                            <a:srgbClr val="000000"/>
                          </a:solidFill>
                          <a:uFillTx/>
                          <a:latin typeface="Times New Roman" panose="02020503050405090304" pitchFamily="18" charset="0"/>
                          <a:ea typeface="Times New Roman" panose="02020503050405090304"/>
                          <a:cs typeface="Times New Roman Bold" panose="02020503050405090304" charset="0"/>
                        </a:rPr>
                        <a:t>0.034883</a:t>
                      </a:r>
                      <a:endParaRPr lang="en-US" altLang="zh-CN" sz="1200" b="1" i="0">
                        <a:solidFill>
                          <a:srgbClr val="000000"/>
                        </a:solidFill>
                        <a:uFillTx/>
                        <a:latin typeface="Times New Roman" panose="02020503050405090304" pitchFamily="18" charset="0"/>
                        <a:ea typeface="Times New Roman" panose="02020503050405090304"/>
                        <a:cs typeface="Times New Roman Bold" panose="02020503050405090304" charset="0"/>
                      </a:endParaRPr>
                    </a:p>
                  </a:txBody>
                  <a:tcPr marL="0" marR="0" marT="0" marB="0" anchor="ctr" anchorCtr="0">
                    <a:lnL w="6350" cap="flat" cmpd="sng">
                      <a:solidFill>
                        <a:srgbClr val="000008"/>
                      </a:solidFill>
                      <a:prstDash val="solid"/>
                      <a:headEnd type="none" w="med" len="med"/>
                      <a:tailEnd type="none" w="med" len="med"/>
                    </a:lnL>
                    <a:lnR>
                      <a:noFill/>
                    </a:lnR>
                    <a:lnT>
                      <a:noFill/>
                    </a:lnT>
                    <a:lnB>
                      <a:noFill/>
                    </a:lnB>
                    <a:noFill/>
                  </a:tcPr>
                </a:tc>
                <a:tc>
                  <a:txBody>
                    <a:bodyPr/>
                    <a:p>
                      <a:pPr marL="68580" indent="0" algn="ctr" fontAlgn="ctr">
                        <a:lnSpc>
                          <a:spcPct val="114000"/>
                        </a:lnSpc>
                        <a:spcBef>
                          <a:spcPct val="0"/>
                        </a:spcBef>
                        <a:spcAft>
                          <a:spcPts val="1000"/>
                        </a:spcAft>
                      </a:pPr>
                      <a:r>
                        <a:rPr lang="en-US" altLang="zh-CN" sz="1200" b="1" i="0">
                          <a:solidFill>
                            <a:srgbClr val="000000"/>
                          </a:solidFill>
                          <a:uFillTx/>
                          <a:latin typeface="Times New Roman" panose="02020503050405090304" pitchFamily="18" charset="0"/>
                          <a:ea typeface="Times New Roman" panose="02020503050405090304"/>
                          <a:cs typeface="Times New Roman Bold" panose="02020503050405090304" charset="0"/>
                        </a:rPr>
                        <a:t>0.943432</a:t>
                      </a:r>
                      <a:endParaRPr lang="en-US" altLang="zh-CN" sz="1200" b="1" i="0">
                        <a:solidFill>
                          <a:srgbClr val="000000"/>
                        </a:solidFill>
                        <a:uFillTx/>
                        <a:latin typeface="Times New Roman" panose="02020503050405090304" pitchFamily="18" charset="0"/>
                        <a:ea typeface="Times New Roman" panose="02020503050405090304"/>
                        <a:cs typeface="Times New Roman Bold" panose="02020503050405090304" charset="0"/>
                      </a:endParaRPr>
                    </a:p>
                  </a:txBody>
                  <a:tcPr marL="0" marR="0" marT="0" marB="0" anchor="ctr" anchorCtr="0">
                    <a:lnL>
                      <a:noFill/>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567.4926</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80688.192</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r>
              <a:tr h="208280">
                <a:tc>
                  <a:txBody>
                    <a:bodyPr/>
                    <a:p>
                      <a:pPr marL="68580" indent="0" algn="ctr">
                        <a:lnSpc>
                          <a:spcPct val="114000"/>
                        </a:lnSpc>
                        <a:spcBef>
                          <a:spcPct val="0"/>
                        </a:spcBef>
                        <a:spcAft>
                          <a:spcPct val="0"/>
                        </a:spcAft>
                      </a:pPr>
                      <a:r>
                        <a:rPr lang="en-US" altLang="zh-CN" sz="1000">
                          <a:latin typeface="Times New Roman" panose="02020503050405090304"/>
                          <a:ea typeface="等线" panose="020F0502020204030204"/>
                        </a:rPr>
                        <a:t> </a:t>
                      </a:r>
                      <a:endParaRPr lang="en-US" altLang="zh-CN" sz="1000">
                        <a:latin typeface="Times New Roman" panose="02020503050405090304"/>
                        <a:ea typeface="等线" panose="020F0502020204030204"/>
                      </a:endParaRPr>
                    </a:p>
                  </a:txBody>
                  <a:tcPr marL="0" marR="0" marT="0" marB="0" anchor="t" anchorCtr="0">
                    <a:lnL>
                      <a:noFill/>
                    </a:lnL>
                    <a:lnR w="6350" cap="flat" cmpd="sng">
                      <a:solidFill>
                        <a:srgbClr val="000008"/>
                      </a:solidFill>
                      <a:prstDash val="solid"/>
                      <a:headEnd type="none" w="med" len="med"/>
                      <a:tailEnd type="none" w="med" len="med"/>
                    </a:lnR>
                    <a:lnT>
                      <a:noFill/>
                    </a:lnT>
                    <a:lnB w="6350" cap="flat" cmpd="sng">
                      <a:solidFill>
                        <a:srgbClr val="000008"/>
                      </a:solidFill>
                      <a:prstDash val="solid"/>
                      <a:headEnd type="none" w="med" len="med"/>
                      <a:tailEnd type="none" w="med" len="med"/>
                    </a:lnB>
                    <a:noFill/>
                  </a:tcPr>
                </a:tc>
                <a:tc>
                  <a:txBody>
                    <a:bodyPr/>
                    <a:p>
                      <a:pPr marL="68580" indent="0" algn="ctr">
                        <a:lnSpc>
                          <a:spcPct val="114000"/>
                        </a:lnSpc>
                        <a:spcBef>
                          <a:spcPct val="0"/>
                        </a:spcBef>
                        <a:spcAft>
                          <a:spcPct val="0"/>
                        </a:spcAft>
                      </a:pPr>
                      <a:r>
                        <a:rPr lang="en-US" altLang="zh-CN" sz="1000">
                          <a:latin typeface="Times New Roman" panose="02020503050405090304"/>
                          <a:ea typeface="Times New Roman" panose="02020503050405090304"/>
                        </a:rPr>
                        <a:t>Informer</a:t>
                      </a:r>
                      <a:endParaRPr lang="en-US" altLang="zh-CN" sz="1000">
                        <a:latin typeface="Times New Roman" panose="02020503050405090304"/>
                        <a:ea typeface="Times New Roman" panose="02020503050405090304"/>
                      </a:endParaRPr>
                    </a:p>
                  </a:txBody>
                  <a:tcPr marL="0" marR="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a:noFill/>
                    </a:lnT>
                    <a:lnB w="6350" cap="flat" cmpd="sng">
                      <a:solidFill>
                        <a:srgbClr val="000008"/>
                      </a:solidFill>
                      <a:prstDash val="solid"/>
                      <a:headEnd type="none" w="med" len="med"/>
                      <a:tailEnd type="none" w="med" len="med"/>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0.035341</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w="6350" cap="flat" cmpd="sng">
                      <a:solidFill>
                        <a:srgbClr val="000008"/>
                      </a:solidFill>
                      <a:prstDash val="solid"/>
                      <a:headEnd type="none" w="med" len="med"/>
                      <a:tailEnd type="none" w="med" len="med"/>
                    </a:lnL>
                    <a:lnR>
                      <a:noFill/>
                    </a:lnR>
                    <a:lnT>
                      <a:noFill/>
                    </a:lnT>
                    <a:lnB w="6350" cap="flat" cmpd="sng">
                      <a:solidFill>
                        <a:srgbClr val="000008"/>
                      </a:solidFill>
                      <a:prstDash val="solid"/>
                      <a:headEnd type="none" w="med" len="med"/>
                      <a:tailEnd type="none" w="med" len="med"/>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0.938483</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w="6350" cap="flat" cmpd="sng">
                      <a:solidFill>
                        <a:srgbClr val="000008"/>
                      </a:solidFill>
                      <a:prstDash val="solid"/>
                      <a:headEnd type="none" w="med" len="med"/>
                      <a:tailEnd type="none" w="med" len="med"/>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601.047</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w="6350" cap="flat" cmpd="sng">
                      <a:solidFill>
                        <a:srgbClr val="000008"/>
                      </a:solidFill>
                      <a:prstDash val="solid"/>
                      <a:headEnd type="none" w="med" len="med"/>
                      <a:tailEnd type="none" w="med" len="med"/>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93277.248</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w="6350" cap="flat" cmpd="sng">
                      <a:solidFill>
                        <a:srgbClr val="000008"/>
                      </a:solidFill>
                      <a:prstDash val="solid"/>
                      <a:headEnd type="none" w="med" len="med"/>
                      <a:tailEnd type="none" w="med" len="med"/>
                    </a:lnB>
                    <a:noFill/>
                  </a:tcPr>
                </a:tc>
              </a:tr>
              <a:tr h="208280">
                <a:tc>
                  <a:txBody>
                    <a:bodyPr/>
                    <a:p>
                      <a:pPr marL="68580" indent="0" algn="ctr">
                        <a:lnSpc>
                          <a:spcPct val="114000"/>
                        </a:lnSpc>
                        <a:spcBef>
                          <a:spcPct val="0"/>
                        </a:spcBef>
                        <a:spcAft>
                          <a:spcPct val="0"/>
                        </a:spcAft>
                        <a:buNone/>
                      </a:pPr>
                      <a:endParaRPr lang="en-US" altLang="zh-CN" sz="1000">
                        <a:latin typeface="Times New Roman" panose="02020503050405090304"/>
                        <a:ea typeface="等线" panose="020F0502020204030204"/>
                      </a:endParaRPr>
                    </a:p>
                  </a:txBody>
                  <a:tcPr marL="0" marR="0" marT="0" marB="0" anchor="t" anchorCtr="0">
                    <a:lnL>
                      <a:noFill/>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a:noFill/>
                    </a:lnB>
                    <a:noFill/>
                  </a:tcPr>
                </a:tc>
                <a:tc>
                  <a:txBody>
                    <a:bodyPr/>
                    <a:p>
                      <a:pPr marL="68580" indent="0" algn="ctr">
                        <a:lnSpc>
                          <a:spcPct val="114000"/>
                        </a:lnSpc>
                        <a:spcBef>
                          <a:spcPct val="0"/>
                        </a:spcBef>
                        <a:spcAft>
                          <a:spcPct val="0"/>
                        </a:spcAft>
                        <a:buNone/>
                      </a:pPr>
                      <a:r>
                        <a:rPr lang="en-US" altLang="zh-CN" sz="1000">
                          <a:latin typeface="Times New Roman" panose="02020503050405090304"/>
                          <a:ea typeface="Times New Roman" panose="02020503050405090304"/>
                        </a:rPr>
                        <a:t>AR</a:t>
                      </a:r>
                      <a:endParaRPr lang="en-US" altLang="zh-CN" sz="1000">
                        <a:latin typeface="Times New Roman" panose="02020503050405090304"/>
                        <a:ea typeface="Times New Roman" panose="02020503050405090304"/>
                      </a:endParaRPr>
                    </a:p>
                  </a:txBody>
                  <a:tcPr marL="0" marR="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a:noFill/>
                    </a:lnB>
                    <a:noFill/>
                  </a:tcPr>
                </a:tc>
                <a:tc>
                  <a:txBody>
                    <a:bodyPr/>
                    <a:p>
                      <a:pPr algn="ctr" fontAlgn="ctr"/>
                      <a:r>
                        <a:rPr lang="en-US" altLang="zh-CN" sz="1100" b="0" i="0">
                          <a:solidFill>
                            <a:srgbClr val="000000"/>
                          </a:solidFill>
                          <a:uFillTx/>
                          <a:latin typeface="Times New Roman" panose="02020503050405090304" pitchFamily="18" charset="0"/>
                          <a:ea typeface="宋体"/>
                        </a:rPr>
                        <a:t>0.967589</a:t>
                      </a:r>
                      <a:endParaRPr lang="en-US" altLang="zh-CN" sz="1100" b="0" i="0">
                        <a:solidFill>
                          <a:srgbClr val="000000"/>
                        </a:solidFill>
                        <a:uFillTx/>
                        <a:latin typeface="Times New Roman" panose="02020503050405090304" pitchFamily="18" charset="0"/>
                        <a:ea typeface="宋体"/>
                      </a:endParaRPr>
                    </a:p>
                  </a:txBody>
                  <a:tcPr marL="13017" marR="13017" marT="13017" marB="0" anchor="ctr" anchorCtr="0">
                    <a:lnL w="6350" cap="flat" cmpd="sng">
                      <a:solidFill>
                        <a:srgbClr val="000008"/>
                      </a:solidFill>
                      <a:prstDash val="solid"/>
                      <a:headEnd type="none" w="med" len="med"/>
                      <a:tailEnd type="none" w="med" len="med"/>
                    </a:lnL>
                    <a:lnR>
                      <a:noFill/>
                    </a:lnR>
                    <a:lnT w="6350" cap="flat" cmpd="sng">
                      <a:solidFill>
                        <a:srgbClr val="000008"/>
                      </a:solidFill>
                      <a:prstDash val="solid"/>
                      <a:headEnd type="none" w="med" len="med"/>
                      <a:tailEnd type="none" w="med" len="med"/>
                    </a:lnT>
                    <a:lnB>
                      <a:noFill/>
                    </a:lnB>
                    <a:noFill/>
                  </a:tcPr>
                </a:tc>
                <a:tc>
                  <a:txBody>
                    <a:bodyPr/>
                    <a:p>
                      <a:pPr algn="ctr" fontAlgn="ctr"/>
                      <a:r>
                        <a:rPr lang="en-US" altLang="zh-CN" sz="1100" b="0" i="0">
                          <a:solidFill>
                            <a:srgbClr val="000000"/>
                          </a:solidFill>
                          <a:uFillTx/>
                          <a:latin typeface="Times New Roman" panose="02020503050405090304" pitchFamily="18" charset="0"/>
                          <a:ea typeface="宋体"/>
                        </a:rPr>
                        <a:t>0.179088</a:t>
                      </a:r>
                      <a:endParaRPr lang="en-US" altLang="zh-CN" sz="1100" b="0" i="0">
                        <a:solidFill>
                          <a:srgbClr val="000000"/>
                        </a:solidFill>
                        <a:uFillTx/>
                        <a:latin typeface="Times New Roman" panose="02020503050405090304" pitchFamily="18" charset="0"/>
                        <a:ea typeface="宋体"/>
                      </a:endParaRPr>
                    </a:p>
                  </a:txBody>
                  <a:tcPr marL="13017" marR="13017" marT="13017" marB="0" anchor="ctr" anchorCtr="0">
                    <a:lnL>
                      <a:noFill/>
                    </a:lnL>
                    <a:lnR>
                      <a:noFill/>
                    </a:lnR>
                    <a:lnT w="6350" cap="flat" cmpd="sng">
                      <a:solidFill>
                        <a:srgbClr val="000008"/>
                      </a:solidFill>
                      <a:prstDash val="solid"/>
                      <a:headEnd type="none" w="med" len="med"/>
                      <a:tailEnd type="none" w="med" len="med"/>
                    </a:lnT>
                    <a:lnB>
                      <a:noFill/>
                    </a:lnB>
                    <a:noFill/>
                  </a:tcPr>
                </a:tc>
                <a:tc>
                  <a:txBody>
                    <a:bodyPr/>
                    <a:p>
                      <a:pPr algn="ctr" fontAlgn="ctr"/>
                      <a:r>
                        <a:rPr lang="en-US" altLang="zh-CN" sz="1100" b="0" i="0">
                          <a:solidFill>
                            <a:srgbClr val="000000"/>
                          </a:solidFill>
                          <a:uFillTx/>
                          <a:latin typeface="Times New Roman" panose="02020503050405090304" pitchFamily="18" charset="0"/>
                          <a:ea typeface="宋体"/>
                        </a:rPr>
                        <a:t>7.728</a:t>
                      </a:r>
                      <a:endParaRPr lang="en-US" altLang="zh-CN" sz="1100" b="0" i="0">
                        <a:solidFill>
                          <a:srgbClr val="000000"/>
                        </a:solidFill>
                        <a:uFillTx/>
                        <a:latin typeface="Times New Roman" panose="02020503050405090304" pitchFamily="18" charset="0"/>
                        <a:ea typeface="宋体"/>
                      </a:endParaRPr>
                    </a:p>
                  </a:txBody>
                  <a:tcPr marL="13017" marR="13017" marT="13017" marB="0" anchor="ctr" anchorCtr="0">
                    <a:lnL>
                      <a:noFill/>
                    </a:lnL>
                    <a:lnR>
                      <a:noFill/>
                    </a:lnR>
                    <a:lnT w="6350" cap="flat" cmpd="sng">
                      <a:solidFill>
                        <a:srgbClr val="000008"/>
                      </a:solidFill>
                      <a:prstDash val="solid"/>
                      <a:headEnd type="none" w="med" len="med"/>
                      <a:tailEnd type="none" w="med" len="med"/>
                    </a:lnT>
                    <a:lnB>
                      <a:noFill/>
                    </a:lnB>
                    <a:noFill/>
                  </a:tcPr>
                </a:tc>
                <a:tc>
                  <a:txBody>
                    <a:bodyPr/>
                    <a:p>
                      <a:pPr algn="ctr" fontAlgn="ctr"/>
                      <a:r>
                        <a:rPr lang="en-US" altLang="zh-CN" sz="1100" b="0" i="0">
                          <a:solidFill>
                            <a:srgbClr val="000000"/>
                          </a:solidFill>
                          <a:uFillTx/>
                          <a:latin typeface="Times New Roman" panose="02020503050405090304" pitchFamily="18" charset="0"/>
                          <a:ea typeface="宋体"/>
                        </a:rPr>
                        <a:t>645.0278</a:t>
                      </a:r>
                      <a:endParaRPr lang="en-US" altLang="zh-CN" sz="1100" b="0" i="0">
                        <a:solidFill>
                          <a:srgbClr val="000000"/>
                        </a:solidFill>
                        <a:uFillTx/>
                        <a:latin typeface="Times New Roman" panose="02020503050405090304" pitchFamily="18" charset="0"/>
                        <a:ea typeface="宋体"/>
                      </a:endParaRPr>
                    </a:p>
                  </a:txBody>
                  <a:tcPr marL="13017" marR="13017" marT="13017" marB="0" anchor="ctr" anchorCtr="0">
                    <a:lnL>
                      <a:noFill/>
                    </a:lnL>
                    <a:lnR>
                      <a:noFill/>
                    </a:lnR>
                    <a:lnT w="6350" cap="flat" cmpd="sng">
                      <a:solidFill>
                        <a:srgbClr val="000008"/>
                      </a:solidFill>
                      <a:prstDash val="solid"/>
                      <a:headEnd type="none" w="med" len="med"/>
                      <a:tailEnd type="none" w="med" len="med"/>
                    </a:lnT>
                    <a:lnB>
                      <a:noFill/>
                    </a:lnB>
                    <a:noFill/>
                  </a:tcPr>
                </a:tc>
              </a:tr>
              <a:tr h="208280">
                <a:tc>
                  <a:txBody>
                    <a:bodyPr/>
                    <a:p>
                      <a:pPr marL="68580" indent="0" algn="ctr">
                        <a:lnSpc>
                          <a:spcPct val="114000"/>
                        </a:lnSpc>
                        <a:spcBef>
                          <a:spcPct val="0"/>
                        </a:spcBef>
                        <a:spcAft>
                          <a:spcPct val="0"/>
                        </a:spcAft>
                      </a:pPr>
                      <a:r>
                        <a:rPr lang="en-US" altLang="zh-CN" sz="1000">
                          <a:latin typeface="Times New Roman" panose="02020503050405090304"/>
                          <a:ea typeface="等线" panose="020F0502020204030204"/>
                        </a:rPr>
                        <a:t> </a:t>
                      </a:r>
                      <a:endParaRPr lang="en-US" altLang="zh-CN" sz="1000">
                        <a:latin typeface="Times New Roman" panose="02020503050405090304"/>
                        <a:ea typeface="等线" panose="020F0502020204030204"/>
                      </a:endParaRPr>
                    </a:p>
                  </a:txBody>
                  <a:tcPr marL="0" marR="0" marT="0" marB="0" anchor="t" anchorCtr="0">
                    <a:lnL>
                      <a:noFill/>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a:noFill/>
                    </a:lnB>
                    <a:noFill/>
                  </a:tcPr>
                </a:tc>
                <a:tc>
                  <a:txBody>
                    <a:bodyPr/>
                    <a:p>
                      <a:pPr marL="68580" indent="0" algn="ctr">
                        <a:lnSpc>
                          <a:spcPct val="114000"/>
                        </a:lnSpc>
                        <a:spcBef>
                          <a:spcPct val="0"/>
                        </a:spcBef>
                        <a:spcAft>
                          <a:spcPct val="0"/>
                        </a:spcAft>
                      </a:pPr>
                      <a:r>
                        <a:rPr lang="en-US" altLang="zh-CN" sz="1000">
                          <a:latin typeface="Times New Roman" panose="02020503050405090304"/>
                          <a:ea typeface="Times New Roman" panose="02020503050405090304"/>
                        </a:rPr>
                        <a:t>MLP</a:t>
                      </a:r>
                      <a:endParaRPr lang="en-US" altLang="zh-CN" sz="1000">
                        <a:latin typeface="Times New Roman" panose="02020503050405090304"/>
                        <a:ea typeface="Times New Roman" panose="02020503050405090304"/>
                      </a:endParaRPr>
                    </a:p>
                  </a:txBody>
                  <a:tcPr marL="0" marR="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0.859918</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w="6350" cap="flat" cmpd="sng">
                      <a:solidFill>
                        <a:srgbClr val="000008"/>
                      </a:solidFill>
                      <a:prstDash val="solid"/>
                      <a:headEnd type="none" w="med" len="med"/>
                      <a:tailEnd type="none" w="med" len="med"/>
                    </a:lnL>
                    <a:lnR>
                      <a:noFill/>
                    </a:lnR>
                    <a:lnT w="6350" cap="flat" cmpd="sng">
                      <a:solidFill>
                        <a:srgbClr val="000008"/>
                      </a:solidFill>
                      <a:prstDash val="solid"/>
                      <a:headEnd type="none" w="med" len="med"/>
                      <a:tailEnd type="none" w="med" len="med"/>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0.192373</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w="6350" cap="flat" cmpd="sng">
                      <a:solidFill>
                        <a:srgbClr val="000008"/>
                      </a:solidFill>
                      <a:prstDash val="solid"/>
                      <a:headEnd type="none" w="med" len="med"/>
                      <a:tailEnd type="none" w="med" len="med"/>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2.6214</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w="6350" cap="flat" cmpd="sng">
                      <a:solidFill>
                        <a:srgbClr val="000008"/>
                      </a:solidFill>
                      <a:prstDash val="solid"/>
                      <a:headEnd type="none" w="med" len="med"/>
                      <a:tailEnd type="none" w="med" len="med"/>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2032.832</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w="6350" cap="flat" cmpd="sng">
                      <a:solidFill>
                        <a:srgbClr val="000008"/>
                      </a:solidFill>
                      <a:prstDash val="solid"/>
                      <a:headEnd type="none" w="med" len="med"/>
                      <a:tailEnd type="none" w="med" len="med"/>
                    </a:lnT>
                    <a:lnB>
                      <a:noFill/>
                    </a:lnB>
                    <a:noFill/>
                  </a:tcPr>
                </a:tc>
              </a:tr>
              <a:tr h="208280">
                <a:tc>
                  <a:txBody>
                    <a:bodyPr/>
                    <a:p>
                      <a:pPr marL="68580" indent="0" algn="ctr">
                        <a:lnSpc>
                          <a:spcPct val="114000"/>
                        </a:lnSpc>
                        <a:spcBef>
                          <a:spcPct val="0"/>
                        </a:spcBef>
                        <a:spcAft>
                          <a:spcPct val="0"/>
                        </a:spcAft>
                      </a:pPr>
                      <a:r>
                        <a:rPr lang="en-US" altLang="zh-CN" sz="1000">
                          <a:latin typeface="Times New Roman" panose="02020503050405090304"/>
                          <a:ea typeface="等线" panose="020F0502020204030204"/>
                        </a:rPr>
                        <a:t> </a:t>
                      </a:r>
                      <a:endParaRPr lang="en-US" altLang="zh-CN" sz="1000">
                        <a:latin typeface="Times New Roman" panose="02020503050405090304"/>
                        <a:ea typeface="等线" panose="020F0502020204030204"/>
                      </a:endParaRPr>
                    </a:p>
                  </a:txBody>
                  <a:tcPr marL="0" marR="0" marT="0" marB="0" anchor="t" anchorCtr="0">
                    <a:lnL>
                      <a:noFill/>
                    </a:lnL>
                    <a:lnR w="6350" cap="flat" cmpd="sng">
                      <a:solidFill>
                        <a:srgbClr val="000008"/>
                      </a:solidFill>
                      <a:prstDash val="solid"/>
                      <a:headEnd type="none" w="med" len="med"/>
                      <a:tailEnd type="none" w="med" len="med"/>
                    </a:lnR>
                    <a:lnT>
                      <a:noFill/>
                    </a:lnT>
                    <a:lnB>
                      <a:noFill/>
                    </a:lnB>
                    <a:noFill/>
                  </a:tcPr>
                </a:tc>
                <a:tc>
                  <a:txBody>
                    <a:bodyPr/>
                    <a:p>
                      <a:pPr marL="68580" indent="0" algn="ctr">
                        <a:lnSpc>
                          <a:spcPct val="114000"/>
                        </a:lnSpc>
                        <a:spcBef>
                          <a:spcPct val="0"/>
                        </a:spcBef>
                        <a:spcAft>
                          <a:spcPct val="0"/>
                        </a:spcAft>
                      </a:pPr>
                      <a:r>
                        <a:rPr lang="en-US" altLang="zh-CN" sz="1000">
                          <a:latin typeface="Times New Roman" panose="02020503050405090304"/>
                          <a:ea typeface="Times New Roman" panose="02020503050405090304"/>
                        </a:rPr>
                        <a:t>CNN</a:t>
                      </a:r>
                      <a:endParaRPr lang="en-US" altLang="zh-CN" sz="1000">
                        <a:latin typeface="Times New Roman" panose="02020503050405090304"/>
                        <a:ea typeface="Times New Roman" panose="02020503050405090304"/>
                      </a:endParaRPr>
                    </a:p>
                  </a:txBody>
                  <a:tcPr marL="0" marR="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0.5255</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w="6350" cap="flat" cmpd="sng">
                      <a:solidFill>
                        <a:srgbClr val="000008"/>
                      </a:solidFill>
                      <a:prstDash val="solid"/>
                      <a:headEnd type="none" w="med" len="med"/>
                      <a:tailEnd type="none" w="med" len="med"/>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0.618155</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38.9499</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8789.184</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r>
              <a:tr h="208280">
                <a:tc>
                  <a:txBody>
                    <a:bodyPr/>
                    <a:p>
                      <a:pPr marL="68580" indent="0" algn="ctr">
                        <a:lnSpc>
                          <a:spcPct val="114000"/>
                        </a:lnSpc>
                        <a:spcBef>
                          <a:spcPct val="0"/>
                        </a:spcBef>
                        <a:spcAft>
                          <a:spcPct val="0"/>
                        </a:spcAft>
                      </a:pPr>
                      <a:r>
                        <a:rPr lang="en-US" altLang="zh-CN" sz="1000">
                          <a:latin typeface="Times New Roman" panose="02020503050405090304"/>
                          <a:ea typeface="等线" panose="020F0502020204030204"/>
                        </a:rPr>
                        <a:t>10-&gt;3</a:t>
                      </a:r>
                      <a:endParaRPr lang="en-US" altLang="zh-CN" sz="1000">
                        <a:latin typeface="Times New Roman" panose="02020503050405090304"/>
                        <a:ea typeface="等线" panose="020F0502020204030204"/>
                      </a:endParaRPr>
                    </a:p>
                  </a:txBody>
                  <a:tcPr marL="0" marR="0" marT="0" marB="0" anchor="t" anchorCtr="0">
                    <a:lnL>
                      <a:noFill/>
                    </a:lnL>
                    <a:lnR w="6350" cap="flat" cmpd="sng">
                      <a:solidFill>
                        <a:srgbClr val="000008"/>
                      </a:solidFill>
                      <a:prstDash val="solid"/>
                      <a:headEnd type="none" w="med" len="med"/>
                      <a:tailEnd type="none" w="med" len="med"/>
                    </a:lnR>
                    <a:lnT>
                      <a:noFill/>
                    </a:lnT>
                    <a:lnB>
                      <a:noFill/>
                    </a:lnB>
                    <a:noFill/>
                  </a:tcPr>
                </a:tc>
                <a:tc>
                  <a:txBody>
                    <a:bodyPr/>
                    <a:p>
                      <a:pPr marL="68580" indent="0" algn="ctr">
                        <a:lnSpc>
                          <a:spcPct val="114000"/>
                        </a:lnSpc>
                        <a:spcBef>
                          <a:spcPct val="0"/>
                        </a:spcBef>
                        <a:spcAft>
                          <a:spcPct val="0"/>
                        </a:spcAft>
                      </a:pPr>
                      <a:r>
                        <a:rPr lang="en-US" altLang="zh-CN" sz="1000">
                          <a:latin typeface="Times New Roman" panose="02020503050405090304"/>
                          <a:ea typeface="等线" panose="020F0502020204030204"/>
                        </a:rPr>
                        <a:t>CNNL1</a:t>
                      </a:r>
                      <a:endParaRPr lang="en-US" altLang="zh-CN" sz="1000">
                        <a:latin typeface="Times New Roman" panose="02020503050405090304"/>
                        <a:ea typeface="等线" panose="020F0502020204030204"/>
                      </a:endParaRPr>
                    </a:p>
                  </a:txBody>
                  <a:tcPr marL="0" marR="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0.44914</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w="6350" cap="flat" cmpd="sng">
                      <a:solidFill>
                        <a:srgbClr val="000008"/>
                      </a:solidFill>
                      <a:prstDash val="solid"/>
                      <a:headEnd type="none" w="med" len="med"/>
                      <a:tailEnd type="none" w="med" len="med"/>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0.585688</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40.916</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8985.792</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r>
              <a:tr h="312420">
                <a:tc>
                  <a:txBody>
                    <a:bodyPr/>
                    <a:p>
                      <a:pPr marL="68580" indent="0" algn="ctr">
                        <a:lnSpc>
                          <a:spcPct val="114000"/>
                        </a:lnSpc>
                        <a:spcBef>
                          <a:spcPct val="0"/>
                        </a:spcBef>
                        <a:spcAft>
                          <a:spcPct val="0"/>
                        </a:spcAft>
                      </a:pPr>
                      <a:r>
                        <a:rPr lang="en-US" altLang="zh-CN" sz="1000">
                          <a:latin typeface="Times New Roman" panose="02020503050405090304"/>
                          <a:ea typeface="等线" panose="020F0502020204030204"/>
                        </a:rPr>
                        <a:t> </a:t>
                      </a:r>
                      <a:endParaRPr lang="en-US" altLang="zh-CN" sz="1000">
                        <a:latin typeface="Times New Roman" panose="02020503050405090304"/>
                        <a:ea typeface="等线" panose="020F0502020204030204"/>
                      </a:endParaRPr>
                    </a:p>
                  </a:txBody>
                  <a:tcPr marL="0" marR="0" marT="0" marB="0" anchor="t" anchorCtr="0">
                    <a:lnL>
                      <a:noFill/>
                    </a:lnL>
                    <a:lnR w="6350" cap="flat" cmpd="sng">
                      <a:solidFill>
                        <a:srgbClr val="000008"/>
                      </a:solidFill>
                      <a:prstDash val="solid"/>
                      <a:headEnd type="none" w="med" len="med"/>
                      <a:tailEnd type="none" w="med" len="med"/>
                    </a:lnR>
                    <a:lnT>
                      <a:noFill/>
                    </a:lnT>
                    <a:lnB>
                      <a:noFill/>
                    </a:lnB>
                    <a:noFill/>
                  </a:tcPr>
                </a:tc>
                <a:tc>
                  <a:txBody>
                    <a:bodyPr/>
                    <a:p>
                      <a:pPr marL="68580" indent="0" algn="ctr">
                        <a:lnSpc>
                          <a:spcPct val="114000"/>
                        </a:lnSpc>
                        <a:spcBef>
                          <a:spcPct val="0"/>
                        </a:spcBef>
                        <a:spcAft>
                          <a:spcPct val="0"/>
                        </a:spcAft>
                      </a:pPr>
                      <a:r>
                        <a:rPr lang="en-US" altLang="zh-CN" sz="1000">
                          <a:latin typeface="Times New Roman" panose="02020503050405090304"/>
                          <a:ea typeface="等线" panose="020F0502020204030204"/>
                        </a:rPr>
                        <a:t>CNNL2</a:t>
                      </a:r>
                      <a:endParaRPr lang="en-US" altLang="zh-CN" sz="1000">
                        <a:latin typeface="Times New Roman" panose="02020503050405090304"/>
                        <a:ea typeface="等线" panose="020F0502020204030204"/>
                      </a:endParaRPr>
                    </a:p>
                  </a:txBody>
                  <a:tcPr marL="0" marR="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0.450878</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w="6350" cap="flat" cmpd="sng">
                      <a:solidFill>
                        <a:srgbClr val="000008"/>
                      </a:solidFill>
                      <a:prstDash val="solid"/>
                      <a:headEnd type="none" w="med" len="med"/>
                      <a:tailEnd type="none" w="med" len="med"/>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0.583512</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40.916</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8985.792</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r>
              <a:tr h="313690">
                <a:tc>
                  <a:txBody>
                    <a:bodyPr/>
                    <a:p>
                      <a:pPr marL="68580" indent="0" algn="ctr">
                        <a:lnSpc>
                          <a:spcPct val="114000"/>
                        </a:lnSpc>
                        <a:spcBef>
                          <a:spcPct val="0"/>
                        </a:spcBef>
                        <a:spcAft>
                          <a:spcPct val="0"/>
                        </a:spcAft>
                      </a:pPr>
                      <a:r>
                        <a:rPr lang="en-US" altLang="zh-CN" sz="1000">
                          <a:latin typeface="Times New Roman" panose="02020503050405090304"/>
                          <a:ea typeface="等线" panose="020F0502020204030204"/>
                        </a:rPr>
                        <a:t> </a:t>
                      </a:r>
                      <a:endParaRPr lang="en-US" altLang="zh-CN" sz="1000">
                        <a:latin typeface="Times New Roman" panose="02020503050405090304"/>
                        <a:ea typeface="等线" panose="020F0502020204030204"/>
                      </a:endParaRPr>
                    </a:p>
                  </a:txBody>
                  <a:tcPr marL="0" marR="0" marT="0" marB="0" anchor="t" anchorCtr="0">
                    <a:lnL>
                      <a:noFill/>
                    </a:lnL>
                    <a:lnR w="6350" cap="flat" cmpd="sng">
                      <a:solidFill>
                        <a:srgbClr val="000008"/>
                      </a:solidFill>
                      <a:prstDash val="solid"/>
                      <a:headEnd type="none" w="med" len="med"/>
                      <a:tailEnd type="none" w="med" len="med"/>
                    </a:lnR>
                    <a:lnT>
                      <a:noFill/>
                    </a:lnT>
                    <a:lnB>
                      <a:noFill/>
                    </a:lnB>
                    <a:noFill/>
                  </a:tcPr>
                </a:tc>
                <a:tc>
                  <a:txBody>
                    <a:bodyPr/>
                    <a:p>
                      <a:pPr marL="68580" indent="0" algn="ctr">
                        <a:lnSpc>
                          <a:spcPct val="114000"/>
                        </a:lnSpc>
                        <a:spcBef>
                          <a:spcPct val="0"/>
                        </a:spcBef>
                        <a:spcAft>
                          <a:spcPct val="0"/>
                        </a:spcAft>
                      </a:pPr>
                      <a:r>
                        <a:rPr lang="en-US" altLang="zh-CN" sz="1000">
                          <a:latin typeface="Times New Roman" panose="02020503050405090304"/>
                          <a:ea typeface="Times New Roman" panose="02020503050405090304"/>
                        </a:rPr>
                        <a:t>ComplexCNN</a:t>
                      </a:r>
                      <a:endParaRPr lang="en-US" altLang="zh-CN" sz="1000">
                        <a:latin typeface="Times New Roman" panose="02020503050405090304"/>
                        <a:ea typeface="Times New Roman" panose="02020503050405090304"/>
                      </a:endParaRPr>
                    </a:p>
                  </a:txBody>
                  <a:tcPr marL="0" marR="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0.278993</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w="6350" cap="flat" cmpd="sng">
                      <a:solidFill>
                        <a:srgbClr val="000008"/>
                      </a:solidFill>
                      <a:prstDash val="solid"/>
                      <a:headEnd type="none" w="med" len="med"/>
                      <a:tailEnd type="none" w="med" len="med"/>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0.649162</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5.2792</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981.04</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r>
              <a:tr h="208280">
                <a:tc>
                  <a:txBody>
                    <a:bodyPr/>
                    <a:p>
                      <a:pPr marL="68580" indent="0" algn="ctr">
                        <a:lnSpc>
                          <a:spcPct val="114000"/>
                        </a:lnSpc>
                        <a:spcBef>
                          <a:spcPct val="0"/>
                        </a:spcBef>
                        <a:spcAft>
                          <a:spcPct val="0"/>
                        </a:spcAft>
                      </a:pPr>
                      <a:r>
                        <a:rPr lang="en-US" altLang="zh-CN" sz="1000">
                          <a:latin typeface="Times New Roman" panose="02020503050405090304"/>
                          <a:ea typeface="等线" panose="020F0502020204030204"/>
                        </a:rPr>
                        <a:t> </a:t>
                      </a:r>
                      <a:endParaRPr lang="en-US" altLang="zh-CN" sz="1000">
                        <a:latin typeface="Times New Roman" panose="02020503050405090304"/>
                        <a:ea typeface="等线" panose="020F0502020204030204"/>
                      </a:endParaRPr>
                    </a:p>
                  </a:txBody>
                  <a:tcPr marL="0" marR="0" marT="0" marB="0" anchor="t" anchorCtr="0">
                    <a:lnL>
                      <a:noFill/>
                    </a:lnL>
                    <a:lnR w="6350" cap="flat" cmpd="sng">
                      <a:solidFill>
                        <a:srgbClr val="000008"/>
                      </a:solidFill>
                      <a:prstDash val="solid"/>
                      <a:headEnd type="none" w="med" len="med"/>
                      <a:tailEnd type="none" w="med" len="med"/>
                    </a:lnR>
                    <a:lnT>
                      <a:noFill/>
                    </a:lnT>
                    <a:lnB>
                      <a:noFill/>
                    </a:lnB>
                    <a:noFill/>
                  </a:tcPr>
                </a:tc>
                <a:tc>
                  <a:txBody>
                    <a:bodyPr/>
                    <a:p>
                      <a:pPr marL="68580" indent="0" algn="ctr">
                        <a:lnSpc>
                          <a:spcPct val="114000"/>
                        </a:lnSpc>
                        <a:spcBef>
                          <a:spcPct val="0"/>
                        </a:spcBef>
                        <a:spcAft>
                          <a:spcPct val="0"/>
                        </a:spcAft>
                      </a:pPr>
                      <a:r>
                        <a:rPr lang="en-US" altLang="zh-CN" sz="1000">
                          <a:latin typeface="Times New Roman" panose="02020503050405090304"/>
                          <a:ea typeface="Times New Roman" panose="02020503050405090304"/>
                        </a:rPr>
                        <a:t>RNN</a:t>
                      </a:r>
                      <a:endParaRPr lang="en-US" altLang="zh-CN" sz="1000">
                        <a:latin typeface="Times New Roman" panose="02020503050405090304"/>
                        <a:ea typeface="Times New Roman" panose="02020503050405090304"/>
                      </a:endParaRPr>
                    </a:p>
                  </a:txBody>
                  <a:tcPr marL="0" marR="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0.284215</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w="6350" cap="flat" cmpd="sng">
                      <a:solidFill>
                        <a:srgbClr val="000008"/>
                      </a:solidFill>
                      <a:prstDash val="solid"/>
                      <a:headEnd type="none" w="med" len="med"/>
                      <a:tailEnd type="none" w="med" len="med"/>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0.646699</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32.7803</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4265.008</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r>
              <a:tr h="208280">
                <a:tc>
                  <a:txBody>
                    <a:bodyPr/>
                    <a:p>
                      <a:pPr marL="68580" indent="0" algn="ctr">
                        <a:lnSpc>
                          <a:spcPct val="114000"/>
                        </a:lnSpc>
                        <a:spcBef>
                          <a:spcPct val="0"/>
                        </a:spcBef>
                        <a:spcAft>
                          <a:spcPct val="0"/>
                        </a:spcAft>
                      </a:pPr>
                      <a:r>
                        <a:rPr lang="en-US" altLang="zh-CN" sz="1000">
                          <a:latin typeface="Times New Roman" panose="02020503050405090304"/>
                          <a:ea typeface="等线" panose="020F0502020204030204"/>
                        </a:rPr>
                        <a:t> </a:t>
                      </a:r>
                      <a:endParaRPr lang="en-US" altLang="zh-CN" sz="1000">
                        <a:latin typeface="Times New Roman" panose="02020503050405090304"/>
                        <a:ea typeface="等线" panose="020F0502020204030204"/>
                      </a:endParaRPr>
                    </a:p>
                  </a:txBody>
                  <a:tcPr marL="0" marR="0" marT="0" marB="0" anchor="t" anchorCtr="0">
                    <a:lnL>
                      <a:noFill/>
                    </a:lnL>
                    <a:lnR w="6350" cap="flat" cmpd="sng">
                      <a:solidFill>
                        <a:srgbClr val="000008"/>
                      </a:solidFill>
                      <a:prstDash val="solid"/>
                      <a:headEnd type="none" w="med" len="med"/>
                      <a:tailEnd type="none" w="med" len="med"/>
                    </a:lnR>
                    <a:lnT>
                      <a:noFill/>
                    </a:lnT>
                    <a:lnB>
                      <a:noFill/>
                    </a:lnB>
                    <a:noFill/>
                  </a:tcPr>
                </a:tc>
                <a:tc>
                  <a:txBody>
                    <a:bodyPr/>
                    <a:p>
                      <a:pPr marL="68580" indent="0" algn="ctr">
                        <a:lnSpc>
                          <a:spcPct val="114000"/>
                        </a:lnSpc>
                        <a:spcBef>
                          <a:spcPct val="0"/>
                        </a:spcBef>
                        <a:spcAft>
                          <a:spcPct val="0"/>
                        </a:spcAft>
                      </a:pPr>
                      <a:r>
                        <a:rPr lang="en-US" altLang="zh-CN" sz="1000">
                          <a:latin typeface="Times New Roman" panose="02020503050405090304"/>
                          <a:ea typeface="Times New Roman" panose="02020503050405090304"/>
                        </a:rPr>
                        <a:t>LSTM</a:t>
                      </a:r>
                      <a:endParaRPr lang="en-US" altLang="zh-CN" sz="1000">
                        <a:latin typeface="Times New Roman" panose="02020503050405090304"/>
                        <a:ea typeface="Times New Roman" panose="02020503050405090304"/>
                      </a:endParaRPr>
                    </a:p>
                  </a:txBody>
                  <a:tcPr marL="0" marR="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0.286134</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w="6350" cap="flat" cmpd="sng">
                      <a:solidFill>
                        <a:srgbClr val="000008"/>
                      </a:solidFill>
                      <a:prstDash val="solid"/>
                      <a:headEnd type="none" w="med" len="med"/>
                      <a:tailEnd type="none" w="med" len="med"/>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0.649227</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127.9099</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13763.632</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r>
              <a:tr h="208280">
                <a:tc>
                  <a:txBody>
                    <a:bodyPr/>
                    <a:p>
                      <a:pPr marL="68580" indent="0" algn="ctr">
                        <a:lnSpc>
                          <a:spcPct val="114000"/>
                        </a:lnSpc>
                        <a:spcBef>
                          <a:spcPct val="0"/>
                        </a:spcBef>
                        <a:spcAft>
                          <a:spcPct val="0"/>
                        </a:spcAft>
                      </a:pPr>
                      <a:r>
                        <a:rPr lang="en-US" altLang="zh-CN" sz="1000">
                          <a:latin typeface="Times New Roman" panose="02020503050405090304"/>
                          <a:ea typeface="等线" panose="020F0502020204030204"/>
                        </a:rPr>
                        <a:t> </a:t>
                      </a:r>
                      <a:endParaRPr lang="en-US" altLang="zh-CN" sz="1000">
                        <a:latin typeface="Times New Roman" panose="02020503050405090304"/>
                        <a:ea typeface="等线" panose="020F0502020204030204"/>
                      </a:endParaRPr>
                    </a:p>
                  </a:txBody>
                  <a:tcPr marL="0" marR="0" marT="0" marB="0" anchor="t" anchorCtr="0">
                    <a:lnL>
                      <a:noFill/>
                    </a:lnL>
                    <a:lnR w="6350" cap="flat" cmpd="sng">
                      <a:solidFill>
                        <a:srgbClr val="000008"/>
                      </a:solidFill>
                      <a:prstDash val="solid"/>
                      <a:headEnd type="none" w="med" len="med"/>
                      <a:tailEnd type="none" w="med" len="med"/>
                    </a:lnR>
                    <a:lnT>
                      <a:noFill/>
                    </a:lnT>
                    <a:lnB>
                      <a:noFill/>
                    </a:lnB>
                    <a:noFill/>
                  </a:tcPr>
                </a:tc>
                <a:tc>
                  <a:txBody>
                    <a:bodyPr/>
                    <a:p>
                      <a:pPr marL="68580" indent="0" algn="ctr">
                        <a:lnSpc>
                          <a:spcPct val="114000"/>
                        </a:lnSpc>
                        <a:spcBef>
                          <a:spcPct val="0"/>
                        </a:spcBef>
                        <a:spcAft>
                          <a:spcPct val="0"/>
                        </a:spcAft>
                      </a:pPr>
                      <a:r>
                        <a:rPr lang="en-US" altLang="zh-CN" sz="1000">
                          <a:latin typeface="Times New Roman" panose="02020503050405090304"/>
                          <a:ea typeface="Times New Roman" panose="02020503050405090304"/>
                        </a:rPr>
                        <a:t>Transformer</a:t>
                      </a:r>
                      <a:endParaRPr lang="en-US" altLang="zh-CN" sz="1000">
                        <a:latin typeface="Times New Roman" panose="02020503050405090304"/>
                        <a:ea typeface="Times New Roman" panose="02020503050405090304"/>
                      </a:endParaRPr>
                    </a:p>
                  </a:txBody>
                  <a:tcPr marL="0" marR="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0.127675</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w="6350" cap="flat" cmpd="sng">
                      <a:solidFill>
                        <a:srgbClr val="000008"/>
                      </a:solidFill>
                      <a:prstDash val="solid"/>
                      <a:headEnd type="none" w="med" len="med"/>
                      <a:tailEnd type="none" w="med" len="med"/>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0.776519</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687.1613</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80688.192</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r>
              <a:tr h="208280">
                <a:tc>
                  <a:txBody>
                    <a:bodyPr/>
                    <a:p>
                      <a:pPr marL="68580" indent="0" algn="ctr">
                        <a:lnSpc>
                          <a:spcPct val="114000"/>
                        </a:lnSpc>
                        <a:spcBef>
                          <a:spcPct val="0"/>
                        </a:spcBef>
                        <a:spcAft>
                          <a:spcPct val="0"/>
                        </a:spcAft>
                      </a:pPr>
                      <a:r>
                        <a:rPr lang="en-US" altLang="zh-CN" sz="1000">
                          <a:latin typeface="Times New Roman" panose="02020503050405090304"/>
                          <a:ea typeface="等线" panose="020F0502020204030204"/>
                        </a:rPr>
                        <a:t> </a:t>
                      </a:r>
                      <a:endParaRPr lang="en-US" altLang="zh-CN" sz="1000">
                        <a:latin typeface="Times New Roman" panose="02020503050405090304"/>
                        <a:ea typeface="等线" panose="020F0502020204030204"/>
                      </a:endParaRPr>
                    </a:p>
                  </a:txBody>
                  <a:tcPr marL="0" marR="0" marT="0" marB="0" anchor="t" anchorCtr="0">
                    <a:lnL>
                      <a:noFill/>
                    </a:lnL>
                    <a:lnR w="6350" cap="flat" cmpd="sng">
                      <a:solidFill>
                        <a:srgbClr val="000008"/>
                      </a:solidFill>
                      <a:prstDash val="solid"/>
                      <a:headEnd type="none" w="med" len="med"/>
                      <a:tailEnd type="none" w="med" len="med"/>
                    </a:lnR>
                    <a:lnT>
                      <a:noFill/>
                    </a:lnT>
                    <a:lnB w="6350" cap="flat" cmpd="sng">
                      <a:solidFill>
                        <a:srgbClr val="000008"/>
                      </a:solidFill>
                      <a:prstDash val="solid"/>
                      <a:headEnd type="none" w="med" len="med"/>
                      <a:tailEnd type="none" w="med" len="med"/>
                    </a:lnB>
                    <a:noFill/>
                  </a:tcPr>
                </a:tc>
                <a:tc>
                  <a:txBody>
                    <a:bodyPr/>
                    <a:p>
                      <a:pPr marL="68580" indent="0" algn="ctr">
                        <a:lnSpc>
                          <a:spcPct val="114000"/>
                        </a:lnSpc>
                        <a:spcBef>
                          <a:spcPct val="0"/>
                        </a:spcBef>
                        <a:spcAft>
                          <a:spcPct val="0"/>
                        </a:spcAft>
                      </a:pPr>
                      <a:r>
                        <a:rPr lang="en-US" altLang="zh-CN" sz="1000">
                          <a:latin typeface="Times New Roman" panose="02020503050405090304"/>
                          <a:ea typeface="Times New Roman" panose="02020503050405090304"/>
                        </a:rPr>
                        <a:t>Informer</a:t>
                      </a:r>
                      <a:endParaRPr lang="en-US" altLang="zh-CN" sz="1000">
                        <a:latin typeface="Times New Roman" panose="02020503050405090304"/>
                        <a:ea typeface="Times New Roman" panose="02020503050405090304"/>
                      </a:endParaRPr>
                    </a:p>
                  </a:txBody>
                  <a:tcPr marL="0" marR="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a:noFill/>
                    </a:lnT>
                    <a:lnB w="6350" cap="flat" cmpd="sng">
                      <a:solidFill>
                        <a:srgbClr val="000008"/>
                      </a:solidFill>
                      <a:prstDash val="solid"/>
                      <a:headEnd type="none" w="med" len="med"/>
                      <a:tailEnd type="none" w="med" len="med"/>
                    </a:lnB>
                    <a:noFill/>
                  </a:tcPr>
                </a:tc>
                <a:tc>
                  <a:txBody>
                    <a:bodyPr/>
                    <a:p>
                      <a:pPr marL="68580" indent="0" algn="ctr" fontAlgn="ctr">
                        <a:lnSpc>
                          <a:spcPct val="114000"/>
                        </a:lnSpc>
                        <a:spcBef>
                          <a:spcPct val="0"/>
                        </a:spcBef>
                        <a:spcAft>
                          <a:spcPts val="1000"/>
                        </a:spcAft>
                      </a:pPr>
                      <a:r>
                        <a:rPr lang="en-US" altLang="zh-CN" sz="1200" b="1" i="0">
                          <a:solidFill>
                            <a:srgbClr val="000000"/>
                          </a:solidFill>
                          <a:uFillTx/>
                          <a:latin typeface="Times New Roman" panose="02020503050405090304" pitchFamily="18" charset="0"/>
                          <a:ea typeface="Times New Roman" panose="02020503050405090304"/>
                          <a:cs typeface="Times New Roman Bold" panose="02020503050405090304" charset="0"/>
                        </a:rPr>
                        <a:t>0.099706</a:t>
                      </a:r>
                      <a:endParaRPr lang="en-US" altLang="zh-CN" sz="1200" b="1" i="0">
                        <a:solidFill>
                          <a:srgbClr val="000000"/>
                        </a:solidFill>
                        <a:uFillTx/>
                        <a:latin typeface="Times New Roman" panose="02020503050405090304" pitchFamily="18" charset="0"/>
                        <a:ea typeface="Times New Roman" panose="02020503050405090304"/>
                        <a:cs typeface="Times New Roman Bold" panose="02020503050405090304" charset="0"/>
                      </a:endParaRPr>
                    </a:p>
                  </a:txBody>
                  <a:tcPr marL="0" marR="0" marT="0" marB="0" anchor="ctr" anchorCtr="0">
                    <a:lnL w="6350" cap="flat" cmpd="sng">
                      <a:solidFill>
                        <a:srgbClr val="000008"/>
                      </a:solidFill>
                      <a:prstDash val="solid"/>
                      <a:headEnd type="none" w="med" len="med"/>
                      <a:tailEnd type="none" w="med" len="med"/>
                    </a:lnL>
                    <a:lnR>
                      <a:noFill/>
                    </a:lnR>
                    <a:lnT>
                      <a:noFill/>
                    </a:lnT>
                    <a:lnB w="6350" cap="flat" cmpd="sng">
                      <a:solidFill>
                        <a:srgbClr val="000008"/>
                      </a:solidFill>
                      <a:prstDash val="solid"/>
                      <a:headEnd type="none" w="med" len="med"/>
                      <a:tailEnd type="none" w="med" len="med"/>
                    </a:lnB>
                    <a:noFill/>
                  </a:tcPr>
                </a:tc>
                <a:tc>
                  <a:txBody>
                    <a:bodyPr/>
                    <a:p>
                      <a:pPr marL="68580" indent="0" algn="ctr" fontAlgn="ctr">
                        <a:lnSpc>
                          <a:spcPct val="114000"/>
                        </a:lnSpc>
                        <a:spcBef>
                          <a:spcPct val="0"/>
                        </a:spcBef>
                        <a:spcAft>
                          <a:spcPts val="1000"/>
                        </a:spcAft>
                      </a:pPr>
                      <a:r>
                        <a:rPr lang="en-US" altLang="zh-CN" sz="1200" b="1" i="0">
                          <a:solidFill>
                            <a:srgbClr val="000000"/>
                          </a:solidFill>
                          <a:uFillTx/>
                          <a:latin typeface="Times New Roman" panose="02020503050405090304" pitchFamily="18" charset="0"/>
                          <a:ea typeface="Times New Roman" panose="02020503050405090304"/>
                          <a:cs typeface="Times New Roman Bold" panose="02020503050405090304" charset="0"/>
                        </a:rPr>
                        <a:t>0.864681</a:t>
                      </a:r>
                      <a:endParaRPr lang="en-US" altLang="zh-CN" sz="1200" b="1" i="0">
                        <a:solidFill>
                          <a:srgbClr val="000000"/>
                        </a:solidFill>
                        <a:uFillTx/>
                        <a:latin typeface="Times New Roman" panose="02020503050405090304" pitchFamily="18" charset="0"/>
                        <a:ea typeface="Times New Roman" panose="02020503050405090304"/>
                        <a:cs typeface="Times New Roman Bold" panose="02020503050405090304" charset="0"/>
                      </a:endParaRPr>
                    </a:p>
                  </a:txBody>
                  <a:tcPr marL="0" marR="0" marT="0" marB="0" anchor="ctr" anchorCtr="0">
                    <a:lnL>
                      <a:noFill/>
                    </a:lnL>
                    <a:lnR>
                      <a:noFill/>
                    </a:lnR>
                    <a:lnT>
                      <a:noFill/>
                    </a:lnT>
                    <a:lnB w="6350" cap="flat" cmpd="sng">
                      <a:solidFill>
                        <a:srgbClr val="000008"/>
                      </a:solidFill>
                      <a:prstDash val="solid"/>
                      <a:headEnd type="none" w="med" len="med"/>
                      <a:tailEnd type="none" w="med" len="med"/>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720.7158</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w="6350" cap="flat" cmpd="sng">
                      <a:solidFill>
                        <a:srgbClr val="000008"/>
                      </a:solidFill>
                      <a:prstDash val="solid"/>
                      <a:headEnd type="none" w="med" len="med"/>
                      <a:tailEnd type="none" w="med" len="med"/>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93277.248</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w="6350" cap="flat" cmpd="sng">
                      <a:solidFill>
                        <a:srgbClr val="000008"/>
                      </a:solidFill>
                      <a:prstDash val="solid"/>
                      <a:headEnd type="none" w="med" len="med"/>
                      <a:tailEnd type="none" w="med" len="med"/>
                    </a:lnB>
                    <a:noFill/>
                  </a:tcPr>
                </a:tc>
              </a:tr>
              <a:tr h="208280">
                <a:tc>
                  <a:txBody>
                    <a:bodyPr/>
                    <a:p>
                      <a:pPr marL="68580" indent="0" algn="ctr">
                        <a:lnSpc>
                          <a:spcPct val="114000"/>
                        </a:lnSpc>
                        <a:spcBef>
                          <a:spcPct val="0"/>
                        </a:spcBef>
                        <a:spcAft>
                          <a:spcPct val="0"/>
                        </a:spcAft>
                        <a:buNone/>
                      </a:pPr>
                      <a:endParaRPr lang="en-US" altLang="zh-CN" sz="1000">
                        <a:latin typeface="Times New Roman" panose="02020503050405090304"/>
                        <a:ea typeface="等线" panose="020F0502020204030204"/>
                      </a:endParaRPr>
                    </a:p>
                  </a:txBody>
                  <a:tcPr marL="0" marR="0" marT="0" marB="0" anchor="t" anchorCtr="0">
                    <a:lnL>
                      <a:noFill/>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a:noFill/>
                    </a:lnB>
                    <a:noFill/>
                  </a:tcPr>
                </a:tc>
                <a:tc>
                  <a:txBody>
                    <a:bodyPr/>
                    <a:p>
                      <a:pPr marL="68580" indent="0" algn="ctr">
                        <a:lnSpc>
                          <a:spcPct val="114000"/>
                        </a:lnSpc>
                        <a:spcBef>
                          <a:spcPct val="0"/>
                        </a:spcBef>
                        <a:spcAft>
                          <a:spcPct val="0"/>
                        </a:spcAft>
                        <a:buNone/>
                      </a:pPr>
                      <a:r>
                        <a:rPr lang="en-US" altLang="zh-CN" sz="1000">
                          <a:latin typeface="Times New Roman" panose="02020503050405090304"/>
                          <a:ea typeface="Times New Roman" panose="02020503050405090304"/>
                        </a:rPr>
                        <a:t>AR</a:t>
                      </a:r>
                      <a:endParaRPr lang="en-US" altLang="zh-CN" sz="1000">
                        <a:latin typeface="Times New Roman" panose="02020503050405090304"/>
                        <a:ea typeface="Times New Roman" panose="02020503050405090304"/>
                      </a:endParaRPr>
                    </a:p>
                  </a:txBody>
                  <a:tcPr marL="0" marR="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a:noFill/>
                    </a:lnB>
                    <a:noFill/>
                  </a:tcPr>
                </a:tc>
                <a:tc>
                  <a:txBody>
                    <a:bodyPr/>
                    <a:p>
                      <a:pPr algn="ctr" fontAlgn="ctr"/>
                      <a:r>
                        <a:rPr lang="en-US" altLang="zh-CN" sz="1100" b="0" i="0">
                          <a:solidFill>
                            <a:srgbClr val="000000"/>
                          </a:solidFill>
                          <a:uFillTx/>
                          <a:latin typeface="Times New Roman" panose="02020503050405090304" pitchFamily="18" charset="0"/>
                          <a:ea typeface="宋体"/>
                        </a:rPr>
                        <a:t>0.975137</a:t>
                      </a:r>
                      <a:endParaRPr lang="en-US" altLang="zh-CN" sz="1100" b="0" i="0">
                        <a:solidFill>
                          <a:srgbClr val="000000"/>
                        </a:solidFill>
                        <a:uFillTx/>
                        <a:latin typeface="Times New Roman" panose="02020503050405090304" pitchFamily="18" charset="0"/>
                        <a:ea typeface="宋体"/>
                      </a:endParaRPr>
                    </a:p>
                  </a:txBody>
                  <a:tcPr marL="13017" marR="13017" marT="13017" marB="0" anchor="ctr" anchorCtr="0">
                    <a:lnL w="6350" cap="flat" cmpd="sng">
                      <a:solidFill>
                        <a:srgbClr val="000008"/>
                      </a:solidFill>
                      <a:prstDash val="solid"/>
                      <a:headEnd type="none" w="med" len="med"/>
                      <a:tailEnd type="none" w="med" len="med"/>
                    </a:lnL>
                    <a:lnR>
                      <a:noFill/>
                    </a:lnR>
                    <a:lnT w="6350" cap="flat" cmpd="sng">
                      <a:solidFill>
                        <a:srgbClr val="000008"/>
                      </a:solidFill>
                      <a:prstDash val="solid"/>
                      <a:headEnd type="none" w="med" len="med"/>
                      <a:tailEnd type="none" w="med" len="med"/>
                    </a:lnT>
                    <a:lnB>
                      <a:noFill/>
                    </a:lnB>
                    <a:noFill/>
                  </a:tcPr>
                </a:tc>
                <a:tc>
                  <a:txBody>
                    <a:bodyPr/>
                    <a:p>
                      <a:pPr algn="ctr" fontAlgn="ctr"/>
                      <a:r>
                        <a:rPr lang="en-US" altLang="zh-CN" sz="1100" b="0" i="0">
                          <a:solidFill>
                            <a:srgbClr val="000000"/>
                          </a:solidFill>
                          <a:uFillTx/>
                          <a:latin typeface="Times New Roman" panose="02020503050405090304" pitchFamily="18" charset="0"/>
                          <a:ea typeface="宋体"/>
                        </a:rPr>
                        <a:t>0.136865</a:t>
                      </a:r>
                      <a:endParaRPr lang="en-US" altLang="zh-CN" sz="1100" b="0" i="0">
                        <a:solidFill>
                          <a:srgbClr val="000000"/>
                        </a:solidFill>
                        <a:uFillTx/>
                        <a:latin typeface="Times New Roman" panose="02020503050405090304" pitchFamily="18" charset="0"/>
                        <a:ea typeface="宋体"/>
                      </a:endParaRPr>
                    </a:p>
                  </a:txBody>
                  <a:tcPr marL="13017" marR="13017" marT="13017" marB="0" anchor="ctr" anchorCtr="0">
                    <a:lnL>
                      <a:noFill/>
                    </a:lnL>
                    <a:lnR>
                      <a:noFill/>
                    </a:lnR>
                    <a:lnT w="6350" cap="flat" cmpd="sng">
                      <a:solidFill>
                        <a:srgbClr val="000008"/>
                      </a:solidFill>
                      <a:prstDash val="solid"/>
                      <a:headEnd type="none" w="med" len="med"/>
                      <a:tailEnd type="none" w="med" len="med"/>
                    </a:lnT>
                    <a:lnB>
                      <a:noFill/>
                    </a:lnB>
                    <a:noFill/>
                  </a:tcPr>
                </a:tc>
                <a:tc>
                  <a:txBody>
                    <a:bodyPr/>
                    <a:p>
                      <a:pPr algn="ctr" fontAlgn="ctr"/>
                      <a:r>
                        <a:rPr lang="en-US" altLang="zh-CN" sz="1100" b="0" i="0">
                          <a:solidFill>
                            <a:srgbClr val="000000"/>
                          </a:solidFill>
                          <a:uFillTx/>
                          <a:latin typeface="Times New Roman" panose="02020503050405090304" pitchFamily="18" charset="0"/>
                          <a:ea typeface="宋体"/>
                        </a:rPr>
                        <a:t>12.88</a:t>
                      </a:r>
                      <a:endParaRPr lang="en-US" altLang="zh-CN" sz="1100" b="0" i="0">
                        <a:solidFill>
                          <a:srgbClr val="000000"/>
                        </a:solidFill>
                        <a:uFillTx/>
                        <a:latin typeface="Times New Roman" panose="02020503050405090304" pitchFamily="18" charset="0"/>
                        <a:ea typeface="宋体"/>
                      </a:endParaRPr>
                    </a:p>
                  </a:txBody>
                  <a:tcPr marL="13017" marR="13017" marT="13017" marB="0" anchor="ctr" anchorCtr="0">
                    <a:lnL>
                      <a:noFill/>
                    </a:lnL>
                    <a:lnR>
                      <a:noFill/>
                    </a:lnR>
                    <a:lnT w="6350" cap="flat" cmpd="sng">
                      <a:solidFill>
                        <a:srgbClr val="000008"/>
                      </a:solidFill>
                      <a:prstDash val="solid"/>
                      <a:headEnd type="none" w="med" len="med"/>
                      <a:tailEnd type="none" w="med" len="med"/>
                    </a:lnT>
                    <a:lnB>
                      <a:noFill/>
                    </a:lnB>
                    <a:noFill/>
                  </a:tcPr>
                </a:tc>
                <a:tc>
                  <a:txBody>
                    <a:bodyPr/>
                    <a:p>
                      <a:pPr algn="ctr" fontAlgn="ctr"/>
                      <a:r>
                        <a:rPr lang="en-US" altLang="zh-CN" sz="1100" b="0" i="0">
                          <a:solidFill>
                            <a:srgbClr val="000000"/>
                          </a:solidFill>
                          <a:uFillTx/>
                          <a:latin typeface="Times New Roman" panose="02020503050405090304" pitchFamily="18" charset="0"/>
                          <a:ea typeface="宋体"/>
                        </a:rPr>
                        <a:t>1075.0208</a:t>
                      </a:r>
                      <a:endParaRPr lang="en-US" altLang="zh-CN" sz="1100" b="0" i="0">
                        <a:solidFill>
                          <a:srgbClr val="000000"/>
                        </a:solidFill>
                        <a:uFillTx/>
                        <a:latin typeface="Times New Roman" panose="02020503050405090304" pitchFamily="18" charset="0"/>
                        <a:ea typeface="宋体"/>
                      </a:endParaRPr>
                    </a:p>
                  </a:txBody>
                  <a:tcPr marL="13017" marR="13017" marT="13017" marB="0" anchor="ctr" anchorCtr="0">
                    <a:lnL>
                      <a:noFill/>
                    </a:lnL>
                    <a:lnR>
                      <a:noFill/>
                    </a:lnR>
                    <a:lnT w="6350" cap="flat" cmpd="sng">
                      <a:solidFill>
                        <a:srgbClr val="000008"/>
                      </a:solidFill>
                      <a:prstDash val="solid"/>
                      <a:headEnd type="none" w="med" len="med"/>
                      <a:tailEnd type="none" w="med" len="med"/>
                    </a:lnT>
                    <a:lnB>
                      <a:noFill/>
                    </a:lnB>
                    <a:noFill/>
                  </a:tcPr>
                </a:tc>
              </a:tr>
              <a:tr h="208280">
                <a:tc>
                  <a:txBody>
                    <a:bodyPr/>
                    <a:p>
                      <a:pPr marL="68580" indent="0" algn="ctr">
                        <a:lnSpc>
                          <a:spcPct val="114000"/>
                        </a:lnSpc>
                        <a:spcBef>
                          <a:spcPct val="0"/>
                        </a:spcBef>
                        <a:spcAft>
                          <a:spcPct val="0"/>
                        </a:spcAft>
                      </a:pPr>
                      <a:r>
                        <a:rPr lang="en-US" altLang="zh-CN" sz="1000">
                          <a:latin typeface="Times New Roman" panose="02020503050405090304"/>
                          <a:ea typeface="等线" panose="020F0502020204030204"/>
                        </a:rPr>
                        <a:t> </a:t>
                      </a:r>
                      <a:endParaRPr lang="en-US" altLang="zh-CN" sz="1000">
                        <a:latin typeface="Times New Roman" panose="02020503050405090304"/>
                        <a:ea typeface="等线" panose="020F0502020204030204"/>
                      </a:endParaRPr>
                    </a:p>
                  </a:txBody>
                  <a:tcPr marL="0" marR="0" marT="0" marB="0" anchor="t" anchorCtr="0">
                    <a:lnL>
                      <a:noFill/>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a:noFill/>
                    </a:lnB>
                    <a:noFill/>
                  </a:tcPr>
                </a:tc>
                <a:tc>
                  <a:txBody>
                    <a:bodyPr/>
                    <a:p>
                      <a:pPr marL="68580" indent="0" algn="ctr">
                        <a:lnSpc>
                          <a:spcPct val="114000"/>
                        </a:lnSpc>
                        <a:spcBef>
                          <a:spcPct val="0"/>
                        </a:spcBef>
                        <a:spcAft>
                          <a:spcPct val="0"/>
                        </a:spcAft>
                      </a:pPr>
                      <a:r>
                        <a:rPr lang="en-US" altLang="zh-CN" sz="1000">
                          <a:latin typeface="Times New Roman" panose="02020503050405090304"/>
                          <a:ea typeface="Times New Roman" panose="02020503050405090304"/>
                        </a:rPr>
                        <a:t>MLP</a:t>
                      </a:r>
                      <a:endParaRPr lang="en-US" altLang="zh-CN" sz="1000">
                        <a:latin typeface="Times New Roman" panose="02020503050405090304"/>
                        <a:ea typeface="Times New Roman" panose="02020503050405090304"/>
                      </a:endParaRPr>
                    </a:p>
                  </a:txBody>
                  <a:tcPr marL="0" marR="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0.94365</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w="6350" cap="flat" cmpd="sng">
                      <a:solidFill>
                        <a:srgbClr val="000008"/>
                      </a:solidFill>
                      <a:prstDash val="solid"/>
                      <a:headEnd type="none" w="med" len="med"/>
                      <a:tailEnd type="none" w="med" len="med"/>
                    </a:lnL>
                    <a:lnR>
                      <a:noFill/>
                    </a:lnR>
                    <a:lnT w="6350" cap="flat" cmpd="sng">
                      <a:solidFill>
                        <a:srgbClr val="000008"/>
                      </a:solidFill>
                      <a:prstDash val="solid"/>
                      <a:headEnd type="none" w="med" len="med"/>
                      <a:tailEnd type="none" w="med" len="med"/>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0.116553</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w="6350" cap="flat" cmpd="sng">
                      <a:solidFill>
                        <a:srgbClr val="000008"/>
                      </a:solidFill>
                      <a:prstDash val="solid"/>
                      <a:headEnd type="none" w="med" len="med"/>
                      <a:tailEnd type="none" w="med" len="med"/>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3.9322</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w="6350" cap="flat" cmpd="sng">
                      <a:solidFill>
                        <a:srgbClr val="000008"/>
                      </a:solidFill>
                      <a:prstDash val="solid"/>
                      <a:headEnd type="none" w="med" len="med"/>
                      <a:tailEnd type="none" w="med" len="med"/>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3343.68</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w="6350" cap="flat" cmpd="sng">
                      <a:solidFill>
                        <a:srgbClr val="000008"/>
                      </a:solidFill>
                      <a:prstDash val="solid"/>
                      <a:headEnd type="none" w="med" len="med"/>
                      <a:tailEnd type="none" w="med" len="med"/>
                    </a:lnT>
                    <a:lnB>
                      <a:noFill/>
                    </a:lnB>
                    <a:noFill/>
                  </a:tcPr>
                </a:tc>
              </a:tr>
              <a:tr h="208280">
                <a:tc>
                  <a:txBody>
                    <a:bodyPr/>
                    <a:p>
                      <a:pPr marL="68580" indent="0" algn="ctr">
                        <a:lnSpc>
                          <a:spcPct val="114000"/>
                        </a:lnSpc>
                        <a:spcBef>
                          <a:spcPct val="0"/>
                        </a:spcBef>
                        <a:spcAft>
                          <a:spcPct val="0"/>
                        </a:spcAft>
                      </a:pPr>
                      <a:r>
                        <a:rPr lang="en-US" altLang="zh-CN" sz="1000">
                          <a:latin typeface="Times New Roman" panose="02020503050405090304"/>
                          <a:ea typeface="等线" panose="020F0502020204030204"/>
                        </a:rPr>
                        <a:t> </a:t>
                      </a:r>
                      <a:endParaRPr lang="en-US" altLang="zh-CN" sz="1000">
                        <a:latin typeface="Times New Roman" panose="02020503050405090304"/>
                        <a:ea typeface="等线" panose="020F0502020204030204"/>
                      </a:endParaRPr>
                    </a:p>
                  </a:txBody>
                  <a:tcPr marL="0" marR="0" marT="0" marB="0" anchor="t" anchorCtr="0">
                    <a:lnL>
                      <a:noFill/>
                    </a:lnL>
                    <a:lnR w="6350" cap="flat" cmpd="sng">
                      <a:solidFill>
                        <a:srgbClr val="000008"/>
                      </a:solidFill>
                      <a:prstDash val="solid"/>
                      <a:headEnd type="none" w="med" len="med"/>
                      <a:tailEnd type="none" w="med" len="med"/>
                    </a:lnR>
                    <a:lnT>
                      <a:noFill/>
                    </a:lnT>
                    <a:lnB>
                      <a:noFill/>
                    </a:lnB>
                    <a:noFill/>
                  </a:tcPr>
                </a:tc>
                <a:tc>
                  <a:txBody>
                    <a:bodyPr/>
                    <a:p>
                      <a:pPr marL="68580" indent="0" algn="ctr">
                        <a:lnSpc>
                          <a:spcPct val="114000"/>
                        </a:lnSpc>
                        <a:spcBef>
                          <a:spcPct val="0"/>
                        </a:spcBef>
                        <a:spcAft>
                          <a:spcPct val="0"/>
                        </a:spcAft>
                      </a:pPr>
                      <a:r>
                        <a:rPr lang="en-US" altLang="zh-CN" sz="1000">
                          <a:latin typeface="Times New Roman" panose="02020503050405090304"/>
                          <a:ea typeface="Times New Roman" panose="02020503050405090304"/>
                        </a:rPr>
                        <a:t>CNN</a:t>
                      </a:r>
                      <a:endParaRPr lang="en-US" altLang="zh-CN" sz="1000">
                        <a:latin typeface="Times New Roman" panose="02020503050405090304"/>
                        <a:ea typeface="Times New Roman" panose="02020503050405090304"/>
                      </a:endParaRPr>
                    </a:p>
                  </a:txBody>
                  <a:tcPr marL="0" marR="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0.958036</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w="6350" cap="flat" cmpd="sng">
                      <a:solidFill>
                        <a:srgbClr val="000008"/>
                      </a:solidFill>
                      <a:prstDash val="solid"/>
                      <a:headEnd type="none" w="med" len="med"/>
                      <a:tailEnd type="none" w="med" len="med"/>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0.096938</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4.5875</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3409.216</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r>
              <a:tr h="208280">
                <a:tc>
                  <a:txBody>
                    <a:bodyPr/>
                    <a:p>
                      <a:pPr marL="68580" indent="0" algn="ctr">
                        <a:lnSpc>
                          <a:spcPct val="114000"/>
                        </a:lnSpc>
                        <a:spcBef>
                          <a:spcPct val="0"/>
                        </a:spcBef>
                        <a:spcAft>
                          <a:spcPct val="0"/>
                        </a:spcAft>
                      </a:pPr>
                      <a:r>
                        <a:rPr lang="en-US" altLang="zh-CN" sz="1000">
                          <a:latin typeface="Times New Roman" panose="02020503050405090304"/>
                          <a:ea typeface="等线" panose="020F0502020204030204"/>
                        </a:rPr>
                        <a:t>10-&gt;5</a:t>
                      </a:r>
                      <a:endParaRPr lang="en-US" altLang="zh-CN" sz="1000">
                        <a:latin typeface="Times New Roman" panose="02020503050405090304"/>
                        <a:ea typeface="等线" panose="020F0502020204030204"/>
                      </a:endParaRPr>
                    </a:p>
                  </a:txBody>
                  <a:tcPr marL="0" marR="0" marT="0" marB="0" anchor="t" anchorCtr="0">
                    <a:lnL>
                      <a:noFill/>
                    </a:lnL>
                    <a:lnR w="6350" cap="flat" cmpd="sng">
                      <a:solidFill>
                        <a:srgbClr val="000008"/>
                      </a:solidFill>
                      <a:prstDash val="solid"/>
                      <a:headEnd type="none" w="med" len="med"/>
                      <a:tailEnd type="none" w="med" len="med"/>
                    </a:lnR>
                    <a:lnT>
                      <a:noFill/>
                    </a:lnT>
                    <a:lnB>
                      <a:noFill/>
                    </a:lnB>
                    <a:noFill/>
                  </a:tcPr>
                </a:tc>
                <a:tc>
                  <a:txBody>
                    <a:bodyPr/>
                    <a:p>
                      <a:pPr marL="68580" indent="0" algn="ctr">
                        <a:lnSpc>
                          <a:spcPct val="114000"/>
                        </a:lnSpc>
                        <a:spcBef>
                          <a:spcPct val="0"/>
                        </a:spcBef>
                        <a:spcAft>
                          <a:spcPct val="0"/>
                        </a:spcAft>
                      </a:pPr>
                      <a:r>
                        <a:rPr lang="en-US" altLang="zh-CN" sz="1000">
                          <a:latin typeface="Times New Roman" panose="02020503050405090304"/>
                          <a:ea typeface="等线" panose="020F0502020204030204"/>
                        </a:rPr>
                        <a:t>CNNL1</a:t>
                      </a:r>
                      <a:endParaRPr lang="en-US" altLang="zh-CN" sz="1000">
                        <a:latin typeface="Times New Roman" panose="02020503050405090304"/>
                        <a:ea typeface="等线" panose="020F0502020204030204"/>
                      </a:endParaRPr>
                    </a:p>
                  </a:txBody>
                  <a:tcPr marL="0" marR="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0.958587</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w="6350" cap="flat" cmpd="sng">
                      <a:solidFill>
                        <a:srgbClr val="000008"/>
                      </a:solidFill>
                      <a:prstDash val="solid"/>
                      <a:headEnd type="none" w="med" len="med"/>
                      <a:tailEnd type="none" w="med" len="med"/>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0.097684</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4.5875</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3409.216</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r>
              <a:tr h="208280">
                <a:tc>
                  <a:txBody>
                    <a:bodyPr/>
                    <a:p>
                      <a:pPr marL="68580" indent="0" algn="ctr">
                        <a:lnSpc>
                          <a:spcPct val="114000"/>
                        </a:lnSpc>
                        <a:spcBef>
                          <a:spcPct val="0"/>
                        </a:spcBef>
                        <a:spcAft>
                          <a:spcPct val="0"/>
                        </a:spcAft>
                      </a:pPr>
                      <a:r>
                        <a:rPr lang="en-US" altLang="zh-CN" sz="1000">
                          <a:latin typeface="Times New Roman" panose="02020503050405090304"/>
                          <a:ea typeface="等线" panose="020F0502020204030204"/>
                        </a:rPr>
                        <a:t> </a:t>
                      </a:r>
                      <a:endParaRPr lang="en-US" altLang="zh-CN" sz="1000">
                        <a:latin typeface="Times New Roman" panose="02020503050405090304"/>
                        <a:ea typeface="等线" panose="020F0502020204030204"/>
                      </a:endParaRPr>
                    </a:p>
                  </a:txBody>
                  <a:tcPr marL="0" marR="0" marT="0" marB="0" anchor="t" anchorCtr="0">
                    <a:lnL>
                      <a:noFill/>
                    </a:lnL>
                    <a:lnR w="6350" cap="flat" cmpd="sng">
                      <a:solidFill>
                        <a:srgbClr val="000008"/>
                      </a:solidFill>
                      <a:prstDash val="solid"/>
                      <a:headEnd type="none" w="med" len="med"/>
                      <a:tailEnd type="none" w="med" len="med"/>
                    </a:lnR>
                    <a:lnT>
                      <a:noFill/>
                    </a:lnT>
                    <a:lnB>
                      <a:noFill/>
                    </a:lnB>
                    <a:noFill/>
                  </a:tcPr>
                </a:tc>
                <a:tc>
                  <a:txBody>
                    <a:bodyPr/>
                    <a:p>
                      <a:pPr marL="68580" indent="0" algn="ctr">
                        <a:lnSpc>
                          <a:spcPct val="114000"/>
                        </a:lnSpc>
                        <a:spcBef>
                          <a:spcPct val="0"/>
                        </a:spcBef>
                        <a:spcAft>
                          <a:spcPct val="0"/>
                        </a:spcAft>
                      </a:pPr>
                      <a:r>
                        <a:rPr lang="en-US" altLang="zh-CN" sz="1000">
                          <a:latin typeface="Times New Roman" panose="02020503050405090304"/>
                          <a:ea typeface="等线" panose="020F0502020204030204"/>
                        </a:rPr>
                        <a:t>CNNL2</a:t>
                      </a:r>
                      <a:endParaRPr lang="en-US" altLang="zh-CN" sz="1000">
                        <a:latin typeface="Times New Roman" panose="02020503050405090304"/>
                        <a:ea typeface="等线" panose="020F0502020204030204"/>
                      </a:endParaRPr>
                    </a:p>
                  </a:txBody>
                  <a:tcPr marL="0" marR="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0.438148</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w="6350" cap="flat" cmpd="sng">
                      <a:solidFill>
                        <a:srgbClr val="000008"/>
                      </a:solidFill>
                      <a:prstDash val="solid"/>
                      <a:headEnd type="none" w="med" len="med"/>
                      <a:tailEnd type="none" w="med" len="med"/>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0.604342</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39.081</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8920.384</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r>
              <a:tr h="208280">
                <a:tc>
                  <a:txBody>
                    <a:bodyPr/>
                    <a:p>
                      <a:pPr marL="68580" indent="0" algn="ctr">
                        <a:lnSpc>
                          <a:spcPct val="114000"/>
                        </a:lnSpc>
                        <a:spcBef>
                          <a:spcPct val="0"/>
                        </a:spcBef>
                        <a:spcAft>
                          <a:spcPct val="0"/>
                        </a:spcAft>
                      </a:pPr>
                      <a:r>
                        <a:rPr lang="en-US" altLang="zh-CN" sz="1000">
                          <a:latin typeface="Times New Roman" panose="02020503050405090304"/>
                          <a:ea typeface="等线" panose="020F0502020204030204"/>
                        </a:rPr>
                        <a:t> </a:t>
                      </a:r>
                      <a:endParaRPr lang="en-US" altLang="zh-CN" sz="1000">
                        <a:latin typeface="Times New Roman" panose="02020503050405090304"/>
                        <a:ea typeface="等线" panose="020F0502020204030204"/>
                      </a:endParaRPr>
                    </a:p>
                  </a:txBody>
                  <a:tcPr marL="0" marR="0" marT="0" marB="0" anchor="t" anchorCtr="0">
                    <a:lnL>
                      <a:noFill/>
                    </a:lnL>
                    <a:lnR w="6350" cap="flat" cmpd="sng">
                      <a:solidFill>
                        <a:srgbClr val="000008"/>
                      </a:solidFill>
                      <a:prstDash val="solid"/>
                      <a:headEnd type="none" w="med" len="med"/>
                      <a:tailEnd type="none" w="med" len="med"/>
                    </a:lnR>
                    <a:lnT>
                      <a:noFill/>
                    </a:lnT>
                    <a:lnB>
                      <a:noFill/>
                    </a:lnB>
                    <a:noFill/>
                  </a:tcPr>
                </a:tc>
                <a:tc>
                  <a:txBody>
                    <a:bodyPr/>
                    <a:p>
                      <a:pPr marL="68580" indent="0" algn="ctr">
                        <a:lnSpc>
                          <a:spcPct val="114000"/>
                        </a:lnSpc>
                        <a:spcBef>
                          <a:spcPct val="0"/>
                        </a:spcBef>
                        <a:spcAft>
                          <a:spcPct val="0"/>
                        </a:spcAft>
                      </a:pPr>
                      <a:r>
                        <a:rPr lang="en-US" altLang="zh-CN" sz="1000">
                          <a:latin typeface="Times New Roman" panose="02020503050405090304"/>
                          <a:ea typeface="Times New Roman" panose="02020503050405090304"/>
                        </a:rPr>
                        <a:t>ComplexCNN</a:t>
                      </a:r>
                      <a:endParaRPr lang="en-US" altLang="zh-CN" sz="1000">
                        <a:latin typeface="Times New Roman" panose="02020503050405090304"/>
                        <a:ea typeface="Times New Roman" panose="02020503050405090304"/>
                      </a:endParaRPr>
                    </a:p>
                  </a:txBody>
                  <a:tcPr marL="0" marR="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0.191918</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w="6350" cap="flat" cmpd="sng">
                      <a:solidFill>
                        <a:srgbClr val="000008"/>
                      </a:solidFill>
                      <a:prstDash val="solid"/>
                      <a:headEnd type="none" w="med" len="med"/>
                      <a:tailEnd type="none" w="med" len="med"/>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0.672233</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5.312</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1013.84</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r>
              <a:tr h="208280">
                <a:tc>
                  <a:txBody>
                    <a:bodyPr/>
                    <a:p>
                      <a:pPr marL="68580" indent="0" algn="ctr">
                        <a:lnSpc>
                          <a:spcPct val="114000"/>
                        </a:lnSpc>
                        <a:spcBef>
                          <a:spcPct val="0"/>
                        </a:spcBef>
                        <a:spcAft>
                          <a:spcPct val="0"/>
                        </a:spcAft>
                      </a:pPr>
                      <a:r>
                        <a:rPr lang="en-US" altLang="zh-CN" sz="1000">
                          <a:latin typeface="Times New Roman" panose="02020503050405090304"/>
                          <a:ea typeface="等线" panose="020F0502020204030204"/>
                        </a:rPr>
                        <a:t> </a:t>
                      </a:r>
                      <a:endParaRPr lang="en-US" altLang="zh-CN" sz="1000">
                        <a:latin typeface="Times New Roman" panose="02020503050405090304"/>
                        <a:ea typeface="等线" panose="020F0502020204030204"/>
                      </a:endParaRPr>
                    </a:p>
                  </a:txBody>
                  <a:tcPr marL="0" marR="0" marT="0" marB="0" anchor="t" anchorCtr="0">
                    <a:lnL>
                      <a:noFill/>
                    </a:lnL>
                    <a:lnR w="6350" cap="flat" cmpd="sng">
                      <a:solidFill>
                        <a:srgbClr val="000008"/>
                      </a:solidFill>
                      <a:prstDash val="solid"/>
                      <a:headEnd type="none" w="med" len="med"/>
                      <a:tailEnd type="none" w="med" len="med"/>
                    </a:lnR>
                    <a:lnT>
                      <a:noFill/>
                    </a:lnT>
                    <a:lnB>
                      <a:noFill/>
                    </a:lnB>
                    <a:noFill/>
                  </a:tcPr>
                </a:tc>
                <a:tc>
                  <a:txBody>
                    <a:bodyPr/>
                    <a:p>
                      <a:pPr marL="68580" indent="0" algn="ctr">
                        <a:lnSpc>
                          <a:spcPct val="114000"/>
                        </a:lnSpc>
                        <a:spcBef>
                          <a:spcPct val="0"/>
                        </a:spcBef>
                        <a:spcAft>
                          <a:spcPct val="0"/>
                        </a:spcAft>
                      </a:pPr>
                      <a:r>
                        <a:rPr lang="en-US" altLang="zh-CN" sz="1000">
                          <a:latin typeface="Times New Roman" panose="02020503050405090304"/>
                          <a:ea typeface="Times New Roman" panose="02020503050405090304"/>
                        </a:rPr>
                        <a:t>RNN</a:t>
                      </a:r>
                      <a:endParaRPr lang="en-US" altLang="zh-CN" sz="1000">
                        <a:latin typeface="Times New Roman" panose="02020503050405090304"/>
                        <a:ea typeface="Times New Roman" panose="02020503050405090304"/>
                      </a:endParaRPr>
                    </a:p>
                  </a:txBody>
                  <a:tcPr marL="0" marR="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0.200235</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w="6350" cap="flat" cmpd="sng">
                      <a:solidFill>
                        <a:srgbClr val="000008"/>
                      </a:solidFill>
                      <a:prstDash val="solid"/>
                      <a:headEnd type="none" w="med" len="med"/>
                      <a:tailEnd type="none" w="med" len="med"/>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0.675092</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32.8131</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4297.808</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r>
              <a:tr h="208280">
                <a:tc>
                  <a:txBody>
                    <a:bodyPr/>
                    <a:p>
                      <a:pPr marL="68580" indent="0" algn="ctr">
                        <a:lnSpc>
                          <a:spcPct val="114000"/>
                        </a:lnSpc>
                        <a:spcBef>
                          <a:spcPct val="0"/>
                        </a:spcBef>
                        <a:spcAft>
                          <a:spcPct val="0"/>
                        </a:spcAft>
                      </a:pPr>
                      <a:r>
                        <a:rPr lang="en-US" altLang="zh-CN" sz="1000">
                          <a:latin typeface="Times New Roman" panose="02020503050405090304"/>
                          <a:ea typeface="等线" panose="020F0502020204030204"/>
                        </a:rPr>
                        <a:t> </a:t>
                      </a:r>
                      <a:endParaRPr lang="en-US" altLang="zh-CN" sz="1000">
                        <a:latin typeface="Times New Roman" panose="02020503050405090304"/>
                        <a:ea typeface="等线" panose="020F0502020204030204"/>
                      </a:endParaRPr>
                    </a:p>
                  </a:txBody>
                  <a:tcPr marL="0" marR="0" marT="0" marB="0" anchor="t" anchorCtr="0">
                    <a:lnL>
                      <a:noFill/>
                    </a:lnL>
                    <a:lnR w="6350" cap="flat" cmpd="sng">
                      <a:solidFill>
                        <a:srgbClr val="000008"/>
                      </a:solidFill>
                      <a:prstDash val="solid"/>
                      <a:headEnd type="none" w="med" len="med"/>
                      <a:tailEnd type="none" w="med" len="med"/>
                    </a:lnR>
                    <a:lnT>
                      <a:noFill/>
                    </a:lnT>
                    <a:lnB>
                      <a:noFill/>
                    </a:lnB>
                    <a:noFill/>
                  </a:tcPr>
                </a:tc>
                <a:tc>
                  <a:txBody>
                    <a:bodyPr/>
                    <a:p>
                      <a:pPr marL="68580" indent="0" algn="ctr">
                        <a:lnSpc>
                          <a:spcPct val="114000"/>
                        </a:lnSpc>
                        <a:spcBef>
                          <a:spcPct val="0"/>
                        </a:spcBef>
                        <a:spcAft>
                          <a:spcPct val="0"/>
                        </a:spcAft>
                      </a:pPr>
                      <a:r>
                        <a:rPr lang="en-US" altLang="zh-CN" sz="1000">
                          <a:latin typeface="Times New Roman" panose="02020503050405090304"/>
                          <a:ea typeface="Times New Roman" panose="02020503050405090304"/>
                        </a:rPr>
                        <a:t>LSTM</a:t>
                      </a:r>
                      <a:endParaRPr lang="en-US" altLang="zh-CN" sz="1000">
                        <a:latin typeface="Times New Roman" panose="02020503050405090304"/>
                        <a:ea typeface="Times New Roman" panose="02020503050405090304"/>
                      </a:endParaRPr>
                    </a:p>
                  </a:txBody>
                  <a:tcPr marL="0" marR="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0.196221</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w="6350" cap="flat" cmpd="sng">
                      <a:solidFill>
                        <a:srgbClr val="000008"/>
                      </a:solidFill>
                      <a:prstDash val="solid"/>
                      <a:headEnd type="none" w="med" len="med"/>
                      <a:tailEnd type="none" w="med" len="med"/>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0.645178</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127.9427</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13796.432</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r>
              <a:tr h="208280">
                <a:tc>
                  <a:txBody>
                    <a:bodyPr/>
                    <a:p>
                      <a:pPr marL="68580" indent="0" algn="ctr">
                        <a:lnSpc>
                          <a:spcPct val="114000"/>
                        </a:lnSpc>
                        <a:spcBef>
                          <a:spcPct val="0"/>
                        </a:spcBef>
                        <a:spcAft>
                          <a:spcPct val="0"/>
                        </a:spcAft>
                      </a:pPr>
                      <a:r>
                        <a:rPr lang="en-US" altLang="zh-CN" sz="1000">
                          <a:latin typeface="Times New Roman" panose="02020503050405090304"/>
                          <a:ea typeface="等线" panose="020F0502020204030204"/>
                        </a:rPr>
                        <a:t> </a:t>
                      </a:r>
                      <a:endParaRPr lang="en-US" altLang="zh-CN" sz="1000">
                        <a:latin typeface="Times New Roman" panose="02020503050405090304"/>
                        <a:ea typeface="等线" panose="020F0502020204030204"/>
                      </a:endParaRPr>
                    </a:p>
                  </a:txBody>
                  <a:tcPr marL="0" marR="0" marT="0" marB="0" anchor="t" anchorCtr="0">
                    <a:lnL>
                      <a:noFill/>
                    </a:lnL>
                    <a:lnR w="6350" cap="flat" cmpd="sng">
                      <a:solidFill>
                        <a:srgbClr val="000008"/>
                      </a:solidFill>
                      <a:prstDash val="solid"/>
                      <a:headEnd type="none" w="med" len="med"/>
                      <a:tailEnd type="none" w="med" len="med"/>
                    </a:lnR>
                    <a:lnT>
                      <a:noFill/>
                    </a:lnT>
                    <a:lnB>
                      <a:noFill/>
                    </a:lnB>
                    <a:noFill/>
                  </a:tcPr>
                </a:tc>
                <a:tc>
                  <a:txBody>
                    <a:bodyPr/>
                    <a:p>
                      <a:pPr marL="68580" indent="0" algn="ctr">
                        <a:lnSpc>
                          <a:spcPct val="114000"/>
                        </a:lnSpc>
                        <a:spcBef>
                          <a:spcPct val="0"/>
                        </a:spcBef>
                        <a:spcAft>
                          <a:spcPct val="0"/>
                        </a:spcAft>
                      </a:pPr>
                      <a:r>
                        <a:rPr lang="en-US" altLang="zh-CN" sz="1000">
                          <a:latin typeface="Times New Roman" panose="02020503050405090304"/>
                          <a:ea typeface="Times New Roman" panose="02020503050405090304"/>
                        </a:rPr>
                        <a:t>Transformer</a:t>
                      </a:r>
                      <a:endParaRPr lang="en-US" altLang="zh-CN" sz="1000">
                        <a:latin typeface="Times New Roman" panose="02020503050405090304"/>
                        <a:ea typeface="Times New Roman" panose="02020503050405090304"/>
                      </a:endParaRPr>
                    </a:p>
                  </a:txBody>
                  <a:tcPr marL="0" marR="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0.195277</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w="6350" cap="flat" cmpd="sng">
                      <a:solidFill>
                        <a:srgbClr val="000008"/>
                      </a:solidFill>
                      <a:prstDash val="solid"/>
                      <a:headEnd type="none" w="med" len="med"/>
                      <a:tailEnd type="none" w="med" len="med"/>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0.74903</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806.8301</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c>
                  <a:txBody>
                    <a:bodyPr/>
                    <a:p>
                      <a:pPr marL="68580" indent="0" algn="ctr" fontAlgn="ctr">
                        <a:lnSpc>
                          <a:spcPct val="114000"/>
                        </a:lnSpc>
                        <a:spcBef>
                          <a:spcPct val="0"/>
                        </a:spcBef>
                        <a:spcAft>
                          <a:spcPts val="1000"/>
                        </a:spcAft>
                      </a:pPr>
                      <a:r>
                        <a:rPr lang="en-US" altLang="zh-CN" sz="1200" i="0">
                          <a:solidFill>
                            <a:srgbClr val="000000"/>
                          </a:solidFill>
                          <a:uFillTx/>
                          <a:latin typeface="Times New Roman" panose="02020503050405090304" pitchFamily="18" charset="0"/>
                          <a:ea typeface="Times New Roman" panose="02020503050405090304"/>
                        </a:rPr>
                        <a:t>80688.192</a:t>
                      </a:r>
                      <a:endParaRPr lang="en-US" altLang="zh-CN" sz="1200" i="0">
                        <a:solidFill>
                          <a:srgbClr val="000000"/>
                        </a:solidFill>
                        <a:uFillTx/>
                        <a:latin typeface="Times New Roman" panose="02020503050405090304" pitchFamily="18" charset="0"/>
                        <a:ea typeface="Times New Roman" panose="02020503050405090304"/>
                      </a:endParaRPr>
                    </a:p>
                  </a:txBody>
                  <a:tcPr marL="0" marR="0" marT="0" marB="0" anchor="ctr" anchorCtr="0">
                    <a:lnL>
                      <a:noFill/>
                    </a:lnL>
                    <a:lnR>
                      <a:noFill/>
                    </a:lnR>
                    <a:lnT>
                      <a:noFill/>
                    </a:lnT>
                    <a:lnB>
                      <a:noFill/>
                    </a:lnB>
                    <a:noFill/>
                  </a:tcPr>
                </a:tc>
              </a:tr>
              <a:tr h="208280">
                <a:tc>
                  <a:txBody>
                    <a:bodyPr/>
                    <a:p>
                      <a:pPr marL="68580" indent="0" algn="ctr">
                        <a:lnSpc>
                          <a:spcPct val="114000"/>
                        </a:lnSpc>
                        <a:spcBef>
                          <a:spcPct val="0"/>
                        </a:spcBef>
                        <a:spcAft>
                          <a:spcPct val="0"/>
                        </a:spcAft>
                      </a:pPr>
                      <a:r>
                        <a:rPr lang="en-US" altLang="zh-CN" sz="1000">
                          <a:latin typeface="Times New Roman" panose="02020503050405090304"/>
                          <a:ea typeface="等线" panose="020F0502020204030204"/>
                        </a:rPr>
                        <a:t> </a:t>
                      </a:r>
                      <a:endParaRPr lang="en-US" altLang="zh-CN" sz="1000">
                        <a:latin typeface="Times New Roman" panose="02020503050405090304"/>
                        <a:ea typeface="等线" panose="020F0502020204030204"/>
                      </a:endParaRPr>
                    </a:p>
                  </a:txBody>
                  <a:tcPr marL="0" marR="0" marT="0" marB="0" anchor="t" anchorCtr="0">
                    <a:lnL>
                      <a:noFill/>
                    </a:lnL>
                    <a:lnR w="6350" cap="flat" cmpd="sng">
                      <a:solidFill>
                        <a:srgbClr val="000008"/>
                      </a:solidFill>
                      <a:prstDash val="solid"/>
                      <a:headEnd type="none" w="med" len="med"/>
                      <a:tailEnd type="none" w="med" len="med"/>
                    </a:lnR>
                    <a:lnT>
                      <a:noFill/>
                    </a:lnT>
                    <a:lnB w="6350" cap="flat" cmpd="sng">
                      <a:solidFill>
                        <a:srgbClr val="000008"/>
                      </a:solidFill>
                      <a:prstDash val="solid"/>
                      <a:headEnd type="none" w="med" len="med"/>
                      <a:tailEnd type="none" w="med" len="med"/>
                    </a:lnB>
                    <a:noFill/>
                  </a:tcPr>
                </a:tc>
                <a:tc>
                  <a:txBody>
                    <a:bodyPr/>
                    <a:p>
                      <a:pPr marL="68580" indent="0" algn="ctr">
                        <a:lnSpc>
                          <a:spcPct val="114000"/>
                        </a:lnSpc>
                        <a:spcBef>
                          <a:spcPct val="0"/>
                        </a:spcBef>
                        <a:spcAft>
                          <a:spcPct val="0"/>
                        </a:spcAft>
                      </a:pPr>
                      <a:r>
                        <a:rPr lang="en-US" altLang="zh-CN" sz="1000">
                          <a:latin typeface="Times New Roman" panose="02020503050405090304"/>
                          <a:ea typeface="Times New Roman" panose="02020503050405090304"/>
                        </a:rPr>
                        <a:t>Informer</a:t>
                      </a:r>
                      <a:endParaRPr lang="en-US" altLang="zh-CN" sz="1000">
                        <a:latin typeface="Times New Roman" panose="02020503050405090304"/>
                        <a:ea typeface="Times New Roman" panose="02020503050405090304"/>
                      </a:endParaRPr>
                    </a:p>
                  </a:txBody>
                  <a:tcPr marL="0" marR="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a:noFill/>
                    </a:lnT>
                    <a:lnB w="6350" cap="flat" cmpd="sng">
                      <a:solidFill>
                        <a:srgbClr val="000008"/>
                      </a:solidFill>
                      <a:prstDash val="solid"/>
                      <a:headEnd type="none" w="med" len="med"/>
                      <a:tailEnd type="none" w="med" len="med"/>
                    </a:lnB>
                    <a:noFill/>
                  </a:tcPr>
                </a:tc>
                <a:tc>
                  <a:txBody>
                    <a:bodyPr/>
                    <a:p>
                      <a:pPr marL="68580" indent="0" algn="ctr" fontAlgn="ctr">
                        <a:lnSpc>
                          <a:spcPct val="114000"/>
                        </a:lnSpc>
                        <a:spcBef>
                          <a:spcPct val="0"/>
                        </a:spcBef>
                        <a:spcAft>
                          <a:spcPts val="1000"/>
                        </a:spcAft>
                      </a:pPr>
                      <a:r>
                        <a:rPr lang="en-US" altLang="zh-CN" sz="1200" b="1" i="0">
                          <a:solidFill>
                            <a:srgbClr val="000000"/>
                          </a:solidFill>
                          <a:latin typeface="Times New Roman Bold" panose="02020503050405090304" charset="0"/>
                          <a:ea typeface="Times New Roman" panose="02020503050405090304"/>
                          <a:cs typeface="Times New Roman Bold" panose="02020503050405090304" charset="0"/>
                        </a:rPr>
                        <a:t>0.160137</a:t>
                      </a:r>
                      <a:endParaRPr lang="en-US" altLang="zh-CN" sz="1200" b="1" i="0">
                        <a:solidFill>
                          <a:srgbClr val="000000"/>
                        </a:solidFill>
                        <a:latin typeface="Times New Roman Bold" panose="02020503050405090304" charset="0"/>
                        <a:ea typeface="Times New Roman" panose="02020503050405090304"/>
                        <a:cs typeface="Times New Roman Bold" panose="02020503050405090304" charset="0"/>
                      </a:endParaRPr>
                    </a:p>
                  </a:txBody>
                  <a:tcPr marL="0" marR="0" marT="0" marB="0" anchor="ctr" anchorCtr="0">
                    <a:lnL w="6350" cap="flat" cmpd="sng">
                      <a:solidFill>
                        <a:srgbClr val="000008"/>
                      </a:solidFill>
                      <a:prstDash val="solid"/>
                      <a:headEnd type="none" w="med" len="med"/>
                      <a:tailEnd type="none" w="med" len="med"/>
                    </a:lnL>
                    <a:lnR>
                      <a:noFill/>
                    </a:lnR>
                    <a:lnT>
                      <a:noFill/>
                    </a:lnT>
                    <a:lnB w="6350" cap="flat" cmpd="sng">
                      <a:solidFill>
                        <a:srgbClr val="000008"/>
                      </a:solidFill>
                      <a:prstDash val="solid"/>
                      <a:headEnd type="none" w="med" len="med"/>
                      <a:tailEnd type="none" w="med" len="med"/>
                    </a:lnB>
                    <a:noFill/>
                  </a:tcPr>
                </a:tc>
                <a:tc>
                  <a:txBody>
                    <a:bodyPr/>
                    <a:p>
                      <a:pPr marL="68580" indent="0" algn="ctr" fontAlgn="ctr">
                        <a:lnSpc>
                          <a:spcPct val="114000"/>
                        </a:lnSpc>
                        <a:spcBef>
                          <a:spcPct val="0"/>
                        </a:spcBef>
                        <a:spcAft>
                          <a:spcPts val="1000"/>
                        </a:spcAft>
                      </a:pPr>
                      <a:r>
                        <a:rPr lang="en-US" altLang="zh-CN" sz="1200" b="1" i="0">
                          <a:solidFill>
                            <a:srgbClr val="000000"/>
                          </a:solidFill>
                          <a:latin typeface="Times New Roman Bold" panose="02020503050405090304" charset="0"/>
                          <a:ea typeface="Times New Roman" panose="02020503050405090304"/>
                          <a:cs typeface="Times New Roman Bold" panose="02020503050405090304" charset="0"/>
                        </a:rPr>
                        <a:t>0.772798</a:t>
                      </a:r>
                      <a:endParaRPr lang="en-US" altLang="zh-CN" sz="1200" b="1" i="0">
                        <a:solidFill>
                          <a:srgbClr val="000000"/>
                        </a:solidFill>
                        <a:latin typeface="Times New Roman Bold" panose="02020503050405090304" charset="0"/>
                        <a:ea typeface="Times New Roman" panose="02020503050405090304"/>
                        <a:cs typeface="Times New Roman Bold" panose="02020503050405090304" charset="0"/>
                      </a:endParaRPr>
                    </a:p>
                  </a:txBody>
                  <a:tcPr marL="0" marR="0" marT="0" marB="0" anchor="ctr" anchorCtr="0">
                    <a:lnL>
                      <a:noFill/>
                    </a:lnL>
                    <a:lnR>
                      <a:noFill/>
                    </a:lnR>
                    <a:lnT>
                      <a:noFill/>
                    </a:lnT>
                    <a:lnB w="6350" cap="flat" cmpd="sng">
                      <a:solidFill>
                        <a:srgbClr val="000008"/>
                      </a:solidFill>
                      <a:prstDash val="solid"/>
                      <a:headEnd type="none" w="med" len="med"/>
                      <a:tailEnd type="none" w="med" len="med"/>
                    </a:lnB>
                    <a:noFill/>
                  </a:tcPr>
                </a:tc>
                <a:tc>
                  <a:txBody>
                    <a:bodyPr/>
                    <a:p>
                      <a:pPr marL="68580" indent="0" algn="ctr" fontAlgn="ctr">
                        <a:lnSpc>
                          <a:spcPct val="114000"/>
                        </a:lnSpc>
                        <a:spcBef>
                          <a:spcPct val="0"/>
                        </a:spcBef>
                        <a:spcAft>
                          <a:spcPts val="1000"/>
                        </a:spcAft>
                      </a:pPr>
                      <a:r>
                        <a:rPr lang="en-US" altLang="zh-CN" sz="1200" i="0">
                          <a:solidFill>
                            <a:srgbClr val="000000"/>
                          </a:solidFill>
                          <a:latin typeface="Times New Roman" panose="02020503050405090304"/>
                          <a:ea typeface="Times New Roman" panose="02020503050405090304"/>
                        </a:rPr>
                        <a:t>840.3845</a:t>
                      </a:r>
                      <a:endParaRPr lang="en-US" altLang="zh-CN" sz="1200" i="0">
                        <a:solidFill>
                          <a:srgbClr val="000000"/>
                        </a:solidFill>
                        <a:latin typeface="Times New Roman" panose="02020503050405090304"/>
                        <a:ea typeface="Times New Roman" panose="02020503050405090304"/>
                      </a:endParaRPr>
                    </a:p>
                  </a:txBody>
                  <a:tcPr marL="0" marR="0" marT="0" marB="0" anchor="ctr" anchorCtr="0">
                    <a:lnL>
                      <a:noFill/>
                    </a:lnL>
                    <a:lnR>
                      <a:noFill/>
                    </a:lnR>
                    <a:lnT>
                      <a:noFill/>
                    </a:lnT>
                    <a:lnB w="6350" cap="flat" cmpd="sng">
                      <a:solidFill>
                        <a:srgbClr val="000008"/>
                      </a:solidFill>
                      <a:prstDash val="solid"/>
                      <a:headEnd type="none" w="med" len="med"/>
                      <a:tailEnd type="none" w="med" len="med"/>
                    </a:lnB>
                    <a:noFill/>
                  </a:tcPr>
                </a:tc>
                <a:tc>
                  <a:txBody>
                    <a:bodyPr/>
                    <a:p>
                      <a:pPr marL="68580" indent="0" algn="ctr" fontAlgn="ctr">
                        <a:lnSpc>
                          <a:spcPct val="114000"/>
                        </a:lnSpc>
                        <a:spcBef>
                          <a:spcPct val="0"/>
                        </a:spcBef>
                        <a:spcAft>
                          <a:spcPts val="1000"/>
                        </a:spcAft>
                      </a:pPr>
                      <a:r>
                        <a:rPr lang="en-US" altLang="zh-CN" sz="1200" i="0">
                          <a:solidFill>
                            <a:srgbClr val="000000"/>
                          </a:solidFill>
                          <a:latin typeface="Times New Roman" panose="02020503050405090304"/>
                          <a:ea typeface="Times New Roman" panose="02020503050405090304"/>
                        </a:rPr>
                        <a:t>93277.248</a:t>
                      </a:r>
                      <a:endParaRPr lang="en-US" altLang="zh-CN" sz="1200" i="0">
                        <a:solidFill>
                          <a:srgbClr val="000000"/>
                        </a:solidFill>
                        <a:latin typeface="Times New Roman" panose="02020503050405090304"/>
                        <a:ea typeface="Times New Roman" panose="02020503050405090304"/>
                      </a:endParaRPr>
                    </a:p>
                  </a:txBody>
                  <a:tcPr marL="0" marR="0" marT="0" marB="0" anchor="ctr" anchorCtr="0">
                    <a:lnL>
                      <a:noFill/>
                    </a:lnL>
                    <a:lnR>
                      <a:noFill/>
                    </a:lnR>
                    <a:lnT>
                      <a:noFill/>
                    </a:lnT>
                    <a:lnB w="6350" cap="flat" cmpd="sng">
                      <a:solidFill>
                        <a:srgbClr val="000008"/>
                      </a:solidFill>
                      <a:prstDash val="solid"/>
                      <a:headEnd type="none" w="med" len="med"/>
                      <a:tailEnd type="none" w="med" len="med"/>
                    </a:lnB>
                    <a:no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标题 22"/>
          <p:cNvSpPr>
            <a:spLocks noGrp="1"/>
          </p:cNvSpPr>
          <p:nvPr>
            <p:ph type="title"/>
          </p:nvPr>
        </p:nvSpPr>
        <p:spPr/>
        <p:txBody>
          <a:bodyPr/>
          <a:lstStyle/>
          <a:p>
            <a:r>
              <a:rPr lang="zh-CN" altLang="en-US" dirty="0"/>
              <a:t>四、实验结果</a:t>
            </a:r>
            <a:endParaRPr lang="zh-CN" altLang="en-US" dirty="0"/>
          </a:p>
        </p:txBody>
      </p:sp>
      <p:sp>
        <p:nvSpPr>
          <p:cNvPr id="24" name="内容占位符 23"/>
          <p:cNvSpPr>
            <a:spLocks noGrp="1"/>
          </p:cNvSpPr>
          <p:nvPr>
            <p:ph sz="quarter" idx="10"/>
          </p:nvPr>
        </p:nvSpPr>
        <p:spPr/>
        <p:txBody>
          <a:bodyPr/>
          <a:lstStyle/>
          <a:p>
            <a:pPr lvl="0" indent="0" algn="just">
              <a:spcAft>
                <a:spcPts val="1300"/>
              </a:spcAft>
              <a:buNone/>
            </a:pPr>
            <a:r>
              <a:rPr lang="en-US" altLang="zh-CN" b="1" dirty="0">
                <a:latin typeface="宋体" pitchFamily="2" charset="-122"/>
                <a:ea typeface="宋体" pitchFamily="2" charset="-122"/>
                <a:cs typeface="Calibri" panose="020F0502020204030204" pitchFamily="34" charset="0"/>
              </a:rPr>
              <a:t>(5)Case5</a:t>
            </a:r>
            <a:r>
              <a:rPr lang="zh-CN" altLang="zh-CN" b="1" dirty="0">
                <a:latin typeface="宋体" pitchFamily="2" charset="-122"/>
                <a:ea typeface="宋体" pitchFamily="2" charset="-122"/>
                <a:cs typeface="Calibri" panose="020F0502020204030204" pitchFamily="34" charset="0"/>
              </a:rPr>
              <a:t>数据集</a:t>
            </a:r>
            <a:endParaRPr lang="en-US" altLang="zh-CN" b="1" dirty="0">
              <a:latin typeface="宋体" pitchFamily="2" charset="-122"/>
              <a:ea typeface="宋体" pitchFamily="2" charset="-122"/>
              <a:cs typeface="Calibri" panose="020F0502020204030204" pitchFamily="34" charset="0"/>
            </a:endParaRPr>
          </a:p>
          <a:p>
            <a:pPr lvl="0" indent="0" algn="just">
              <a:spcAft>
                <a:spcPts val="1300"/>
              </a:spcAft>
              <a:buNone/>
            </a:pPr>
            <a:r>
              <a:rPr lang="en-US" altLang="zh-CN" sz="2000" dirty="0">
                <a:latin typeface="宋体" pitchFamily="2" charset="-122"/>
                <a:ea typeface="宋体" pitchFamily="2" charset="-122"/>
                <a:cs typeface="Calibri" panose="020F0502020204030204" pitchFamily="34" charset="0"/>
              </a:rPr>
              <a:t>(a)</a:t>
            </a:r>
            <a:r>
              <a:rPr lang="zh-CN" altLang="en-US" sz="2000" dirty="0">
                <a:latin typeface="宋体" pitchFamily="2" charset="-122"/>
                <a:ea typeface="宋体" pitchFamily="2" charset="-122"/>
                <a:cs typeface="Calibri" panose="020F0502020204030204" pitchFamily="34" charset="0"/>
              </a:rPr>
              <a:t>观察窗口大小</a:t>
            </a:r>
            <a:r>
              <a:rPr lang="zh-CN" altLang="en-US" sz="2000" dirty="0">
                <a:latin typeface="宋体" pitchFamily="2" charset="-122"/>
                <a:ea typeface="宋体" pitchFamily="2" charset="-122"/>
                <a:cs typeface="Calibri" panose="020F0502020204030204" pitchFamily="34" charset="0"/>
                <a:sym typeface="+mn-ea"/>
              </a:rPr>
              <a:t>设置</a:t>
            </a:r>
            <a:r>
              <a:rPr lang="zh-CN" altLang="en-US" sz="2000" dirty="0">
                <a:latin typeface="宋体" pitchFamily="2" charset="-122"/>
                <a:ea typeface="宋体" pitchFamily="2" charset="-122"/>
                <a:cs typeface="Calibri" panose="020F0502020204030204" pitchFamily="34" charset="0"/>
              </a:rPr>
              <a:t>为</a:t>
            </a:r>
            <a:r>
              <a:rPr lang="en-US" altLang="zh-CN" sz="2000" b="1" dirty="0">
                <a:latin typeface="宋体" pitchFamily="2" charset="-122"/>
                <a:ea typeface="宋体" pitchFamily="2" charset="-122"/>
                <a:cs typeface="Calibri" panose="020F0502020204030204" pitchFamily="34" charset="0"/>
              </a:rPr>
              <a:t>5</a:t>
            </a:r>
            <a:endParaRPr lang="en-US" altLang="zh-CN" sz="2000" dirty="0">
              <a:latin typeface="宋体" pitchFamily="2" charset="-122"/>
              <a:ea typeface="宋体" pitchFamily="2" charset="-122"/>
              <a:cs typeface="Calibri" panose="020F0502020204030204" pitchFamily="34" charset="0"/>
            </a:endParaRPr>
          </a:p>
          <a:p>
            <a:pPr lvl="0" indent="0" algn="just">
              <a:spcAft>
                <a:spcPts val="1300"/>
              </a:spcAft>
              <a:buNone/>
            </a:pPr>
            <a:r>
              <a:rPr lang="zh-CN" altLang="en-US" sz="2000" dirty="0">
                <a:latin typeface="宋体" pitchFamily="2" charset="-122"/>
                <a:ea typeface="宋体" pitchFamily="2" charset="-122"/>
                <a:cs typeface="Calibri" panose="020F0502020204030204" pitchFamily="34" charset="0"/>
              </a:rPr>
              <a:t>预测窗口大小分别设置为</a:t>
            </a:r>
            <a:r>
              <a:rPr lang="en-US" altLang="zh-CN" sz="2000" dirty="0">
                <a:latin typeface="宋体" pitchFamily="2" charset="-122"/>
                <a:ea typeface="宋体" pitchFamily="2" charset="-122"/>
                <a:cs typeface="Calibri" panose="020F0502020204030204" pitchFamily="34" charset="0"/>
              </a:rPr>
              <a:t>1</a:t>
            </a:r>
            <a:r>
              <a:rPr lang="zh-CN" altLang="en-US" sz="2000" dirty="0">
                <a:latin typeface="宋体" pitchFamily="2" charset="-122"/>
                <a:ea typeface="宋体" pitchFamily="2" charset="-122"/>
                <a:cs typeface="Calibri" panose="020F0502020204030204" pitchFamily="34" charset="0"/>
              </a:rPr>
              <a:t>、</a:t>
            </a:r>
            <a:r>
              <a:rPr lang="en-US" altLang="zh-CN" sz="2000" dirty="0">
                <a:latin typeface="宋体" pitchFamily="2" charset="-122"/>
                <a:ea typeface="宋体" pitchFamily="2" charset="-122"/>
                <a:cs typeface="Calibri" panose="020F0502020204030204" pitchFamily="34" charset="0"/>
              </a:rPr>
              <a:t>3</a:t>
            </a:r>
            <a:r>
              <a:rPr lang="zh-CN" altLang="en-US" sz="2000" dirty="0">
                <a:latin typeface="宋体" pitchFamily="2" charset="-122"/>
                <a:ea typeface="宋体" pitchFamily="2" charset="-122"/>
                <a:cs typeface="Calibri" panose="020F0502020204030204" pitchFamily="34" charset="0"/>
              </a:rPr>
              <a:t>、</a:t>
            </a:r>
            <a:r>
              <a:rPr lang="en-US" altLang="zh-CN" sz="2000" dirty="0">
                <a:latin typeface="宋体" pitchFamily="2" charset="-122"/>
                <a:ea typeface="宋体" pitchFamily="2" charset="-122"/>
                <a:cs typeface="Calibri" panose="020F0502020204030204" pitchFamily="34" charset="0"/>
              </a:rPr>
              <a:t>5</a:t>
            </a:r>
            <a:endParaRPr lang="en-US" altLang="zh-CN" sz="2000" dirty="0">
              <a:latin typeface="宋体" pitchFamily="2" charset="-122"/>
              <a:ea typeface="宋体" pitchFamily="2" charset="-122"/>
              <a:cs typeface="Calibri" panose="020F0502020204030204" pitchFamily="34" charset="0"/>
            </a:endParaRPr>
          </a:p>
          <a:p>
            <a:pPr lvl="0" indent="0" algn="just">
              <a:spcAft>
                <a:spcPts val="1300"/>
              </a:spcAft>
              <a:buNone/>
            </a:pPr>
            <a:r>
              <a:rPr lang="zh-CN" altLang="en-US" sz="2000" dirty="0">
                <a:latin typeface="宋体" pitchFamily="2" charset="-122"/>
                <a:ea typeface="宋体" pitchFamily="2" charset="-122"/>
                <a:cs typeface="Calibri" panose="020F0502020204030204" pitchFamily="34" charset="0"/>
              </a:rPr>
              <a:t>各评价指标如表所示</a:t>
            </a:r>
            <a:r>
              <a:rPr lang="en-US" altLang="zh-CN" sz="2000" dirty="0">
                <a:latin typeface="宋体" pitchFamily="2" charset="-122"/>
                <a:ea typeface="宋体" pitchFamily="2" charset="-122"/>
                <a:cs typeface="Calibri" panose="020F0502020204030204" pitchFamily="34" charset="0"/>
              </a:rPr>
              <a:t>；</a:t>
            </a:r>
            <a:endParaRPr lang="en-US" altLang="zh-CN" sz="2000" dirty="0">
              <a:latin typeface="宋体" pitchFamily="2" charset="-122"/>
              <a:ea typeface="宋体" pitchFamily="2" charset="-122"/>
              <a:cs typeface="Calibri" panose="020F0502020204030204" pitchFamily="34" charset="0"/>
            </a:endParaRPr>
          </a:p>
          <a:p>
            <a:pPr lvl="0" indent="0" algn="just">
              <a:spcAft>
                <a:spcPts val="1300"/>
              </a:spcAft>
              <a:buNone/>
            </a:pPr>
            <a:r>
              <a:rPr lang="zh-CN" altLang="en-US" sz="2000" dirty="0">
                <a:latin typeface="宋体" pitchFamily="2" charset="-122"/>
                <a:ea typeface="宋体" pitchFamily="2" charset="-122"/>
                <a:cs typeface="Calibri" panose="020F0502020204030204" pitchFamily="34" charset="0"/>
                <a:sym typeface="+mn-ea"/>
              </a:rPr>
              <a:t>加入</a:t>
            </a:r>
            <a:r>
              <a:rPr lang="en-US" altLang="zh-CN" sz="2000" dirty="0">
                <a:latin typeface="宋体" pitchFamily="2" charset="-122"/>
                <a:ea typeface="宋体" pitchFamily="2" charset="-122"/>
                <a:cs typeface="Calibri" panose="020F0502020204030204" pitchFamily="34" charset="0"/>
                <a:sym typeface="+mn-ea"/>
              </a:rPr>
              <a:t>TcEmbedding</a:t>
            </a:r>
            <a:r>
              <a:rPr lang="zh-CN" altLang="en-US" sz="2000" dirty="0">
                <a:latin typeface="宋体" pitchFamily="2" charset="-122"/>
                <a:ea typeface="宋体" pitchFamily="2" charset="-122"/>
                <a:cs typeface="Calibri" panose="020F0502020204030204" pitchFamily="34" charset="0"/>
                <a:sym typeface="+mn-ea"/>
              </a:rPr>
              <a:t>后</a:t>
            </a:r>
            <a:r>
              <a:rPr lang="en-US" altLang="zh-CN" sz="2000" dirty="0">
                <a:latin typeface="宋体" pitchFamily="2" charset="-122"/>
                <a:ea typeface="宋体" pitchFamily="2" charset="-122"/>
                <a:cs typeface="Calibri" panose="020F0502020204030204" pitchFamily="34" charset="0"/>
                <a:sym typeface="+mn-ea"/>
              </a:rPr>
              <a:t>模型在</a:t>
            </a:r>
            <a:endParaRPr lang="en-US" altLang="zh-CN" sz="2000" dirty="0">
              <a:latin typeface="宋体" pitchFamily="2" charset="-122"/>
              <a:ea typeface="宋体" pitchFamily="2" charset="-122"/>
              <a:cs typeface="Calibri" panose="020F0502020204030204" pitchFamily="34" charset="0"/>
              <a:sym typeface="+mn-ea"/>
            </a:endParaRPr>
          </a:p>
          <a:p>
            <a:pPr lvl="0" indent="0" algn="just">
              <a:spcAft>
                <a:spcPts val="1300"/>
              </a:spcAft>
              <a:buNone/>
            </a:pPr>
            <a:r>
              <a:rPr lang="en-US" altLang="zh-CN" sz="2000" dirty="0">
                <a:latin typeface="宋体" pitchFamily="2" charset="-122"/>
                <a:ea typeface="宋体" pitchFamily="2" charset="-122"/>
                <a:cs typeface="Calibri" panose="020F0502020204030204" pitchFamily="34" charset="0"/>
                <a:sym typeface="+mn-ea"/>
              </a:rPr>
              <a:t>核心指标上表现显著提升</a:t>
            </a:r>
            <a:endParaRPr lang="zh-CN" altLang="zh-CN" sz="2000" dirty="0">
              <a:latin typeface="宋体" pitchFamily="2" charset="-122"/>
              <a:ea typeface="宋体" pitchFamily="2" charset="-122"/>
              <a:cs typeface="Calibri" panose="020F0502020204030204" pitchFamily="34" charset="0"/>
            </a:endParaRPr>
          </a:p>
        </p:txBody>
      </p:sp>
      <p:graphicFrame>
        <p:nvGraphicFramePr>
          <p:cNvPr id="3" name="表格 2"/>
          <p:cNvGraphicFramePr/>
          <p:nvPr>
            <p:custDataLst>
              <p:tags r:id="rId1"/>
            </p:custDataLst>
          </p:nvPr>
        </p:nvGraphicFramePr>
        <p:xfrm>
          <a:off x="4508500" y="1142365"/>
          <a:ext cx="5438140" cy="5118735"/>
        </p:xfrm>
        <a:graphic>
          <a:graphicData uri="http://schemas.openxmlformats.org/drawingml/2006/table">
            <a:tbl>
              <a:tblPr/>
              <a:tblGrid>
                <a:gridCol w="858520"/>
                <a:gridCol w="1004570"/>
                <a:gridCol w="887095"/>
                <a:gridCol w="791210"/>
                <a:gridCol w="797560"/>
                <a:gridCol w="887095"/>
              </a:tblGrid>
              <a:tr h="382270">
                <a:tc>
                  <a:txBody>
                    <a:bodyPr/>
                    <a:p>
                      <a:pPr marL="68580" indent="0" algn="ctr">
                        <a:lnSpc>
                          <a:spcPct val="114000"/>
                        </a:lnSpc>
                        <a:spcBef>
                          <a:spcPct val="0"/>
                        </a:spcBef>
                        <a:spcAft>
                          <a:spcPct val="0"/>
                        </a:spcAft>
                      </a:pPr>
                      <a:r>
                        <a:rPr lang="en-US" altLang="zh-CN" sz="1200" b="1">
                          <a:latin typeface="Times New Roman" panose="02020503050405090304"/>
                          <a:ea typeface="Times New Roman" panose="02020503050405090304"/>
                        </a:rPr>
                        <a:t>window size</a:t>
                      </a:r>
                      <a:endParaRPr lang="en-US" altLang="zh-CN" sz="1200" b="1">
                        <a:latin typeface="Times New Roman" panose="02020503050405090304"/>
                        <a:ea typeface="Times New Roman" panose="02020503050405090304"/>
                      </a:endParaRPr>
                    </a:p>
                  </a:txBody>
                  <a:tcPr marL="0" marR="0" marT="0" marB="0" anchor="t" anchorCtr="0">
                    <a:lnL>
                      <a:noFill/>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12700">
                      <a:solidFill>
                        <a:schemeClr val="tx1"/>
                      </a:solidFill>
                      <a:prstDash val="solid"/>
                    </a:lnB>
                    <a:noFill/>
                  </a:tcPr>
                </a:tc>
                <a:tc>
                  <a:txBody>
                    <a:bodyPr/>
                    <a:p>
                      <a:pPr marL="68580" indent="0" algn="ctr">
                        <a:lnSpc>
                          <a:spcPct val="114000"/>
                        </a:lnSpc>
                        <a:spcBef>
                          <a:spcPct val="0"/>
                        </a:spcBef>
                        <a:spcAft>
                          <a:spcPct val="0"/>
                        </a:spcAft>
                      </a:pPr>
                      <a:r>
                        <a:rPr lang="en-US" altLang="zh-CN" sz="1200" b="1">
                          <a:latin typeface="Times New Roman" panose="02020503050405090304"/>
                          <a:ea typeface="Times New Roman" panose="02020503050405090304"/>
                        </a:rPr>
                        <a:t>Model</a:t>
                      </a:r>
                      <a:endParaRPr lang="en-US" altLang="zh-CN" sz="1200" b="1">
                        <a:latin typeface="Times New Roman" panose="02020503050405090304"/>
                        <a:ea typeface="Times New Roman" panose="02020503050405090304"/>
                      </a:endParaRPr>
                    </a:p>
                  </a:txBody>
                  <a:tcPr marL="0" marR="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12700">
                      <a:solidFill>
                        <a:schemeClr val="tx1"/>
                      </a:solidFill>
                      <a:prstDash val="solid"/>
                    </a:lnB>
                    <a:noFill/>
                  </a:tcPr>
                </a:tc>
                <a:tc>
                  <a:txBody>
                    <a:bodyPr/>
                    <a:p>
                      <a:pPr marL="68580" indent="0" algn="ctr">
                        <a:lnSpc>
                          <a:spcPct val="114000"/>
                        </a:lnSpc>
                        <a:spcBef>
                          <a:spcPct val="0"/>
                        </a:spcBef>
                        <a:spcAft>
                          <a:spcPct val="0"/>
                        </a:spcAft>
                      </a:pPr>
                      <a:r>
                        <a:rPr lang="en-US" altLang="zh-CN" sz="1200" b="1">
                          <a:latin typeface="Times New Roman" panose="02020503050405090304"/>
                          <a:ea typeface="等线" panose="020F0502020204030204"/>
                        </a:rPr>
                        <a:t>N</a:t>
                      </a:r>
                      <a:r>
                        <a:rPr lang="en-US" altLang="zh-CN" sz="1200" b="1">
                          <a:latin typeface="Times New Roman" panose="02020503050405090304"/>
                          <a:ea typeface="Times New Roman" panose="02020503050405090304"/>
                        </a:rPr>
                        <a:t>mse</a:t>
                      </a:r>
                      <a:endParaRPr lang="en-US" altLang="zh-CN" sz="1200" b="1">
                        <a:latin typeface="Times New Roman" panose="02020503050405090304"/>
                        <a:ea typeface="Times New Roman" panose="02020503050405090304"/>
                      </a:endParaRPr>
                    </a:p>
                  </a:txBody>
                  <a:tcPr marL="0" marR="0" marT="0" marB="0" anchor="t" anchorCtr="0">
                    <a:lnL w="6350" cap="flat" cmpd="sng">
                      <a:solidFill>
                        <a:srgbClr val="000008"/>
                      </a:solidFill>
                      <a:prstDash val="solid"/>
                      <a:headEnd type="none" w="med" len="med"/>
                      <a:tailEnd type="none" w="med" len="med"/>
                    </a:lnL>
                    <a:lnR>
                      <a:noFill/>
                    </a:lnR>
                    <a:lnT w="6350" cap="flat" cmpd="sng">
                      <a:solidFill>
                        <a:srgbClr val="000008"/>
                      </a:solidFill>
                      <a:prstDash val="solid"/>
                      <a:headEnd type="none" w="med" len="med"/>
                      <a:tailEnd type="none" w="med" len="med"/>
                    </a:lnT>
                    <a:lnB w="12700">
                      <a:solidFill>
                        <a:schemeClr val="tx1"/>
                      </a:solidFill>
                      <a:prstDash val="solid"/>
                    </a:lnB>
                    <a:noFill/>
                  </a:tcPr>
                </a:tc>
                <a:tc>
                  <a:txBody>
                    <a:bodyPr/>
                    <a:p>
                      <a:pPr marL="68580" indent="0" algn="ctr">
                        <a:lnSpc>
                          <a:spcPct val="114000"/>
                        </a:lnSpc>
                        <a:spcBef>
                          <a:spcPct val="0"/>
                        </a:spcBef>
                        <a:spcAft>
                          <a:spcPct val="0"/>
                        </a:spcAft>
                      </a:pPr>
                      <a:r>
                        <a:rPr lang="en-US" altLang="zh-CN" sz="1200" b="1">
                          <a:latin typeface="Times New Roman" panose="02020503050405090304"/>
                          <a:ea typeface="Times New Roman" panose="02020503050405090304"/>
                        </a:rPr>
                        <a:t>SGCS</a:t>
                      </a:r>
                      <a:endParaRPr lang="en-US" altLang="zh-CN" sz="1200" b="1">
                        <a:latin typeface="Times New Roman" panose="02020503050405090304"/>
                        <a:ea typeface="Times New Roman" panose="02020503050405090304"/>
                      </a:endParaRPr>
                    </a:p>
                  </a:txBody>
                  <a:tcPr marL="0" marR="0" marT="0" marB="0" anchor="t" anchorCtr="0">
                    <a:lnL>
                      <a:noFill/>
                    </a:lnL>
                    <a:lnR>
                      <a:noFill/>
                    </a:lnR>
                    <a:lnT w="6350" cap="flat" cmpd="sng">
                      <a:solidFill>
                        <a:srgbClr val="000008"/>
                      </a:solidFill>
                      <a:prstDash val="solid"/>
                      <a:headEnd type="none" w="med" len="med"/>
                      <a:tailEnd type="none" w="med" len="med"/>
                    </a:lnT>
                    <a:lnB w="12700">
                      <a:solidFill>
                        <a:schemeClr val="tx1"/>
                      </a:solidFill>
                      <a:prstDash val="solid"/>
                    </a:lnB>
                    <a:noFill/>
                  </a:tcPr>
                </a:tc>
                <a:tc>
                  <a:txBody>
                    <a:bodyPr/>
                    <a:p>
                      <a:pPr marL="68580" indent="0" algn="ctr">
                        <a:lnSpc>
                          <a:spcPct val="114000"/>
                        </a:lnSpc>
                        <a:spcBef>
                          <a:spcPct val="0"/>
                        </a:spcBef>
                        <a:spcAft>
                          <a:spcPct val="0"/>
                        </a:spcAft>
                      </a:pPr>
                      <a:r>
                        <a:rPr lang="en-US" altLang="zh-CN" sz="1200" b="1">
                          <a:latin typeface="Times New Roman" panose="02020503050405090304"/>
                          <a:ea typeface="Times New Roman" panose="02020503050405090304"/>
                        </a:rPr>
                        <a:t>Params(K)</a:t>
                      </a:r>
                      <a:endParaRPr lang="en-US" altLang="zh-CN" sz="1200" b="1">
                        <a:latin typeface="Times New Roman" panose="02020503050405090304"/>
                        <a:ea typeface="Times New Roman" panose="02020503050405090304"/>
                      </a:endParaRPr>
                    </a:p>
                  </a:txBody>
                  <a:tcPr marL="0" marR="0" marT="0" marB="0" anchor="t" anchorCtr="0">
                    <a:lnL>
                      <a:noFill/>
                    </a:lnL>
                    <a:lnR>
                      <a:noFill/>
                    </a:lnR>
                    <a:lnT w="6350" cap="flat" cmpd="sng">
                      <a:solidFill>
                        <a:srgbClr val="000008"/>
                      </a:solidFill>
                      <a:prstDash val="solid"/>
                      <a:headEnd type="none" w="med" len="med"/>
                      <a:tailEnd type="none" w="med" len="med"/>
                    </a:lnT>
                    <a:lnB w="12700">
                      <a:solidFill>
                        <a:schemeClr val="tx1"/>
                      </a:solidFill>
                      <a:prstDash val="solid"/>
                    </a:lnB>
                    <a:noFill/>
                  </a:tcPr>
                </a:tc>
                <a:tc>
                  <a:txBody>
                    <a:bodyPr/>
                    <a:p>
                      <a:pPr marL="68580" indent="0" algn="ctr">
                        <a:lnSpc>
                          <a:spcPct val="114000"/>
                        </a:lnSpc>
                        <a:spcBef>
                          <a:spcPct val="0"/>
                        </a:spcBef>
                        <a:spcAft>
                          <a:spcPct val="0"/>
                        </a:spcAft>
                      </a:pPr>
                      <a:r>
                        <a:rPr lang="en-US" altLang="zh-CN" sz="1200" b="1">
                          <a:latin typeface="Times New Roman" panose="02020503050405090304"/>
                          <a:ea typeface="Times New Roman" panose="02020503050405090304"/>
                        </a:rPr>
                        <a:t>FLOPs(M)</a:t>
                      </a:r>
                      <a:endParaRPr lang="en-US" altLang="zh-CN" sz="1200" b="1">
                        <a:latin typeface="Times New Roman" panose="02020503050405090304"/>
                        <a:ea typeface="Times New Roman" panose="02020503050405090304"/>
                      </a:endParaRPr>
                    </a:p>
                  </a:txBody>
                  <a:tcPr marL="0" marR="0" marT="0" marB="0" anchor="t" anchorCtr="0">
                    <a:lnL>
                      <a:noFill/>
                    </a:lnL>
                    <a:lnR>
                      <a:noFill/>
                    </a:lnR>
                    <a:lnT w="6350" cap="flat" cmpd="sng">
                      <a:solidFill>
                        <a:srgbClr val="000008"/>
                      </a:solidFill>
                      <a:prstDash val="solid"/>
                      <a:headEnd type="none" w="med" len="med"/>
                      <a:tailEnd type="none" w="med" len="med"/>
                    </a:lnT>
                    <a:lnB w="12700">
                      <a:solidFill>
                        <a:schemeClr val="tx1"/>
                      </a:solidFill>
                      <a:prstDash val="solid"/>
                    </a:lnB>
                    <a:noFill/>
                  </a:tcPr>
                </a:tc>
              </a:tr>
              <a:tr h="252095">
                <a:tc>
                  <a:txBody>
                    <a:bodyPr/>
                    <a:p>
                      <a:pPr marL="68580" indent="0" algn="ctr">
                        <a:lnSpc>
                          <a:spcPct val="114000"/>
                        </a:lnSpc>
                        <a:spcBef>
                          <a:spcPct val="0"/>
                        </a:spcBef>
                        <a:spcAft>
                          <a:spcPct val="0"/>
                        </a:spcAft>
                      </a:pPr>
                      <a:r>
                        <a:rPr lang="en-US" altLang="zh-CN" sz="1200">
                          <a:latin typeface="Times New Roman" panose="02020503050405090304"/>
                          <a:ea typeface="等线" panose="020F0502020204030204"/>
                        </a:rPr>
                        <a:t> </a:t>
                      </a:r>
                      <a:endParaRPr lang="en-US" altLang="zh-CN" sz="1200">
                        <a:latin typeface="Times New Roman" panose="02020503050405090304"/>
                        <a:ea typeface="等线" panose="020F0502020204030204"/>
                      </a:endParaRPr>
                    </a:p>
                  </a:txBody>
                  <a:tcPr marL="0" marR="0" marT="0" marB="0" anchor="t" anchorCtr="0">
                    <a:lnL>
                      <a:noFill/>
                    </a:lnL>
                    <a:lnR w="6350" cap="flat" cmpd="sng">
                      <a:solidFill>
                        <a:srgbClr val="000008"/>
                      </a:solidFill>
                      <a:prstDash val="solid"/>
                      <a:headEnd type="none" w="med" len="med"/>
                      <a:tailEnd type="none" w="med" len="med"/>
                    </a:lnR>
                    <a:lnT w="12700">
                      <a:solidFill>
                        <a:schemeClr val="tx1"/>
                      </a:solidFill>
                      <a:prstDash val="solid"/>
                    </a:lnT>
                    <a:lnB>
                      <a:noFill/>
                    </a:lnB>
                    <a:noFill/>
                  </a:tcPr>
                </a:tc>
                <a:tc>
                  <a:txBody>
                    <a:bodyPr/>
                    <a:p>
                      <a:pPr marL="68580" indent="0" algn="ctr">
                        <a:lnSpc>
                          <a:spcPct val="114000"/>
                        </a:lnSpc>
                        <a:spcBef>
                          <a:spcPct val="0"/>
                        </a:spcBef>
                        <a:spcAft>
                          <a:spcPct val="0"/>
                        </a:spcAft>
                      </a:pPr>
                      <a:r>
                        <a:rPr lang="en-US" altLang="zh-CN" sz="1200">
                          <a:latin typeface="Times New Roman" panose="02020503050405090304"/>
                          <a:ea typeface="Times New Roman" panose="02020503050405090304"/>
                        </a:rPr>
                        <a:t>Transformer</a:t>
                      </a:r>
                      <a:endParaRPr lang="en-US" altLang="zh-CN" sz="1200">
                        <a:latin typeface="Times New Roman" panose="02020503050405090304"/>
                        <a:ea typeface="Times New Roman" panose="02020503050405090304"/>
                      </a:endParaRPr>
                    </a:p>
                  </a:txBody>
                  <a:tcPr marL="0" marR="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12700">
                      <a:solidFill>
                        <a:schemeClr val="tx1"/>
                      </a:solidFill>
                      <a:prstDash val="solid"/>
                    </a:lnT>
                    <a:lnB>
                      <a:noFill/>
                    </a:lnB>
                    <a:noFill/>
                  </a:tcPr>
                </a:tc>
                <a:tc>
                  <a:txBody>
                    <a:bodyPr/>
                    <a:p>
                      <a:pPr marL="68580" indent="0" algn="ctr" fontAlgn="ctr">
                        <a:lnSpc>
                          <a:spcPct val="114000"/>
                        </a:lnSpc>
                        <a:spcBef>
                          <a:spcPct val="0"/>
                        </a:spcBef>
                        <a:spcAft>
                          <a:spcPts val="1000"/>
                        </a:spcAft>
                      </a:pPr>
                      <a:r>
                        <a:rPr lang="en-US" altLang="zh-CN" sz="1400" i="0">
                          <a:solidFill>
                            <a:srgbClr val="000000"/>
                          </a:solidFill>
                          <a:latin typeface="Times New Roman" panose="02020503050405090304"/>
                          <a:ea typeface="Times New Roman" panose="02020503050405090304"/>
                        </a:rPr>
                        <a:t>0.171611</a:t>
                      </a:r>
                      <a:endParaRPr lang="en-US" altLang="zh-CN" sz="1400" i="0">
                        <a:solidFill>
                          <a:srgbClr val="000000"/>
                        </a:solidFill>
                        <a:latin typeface="Times New Roman" panose="02020503050405090304"/>
                        <a:ea typeface="Times New Roman" panose="02020503050405090304"/>
                      </a:endParaRPr>
                    </a:p>
                  </a:txBody>
                  <a:tcPr marL="0" marR="0" marT="0" marB="0" anchor="ctr" anchorCtr="0">
                    <a:lnL w="6350" cap="flat" cmpd="sng">
                      <a:solidFill>
                        <a:srgbClr val="000008"/>
                      </a:solidFill>
                      <a:prstDash val="solid"/>
                      <a:headEnd type="none" w="med" len="med"/>
                      <a:tailEnd type="none" w="med" len="med"/>
                    </a:lnL>
                    <a:lnR>
                      <a:noFill/>
                    </a:lnR>
                    <a:lnT w="12700">
                      <a:solidFill>
                        <a:schemeClr val="tx1"/>
                      </a:solidFill>
                      <a:prstDash val="solid"/>
                    </a:lnT>
                    <a:lnB>
                      <a:noFill/>
                    </a:lnB>
                    <a:noFill/>
                  </a:tcPr>
                </a:tc>
                <a:tc>
                  <a:txBody>
                    <a:bodyPr/>
                    <a:p>
                      <a:pPr marL="68580" indent="0" algn="ctr" fontAlgn="ctr">
                        <a:lnSpc>
                          <a:spcPct val="114000"/>
                        </a:lnSpc>
                        <a:spcBef>
                          <a:spcPct val="0"/>
                        </a:spcBef>
                        <a:spcAft>
                          <a:spcPts val="1000"/>
                        </a:spcAft>
                      </a:pPr>
                      <a:r>
                        <a:rPr lang="en-US" altLang="zh-CN" sz="1400" i="0">
                          <a:solidFill>
                            <a:srgbClr val="000000"/>
                          </a:solidFill>
                          <a:latin typeface="Times New Roman" panose="02020503050405090304"/>
                          <a:ea typeface="Times New Roman" panose="02020503050405090304"/>
                        </a:rPr>
                        <a:t>0.774451</a:t>
                      </a:r>
                      <a:endParaRPr lang="en-US" altLang="zh-CN" sz="1400" i="0">
                        <a:solidFill>
                          <a:srgbClr val="000000"/>
                        </a:solidFill>
                        <a:latin typeface="Times New Roman" panose="02020503050405090304"/>
                        <a:ea typeface="Times New Roman" panose="02020503050405090304"/>
                      </a:endParaRPr>
                    </a:p>
                  </a:txBody>
                  <a:tcPr marL="0" marR="0" marT="0" marB="0" anchor="ctr" anchorCtr="0">
                    <a:lnL>
                      <a:noFill/>
                    </a:lnL>
                    <a:lnR>
                      <a:noFill/>
                    </a:lnR>
                    <a:lnT w="12700">
                      <a:solidFill>
                        <a:schemeClr val="tx1"/>
                      </a:solidFill>
                      <a:prstDash val="solid"/>
                    </a:lnT>
                    <a:lnB>
                      <a:noFill/>
                    </a:lnB>
                    <a:noFill/>
                  </a:tcPr>
                </a:tc>
                <a:tc>
                  <a:txBody>
                    <a:bodyPr/>
                    <a:p>
                      <a:pPr marL="68580" indent="0" algn="ctr" fontAlgn="ctr">
                        <a:lnSpc>
                          <a:spcPct val="114000"/>
                        </a:lnSpc>
                        <a:spcBef>
                          <a:spcPct val="0"/>
                        </a:spcBef>
                        <a:spcAft>
                          <a:spcPts val="1000"/>
                        </a:spcAft>
                      </a:pPr>
                      <a:r>
                        <a:rPr lang="en-US" altLang="zh-CN" sz="1400" i="0">
                          <a:solidFill>
                            <a:srgbClr val="000000"/>
                          </a:solidFill>
                          <a:latin typeface="Times New Roman" panose="02020503050405090304"/>
                          <a:ea typeface="Times New Roman" panose="02020503050405090304"/>
                        </a:rPr>
                        <a:t>433.3322</a:t>
                      </a:r>
                      <a:endParaRPr lang="en-US" altLang="zh-CN" sz="1400" i="0">
                        <a:solidFill>
                          <a:srgbClr val="000000"/>
                        </a:solidFill>
                        <a:latin typeface="Times New Roman" panose="02020503050405090304"/>
                        <a:ea typeface="Times New Roman" panose="02020503050405090304"/>
                      </a:endParaRPr>
                    </a:p>
                  </a:txBody>
                  <a:tcPr marL="0" marR="0" marT="0" marB="0" anchor="ctr" anchorCtr="0">
                    <a:lnL>
                      <a:noFill/>
                    </a:lnL>
                    <a:lnR>
                      <a:noFill/>
                    </a:lnR>
                    <a:lnT w="12700">
                      <a:solidFill>
                        <a:schemeClr val="tx1"/>
                      </a:solidFill>
                      <a:prstDash val="solid"/>
                    </a:lnT>
                    <a:lnB>
                      <a:noFill/>
                    </a:lnB>
                    <a:noFill/>
                  </a:tcPr>
                </a:tc>
                <a:tc>
                  <a:txBody>
                    <a:bodyPr/>
                    <a:p>
                      <a:pPr marL="68580" indent="0" algn="ctr" fontAlgn="ctr">
                        <a:lnSpc>
                          <a:spcPct val="114000"/>
                        </a:lnSpc>
                        <a:spcBef>
                          <a:spcPct val="0"/>
                        </a:spcBef>
                        <a:spcAft>
                          <a:spcPts val="1000"/>
                        </a:spcAft>
                      </a:pPr>
                      <a:r>
                        <a:rPr lang="en-US" altLang="zh-CN" sz="1400" i="0">
                          <a:solidFill>
                            <a:srgbClr val="000000"/>
                          </a:solidFill>
                          <a:latin typeface="Times New Roman" panose="02020503050405090304"/>
                          <a:ea typeface="Times New Roman" panose="02020503050405090304"/>
                        </a:rPr>
                        <a:t>80688.192</a:t>
                      </a:r>
                      <a:endParaRPr lang="en-US" altLang="zh-CN" sz="1400" i="0">
                        <a:solidFill>
                          <a:srgbClr val="000000"/>
                        </a:solidFill>
                        <a:latin typeface="Times New Roman" panose="02020503050405090304"/>
                        <a:ea typeface="Times New Roman" panose="02020503050405090304"/>
                      </a:endParaRPr>
                    </a:p>
                  </a:txBody>
                  <a:tcPr marL="0" marR="0" marT="0" marB="0" anchor="ctr" anchorCtr="0">
                    <a:lnL>
                      <a:noFill/>
                    </a:lnL>
                    <a:lnR>
                      <a:noFill/>
                    </a:lnR>
                    <a:lnT w="12700">
                      <a:solidFill>
                        <a:schemeClr val="tx1"/>
                      </a:solidFill>
                      <a:prstDash val="solid"/>
                    </a:lnT>
                    <a:lnB>
                      <a:noFill/>
                    </a:lnB>
                    <a:noFill/>
                  </a:tcPr>
                </a:tc>
              </a:tr>
              <a:tr h="251460">
                <a:tc>
                  <a:txBody>
                    <a:bodyPr/>
                    <a:p>
                      <a:pPr marL="68580" indent="0" algn="ctr">
                        <a:lnSpc>
                          <a:spcPct val="114000"/>
                        </a:lnSpc>
                        <a:spcBef>
                          <a:spcPct val="0"/>
                        </a:spcBef>
                        <a:spcAft>
                          <a:spcPct val="0"/>
                        </a:spcAft>
                      </a:pPr>
                      <a:r>
                        <a:rPr lang="en-US" altLang="zh-CN" sz="1200">
                          <a:latin typeface="Times New Roman" panose="02020503050405090304"/>
                          <a:ea typeface="等线" panose="020F0502020204030204"/>
                        </a:rPr>
                        <a:t> </a:t>
                      </a:r>
                      <a:endParaRPr lang="en-US" altLang="zh-CN" sz="1200">
                        <a:latin typeface="Times New Roman" panose="02020503050405090304"/>
                        <a:ea typeface="等线" panose="020F0502020204030204"/>
                      </a:endParaRPr>
                    </a:p>
                  </a:txBody>
                  <a:tcPr marL="0" marR="0" marT="0" marB="0" anchor="t" anchorCtr="0">
                    <a:lnL>
                      <a:noFill/>
                    </a:lnL>
                    <a:lnR w="6350" cap="flat" cmpd="sng">
                      <a:solidFill>
                        <a:srgbClr val="000008"/>
                      </a:solidFill>
                      <a:prstDash val="solid"/>
                      <a:headEnd type="none" w="med" len="med"/>
                      <a:tailEnd type="none" w="med" len="med"/>
                    </a:lnR>
                    <a:lnT>
                      <a:noFill/>
                    </a:lnT>
                    <a:lnB>
                      <a:noFill/>
                    </a:lnB>
                    <a:noFill/>
                  </a:tcPr>
                </a:tc>
                <a:tc>
                  <a:txBody>
                    <a:bodyPr/>
                    <a:p>
                      <a:pPr marL="68580" indent="0" algn="ctr">
                        <a:lnSpc>
                          <a:spcPct val="114000"/>
                        </a:lnSpc>
                        <a:spcBef>
                          <a:spcPct val="0"/>
                        </a:spcBef>
                        <a:spcAft>
                          <a:spcPct val="0"/>
                        </a:spcAft>
                      </a:pPr>
                      <a:r>
                        <a:rPr lang="en-US" altLang="zh-CN" sz="1200">
                          <a:latin typeface="Times New Roman" panose="02020503050405090304"/>
                          <a:ea typeface="Times New Roman" panose="02020503050405090304"/>
                        </a:rPr>
                        <a:t>TransformerL</a:t>
                      </a:r>
                      <a:r>
                        <a:rPr lang="en-US" altLang="zh-CN" sz="1200">
                          <a:latin typeface="Times New Roman" panose="02020503050405090304"/>
                          <a:ea typeface="等线" panose="020F0502020204030204"/>
                        </a:rPr>
                        <a:t>1</a:t>
                      </a:r>
                      <a:endParaRPr lang="en-US" altLang="zh-CN" sz="1200">
                        <a:latin typeface="Times New Roman" panose="02020503050405090304"/>
                        <a:ea typeface="等线" panose="020F0502020204030204"/>
                      </a:endParaRPr>
                    </a:p>
                  </a:txBody>
                  <a:tcPr marL="0" marR="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a:noFill/>
                    </a:lnT>
                    <a:lnB>
                      <a:noFill/>
                    </a:lnB>
                    <a:noFill/>
                  </a:tcPr>
                </a:tc>
                <a:tc>
                  <a:txBody>
                    <a:bodyPr/>
                    <a:p>
                      <a:pPr marL="68580" indent="0" algn="ctr" fontAlgn="ctr">
                        <a:lnSpc>
                          <a:spcPct val="114000"/>
                        </a:lnSpc>
                        <a:spcBef>
                          <a:spcPct val="0"/>
                        </a:spcBef>
                        <a:spcAft>
                          <a:spcPts val="1000"/>
                        </a:spcAft>
                      </a:pPr>
                      <a:r>
                        <a:rPr lang="en-US" altLang="zh-CN" sz="1400" b="1" i="0">
                          <a:solidFill>
                            <a:srgbClr val="000000"/>
                          </a:solidFill>
                          <a:latin typeface="Times New Roman Bold" panose="02020503050405090304" charset="0"/>
                          <a:ea typeface="Times New Roman" panose="02020503050405090304"/>
                          <a:cs typeface="Times New Roman Bold" panose="02020503050405090304" charset="0"/>
                        </a:rPr>
                        <a:t>0.150357</a:t>
                      </a:r>
                      <a:endParaRPr lang="en-US" altLang="zh-CN" sz="1400" b="1" i="0">
                        <a:solidFill>
                          <a:srgbClr val="000000"/>
                        </a:solidFill>
                        <a:latin typeface="Times New Roman Bold" panose="02020503050405090304" charset="0"/>
                        <a:ea typeface="Times New Roman" panose="02020503050405090304"/>
                        <a:cs typeface="Times New Roman Bold" panose="02020503050405090304" charset="0"/>
                      </a:endParaRPr>
                    </a:p>
                  </a:txBody>
                  <a:tcPr marL="0" marR="0" marT="0" marB="0" anchor="ctr" anchorCtr="0">
                    <a:lnL w="6350" cap="flat" cmpd="sng">
                      <a:solidFill>
                        <a:srgbClr val="000008"/>
                      </a:solidFill>
                      <a:prstDash val="solid"/>
                      <a:headEnd type="none" w="med" len="med"/>
                      <a:tailEnd type="none" w="med" len="med"/>
                    </a:lnL>
                    <a:lnR>
                      <a:noFill/>
                    </a:lnR>
                    <a:lnT>
                      <a:noFill/>
                    </a:lnT>
                    <a:lnB>
                      <a:noFill/>
                    </a:lnB>
                    <a:noFill/>
                  </a:tcPr>
                </a:tc>
                <a:tc>
                  <a:txBody>
                    <a:bodyPr/>
                    <a:p>
                      <a:pPr marL="68580" indent="0" algn="ctr" fontAlgn="ctr">
                        <a:lnSpc>
                          <a:spcPct val="114000"/>
                        </a:lnSpc>
                        <a:spcBef>
                          <a:spcPct val="0"/>
                        </a:spcBef>
                        <a:spcAft>
                          <a:spcPts val="1000"/>
                        </a:spcAft>
                      </a:pPr>
                      <a:r>
                        <a:rPr lang="en-US" altLang="zh-CN" sz="1400" b="1" i="0">
                          <a:solidFill>
                            <a:srgbClr val="000000"/>
                          </a:solidFill>
                          <a:latin typeface="Times New Roman Bold" panose="02020503050405090304" charset="0"/>
                          <a:ea typeface="Times New Roman" panose="02020503050405090304"/>
                          <a:cs typeface="Times New Roman Bold" panose="02020503050405090304" charset="0"/>
                        </a:rPr>
                        <a:t>0.793193</a:t>
                      </a:r>
                      <a:endParaRPr lang="en-US" altLang="zh-CN" sz="1400" b="1" i="0">
                        <a:solidFill>
                          <a:srgbClr val="000000"/>
                        </a:solidFill>
                        <a:latin typeface="Times New Roman Bold" panose="02020503050405090304" charset="0"/>
                        <a:ea typeface="Times New Roman" panose="02020503050405090304"/>
                        <a:cs typeface="Times New Roman Bold" panose="02020503050405090304" charset="0"/>
                      </a:endParaRPr>
                    </a:p>
                  </a:txBody>
                  <a:tcPr marL="0" marR="0" marT="0" marB="0" anchor="ctr" anchorCtr="0">
                    <a:lnL>
                      <a:noFill/>
                    </a:lnL>
                    <a:lnR>
                      <a:noFill/>
                    </a:lnR>
                    <a:lnT>
                      <a:noFill/>
                    </a:lnT>
                    <a:lnB>
                      <a:noFill/>
                    </a:lnB>
                    <a:noFill/>
                  </a:tcPr>
                </a:tc>
                <a:tc>
                  <a:txBody>
                    <a:bodyPr/>
                    <a:p>
                      <a:pPr marL="68580" indent="0" algn="ctr" fontAlgn="ctr">
                        <a:lnSpc>
                          <a:spcPct val="114000"/>
                        </a:lnSpc>
                        <a:spcBef>
                          <a:spcPct val="0"/>
                        </a:spcBef>
                        <a:spcAft>
                          <a:spcPts val="1000"/>
                        </a:spcAft>
                      </a:pPr>
                      <a:r>
                        <a:rPr lang="en-US" altLang="zh-CN" sz="1400" i="0">
                          <a:solidFill>
                            <a:srgbClr val="000000"/>
                          </a:solidFill>
                          <a:latin typeface="Times New Roman" panose="02020503050405090304"/>
                          <a:ea typeface="Times New Roman" panose="02020503050405090304"/>
                        </a:rPr>
                        <a:t>433.3322</a:t>
                      </a:r>
                      <a:endParaRPr lang="en-US" altLang="zh-CN" sz="1400" i="0">
                        <a:solidFill>
                          <a:srgbClr val="000000"/>
                        </a:solidFill>
                        <a:latin typeface="Times New Roman" panose="02020503050405090304"/>
                        <a:ea typeface="Times New Roman" panose="02020503050405090304"/>
                      </a:endParaRPr>
                    </a:p>
                  </a:txBody>
                  <a:tcPr marL="0" marR="0" marT="0" marB="0" anchor="ctr" anchorCtr="0">
                    <a:lnL>
                      <a:noFill/>
                    </a:lnL>
                    <a:lnR>
                      <a:noFill/>
                    </a:lnR>
                    <a:lnT>
                      <a:noFill/>
                    </a:lnT>
                    <a:lnB>
                      <a:noFill/>
                    </a:lnB>
                    <a:noFill/>
                  </a:tcPr>
                </a:tc>
                <a:tc>
                  <a:txBody>
                    <a:bodyPr/>
                    <a:p>
                      <a:pPr marL="68580" indent="0" algn="ctr" fontAlgn="ctr">
                        <a:lnSpc>
                          <a:spcPct val="114000"/>
                        </a:lnSpc>
                        <a:spcBef>
                          <a:spcPct val="0"/>
                        </a:spcBef>
                        <a:spcAft>
                          <a:spcPts val="1000"/>
                        </a:spcAft>
                      </a:pPr>
                      <a:r>
                        <a:rPr lang="en-US" altLang="zh-CN" sz="1400" i="0">
                          <a:solidFill>
                            <a:srgbClr val="000000"/>
                          </a:solidFill>
                          <a:latin typeface="Times New Roman" panose="02020503050405090304"/>
                          <a:ea typeface="Times New Roman" panose="02020503050405090304"/>
                        </a:rPr>
                        <a:t>80688.192</a:t>
                      </a:r>
                      <a:endParaRPr lang="en-US" altLang="zh-CN" sz="1400" i="0">
                        <a:solidFill>
                          <a:srgbClr val="000000"/>
                        </a:solidFill>
                        <a:latin typeface="Times New Roman" panose="02020503050405090304"/>
                        <a:ea typeface="Times New Roman" panose="02020503050405090304"/>
                      </a:endParaRPr>
                    </a:p>
                  </a:txBody>
                  <a:tcPr marL="0" marR="0" marT="0" marB="0" anchor="ctr" anchorCtr="0">
                    <a:lnL>
                      <a:noFill/>
                    </a:lnL>
                    <a:lnR>
                      <a:noFill/>
                    </a:lnR>
                    <a:lnT>
                      <a:noFill/>
                    </a:lnT>
                    <a:lnB>
                      <a:noFill/>
                    </a:lnB>
                    <a:noFill/>
                  </a:tcPr>
                </a:tc>
              </a:tr>
              <a:tr h="252095">
                <a:tc>
                  <a:txBody>
                    <a:bodyPr/>
                    <a:p>
                      <a:pPr marL="68580" indent="0" algn="ctr">
                        <a:lnSpc>
                          <a:spcPct val="114000"/>
                        </a:lnSpc>
                        <a:spcBef>
                          <a:spcPct val="0"/>
                        </a:spcBef>
                        <a:spcAft>
                          <a:spcPct val="0"/>
                        </a:spcAft>
                      </a:pPr>
                      <a:r>
                        <a:rPr lang="en-US" altLang="zh-CN" sz="1200">
                          <a:latin typeface="Times New Roman" panose="02020503050405090304"/>
                          <a:ea typeface="Times New Roman" panose="02020503050405090304"/>
                        </a:rPr>
                        <a:t>5</a:t>
                      </a:r>
                      <a:r>
                        <a:rPr lang="en-US" altLang="zh-CN" sz="1200">
                          <a:latin typeface="Times New Roman" panose="02020503050405090304"/>
                          <a:ea typeface="等线" panose="020F0502020204030204"/>
                        </a:rPr>
                        <a:t>-&gt;1</a:t>
                      </a:r>
                      <a:endParaRPr lang="en-US" altLang="zh-CN" sz="1200">
                        <a:latin typeface="Times New Roman" panose="02020503050405090304"/>
                        <a:ea typeface="等线" panose="020F0502020204030204"/>
                      </a:endParaRPr>
                    </a:p>
                  </a:txBody>
                  <a:tcPr marL="0" marR="0" marT="0" marB="0" anchor="t" anchorCtr="0">
                    <a:lnL>
                      <a:noFill/>
                    </a:lnL>
                    <a:lnR w="6350" cap="flat" cmpd="sng">
                      <a:solidFill>
                        <a:srgbClr val="000008"/>
                      </a:solidFill>
                      <a:prstDash val="solid"/>
                      <a:headEnd type="none" w="med" len="med"/>
                      <a:tailEnd type="none" w="med" len="med"/>
                    </a:lnR>
                    <a:lnT>
                      <a:noFill/>
                    </a:lnT>
                    <a:lnB>
                      <a:noFill/>
                    </a:lnB>
                    <a:noFill/>
                  </a:tcPr>
                </a:tc>
                <a:tc>
                  <a:txBody>
                    <a:bodyPr/>
                    <a:p>
                      <a:pPr marL="68580" indent="0" algn="ctr">
                        <a:lnSpc>
                          <a:spcPct val="114000"/>
                        </a:lnSpc>
                        <a:spcBef>
                          <a:spcPct val="0"/>
                        </a:spcBef>
                        <a:spcAft>
                          <a:spcPct val="0"/>
                        </a:spcAft>
                      </a:pPr>
                      <a:r>
                        <a:rPr lang="en-US" altLang="zh-CN" sz="1200">
                          <a:latin typeface="Times New Roman" panose="02020503050405090304"/>
                          <a:ea typeface="Times New Roman" panose="02020503050405090304"/>
                        </a:rPr>
                        <a:t>Transformer</a:t>
                      </a:r>
                      <a:r>
                        <a:rPr lang="en-US" altLang="zh-CN" sz="1200">
                          <a:latin typeface="Times New Roman" panose="02020503050405090304"/>
                          <a:ea typeface="等线" panose="020F0502020204030204"/>
                        </a:rPr>
                        <a:t>L2</a:t>
                      </a:r>
                      <a:endParaRPr lang="en-US" altLang="zh-CN" sz="1200">
                        <a:latin typeface="Times New Roman" panose="02020503050405090304"/>
                        <a:ea typeface="等线" panose="020F0502020204030204"/>
                      </a:endParaRPr>
                    </a:p>
                  </a:txBody>
                  <a:tcPr marL="0" marR="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a:noFill/>
                    </a:lnT>
                    <a:lnB>
                      <a:noFill/>
                    </a:lnB>
                    <a:noFill/>
                  </a:tcPr>
                </a:tc>
                <a:tc>
                  <a:txBody>
                    <a:bodyPr/>
                    <a:p>
                      <a:pPr marL="68580" indent="0" algn="ctr" fontAlgn="ctr">
                        <a:lnSpc>
                          <a:spcPct val="114000"/>
                        </a:lnSpc>
                        <a:spcBef>
                          <a:spcPct val="0"/>
                        </a:spcBef>
                        <a:spcAft>
                          <a:spcPts val="1000"/>
                        </a:spcAft>
                      </a:pPr>
                      <a:r>
                        <a:rPr lang="en-US" altLang="zh-CN" sz="1400" i="0">
                          <a:solidFill>
                            <a:srgbClr val="000000"/>
                          </a:solidFill>
                          <a:latin typeface="Times New Roman" panose="02020503050405090304"/>
                          <a:ea typeface="Times New Roman" panose="02020503050405090304"/>
                        </a:rPr>
                        <a:t>0.156047</a:t>
                      </a:r>
                      <a:endParaRPr lang="en-US" altLang="zh-CN" sz="1400" i="0">
                        <a:solidFill>
                          <a:srgbClr val="000000"/>
                        </a:solidFill>
                        <a:latin typeface="Times New Roman" panose="02020503050405090304"/>
                        <a:ea typeface="Times New Roman" panose="02020503050405090304"/>
                      </a:endParaRPr>
                    </a:p>
                  </a:txBody>
                  <a:tcPr marL="0" marR="0" marT="0" marB="0" anchor="ctr" anchorCtr="0">
                    <a:lnL w="6350" cap="flat" cmpd="sng">
                      <a:solidFill>
                        <a:srgbClr val="000008"/>
                      </a:solidFill>
                      <a:prstDash val="solid"/>
                      <a:headEnd type="none" w="med" len="med"/>
                      <a:tailEnd type="none" w="med" len="med"/>
                    </a:lnL>
                    <a:lnR>
                      <a:noFill/>
                    </a:lnR>
                    <a:lnT>
                      <a:noFill/>
                    </a:lnT>
                    <a:lnB>
                      <a:noFill/>
                    </a:lnB>
                    <a:noFill/>
                  </a:tcPr>
                </a:tc>
                <a:tc>
                  <a:txBody>
                    <a:bodyPr/>
                    <a:p>
                      <a:pPr marL="68580" indent="0" algn="ctr" fontAlgn="ctr">
                        <a:lnSpc>
                          <a:spcPct val="114000"/>
                        </a:lnSpc>
                        <a:spcBef>
                          <a:spcPct val="0"/>
                        </a:spcBef>
                        <a:spcAft>
                          <a:spcPts val="1000"/>
                        </a:spcAft>
                      </a:pPr>
                      <a:r>
                        <a:rPr lang="en-US" altLang="zh-CN" sz="1400" i="0">
                          <a:solidFill>
                            <a:srgbClr val="000000"/>
                          </a:solidFill>
                          <a:latin typeface="Times New Roman" panose="02020503050405090304"/>
                          <a:ea typeface="Times New Roman" panose="02020503050405090304"/>
                        </a:rPr>
                        <a:t>0.787603</a:t>
                      </a:r>
                      <a:endParaRPr lang="en-US" altLang="zh-CN" sz="1400" i="0">
                        <a:solidFill>
                          <a:srgbClr val="000000"/>
                        </a:solidFill>
                        <a:latin typeface="Times New Roman" panose="02020503050405090304"/>
                        <a:ea typeface="Times New Roman" panose="02020503050405090304"/>
                      </a:endParaRPr>
                    </a:p>
                  </a:txBody>
                  <a:tcPr marL="0" marR="0" marT="0" marB="0" anchor="ctr" anchorCtr="0">
                    <a:lnL>
                      <a:noFill/>
                    </a:lnL>
                    <a:lnR>
                      <a:noFill/>
                    </a:lnR>
                    <a:lnT>
                      <a:noFill/>
                    </a:lnT>
                    <a:lnB>
                      <a:noFill/>
                    </a:lnB>
                    <a:noFill/>
                  </a:tcPr>
                </a:tc>
                <a:tc>
                  <a:txBody>
                    <a:bodyPr/>
                    <a:p>
                      <a:pPr marL="68580" indent="0" algn="ctr" fontAlgn="ctr">
                        <a:lnSpc>
                          <a:spcPct val="114000"/>
                        </a:lnSpc>
                        <a:spcBef>
                          <a:spcPct val="0"/>
                        </a:spcBef>
                        <a:spcAft>
                          <a:spcPts val="1000"/>
                        </a:spcAft>
                      </a:pPr>
                      <a:r>
                        <a:rPr lang="en-US" altLang="zh-CN" sz="1400" i="0">
                          <a:solidFill>
                            <a:srgbClr val="000000"/>
                          </a:solidFill>
                          <a:latin typeface="Times New Roman" panose="02020503050405090304"/>
                          <a:ea typeface="Times New Roman" panose="02020503050405090304"/>
                        </a:rPr>
                        <a:t>433.3322</a:t>
                      </a:r>
                      <a:endParaRPr lang="en-US" altLang="zh-CN" sz="1400" i="0">
                        <a:solidFill>
                          <a:srgbClr val="000000"/>
                        </a:solidFill>
                        <a:latin typeface="Times New Roman" panose="02020503050405090304"/>
                        <a:ea typeface="Times New Roman" panose="02020503050405090304"/>
                      </a:endParaRPr>
                    </a:p>
                  </a:txBody>
                  <a:tcPr marL="0" marR="0" marT="0" marB="0" anchor="ctr" anchorCtr="0">
                    <a:lnL>
                      <a:noFill/>
                    </a:lnL>
                    <a:lnR>
                      <a:noFill/>
                    </a:lnR>
                    <a:lnT>
                      <a:noFill/>
                    </a:lnT>
                    <a:lnB>
                      <a:noFill/>
                    </a:lnB>
                    <a:noFill/>
                  </a:tcPr>
                </a:tc>
                <a:tc>
                  <a:txBody>
                    <a:bodyPr/>
                    <a:p>
                      <a:pPr marL="68580" indent="0" algn="ctr" fontAlgn="ctr">
                        <a:lnSpc>
                          <a:spcPct val="114000"/>
                        </a:lnSpc>
                        <a:spcBef>
                          <a:spcPct val="0"/>
                        </a:spcBef>
                        <a:spcAft>
                          <a:spcPts val="1000"/>
                        </a:spcAft>
                      </a:pPr>
                      <a:r>
                        <a:rPr lang="en-US" altLang="zh-CN" sz="1400" i="0">
                          <a:solidFill>
                            <a:srgbClr val="000000"/>
                          </a:solidFill>
                          <a:latin typeface="Times New Roman" panose="02020503050405090304"/>
                          <a:ea typeface="Times New Roman" panose="02020503050405090304"/>
                        </a:rPr>
                        <a:t>80688.192</a:t>
                      </a:r>
                      <a:endParaRPr lang="en-US" altLang="zh-CN" sz="1400" i="0">
                        <a:solidFill>
                          <a:srgbClr val="000000"/>
                        </a:solidFill>
                        <a:latin typeface="Times New Roman" panose="02020503050405090304"/>
                        <a:ea typeface="Times New Roman" panose="02020503050405090304"/>
                      </a:endParaRPr>
                    </a:p>
                  </a:txBody>
                  <a:tcPr marL="0" marR="0" marT="0" marB="0" anchor="ctr" anchorCtr="0">
                    <a:lnL>
                      <a:noFill/>
                    </a:lnL>
                    <a:lnR>
                      <a:noFill/>
                    </a:lnR>
                    <a:lnT>
                      <a:noFill/>
                    </a:lnT>
                    <a:lnB>
                      <a:noFill/>
                    </a:lnB>
                    <a:noFill/>
                  </a:tcPr>
                </a:tc>
              </a:tr>
              <a:tr h="252095">
                <a:tc>
                  <a:txBody>
                    <a:bodyPr/>
                    <a:p>
                      <a:pPr marL="68580" indent="0" algn="ctr">
                        <a:lnSpc>
                          <a:spcPct val="114000"/>
                        </a:lnSpc>
                        <a:spcBef>
                          <a:spcPct val="0"/>
                        </a:spcBef>
                        <a:spcAft>
                          <a:spcPct val="0"/>
                        </a:spcAft>
                      </a:pPr>
                      <a:r>
                        <a:rPr lang="en-US" altLang="zh-CN" sz="1200">
                          <a:latin typeface="Times New Roman" panose="02020503050405090304"/>
                          <a:ea typeface="等线" panose="020F0502020204030204"/>
                        </a:rPr>
                        <a:t> </a:t>
                      </a:r>
                      <a:endParaRPr lang="en-US" altLang="zh-CN" sz="1200">
                        <a:latin typeface="Times New Roman" panose="02020503050405090304"/>
                        <a:ea typeface="等线" panose="020F0502020204030204"/>
                      </a:endParaRPr>
                    </a:p>
                  </a:txBody>
                  <a:tcPr marL="0" marR="0" marT="0" marB="0" anchor="t" anchorCtr="0">
                    <a:lnL>
                      <a:noFill/>
                    </a:lnL>
                    <a:lnR w="6350" cap="flat" cmpd="sng">
                      <a:solidFill>
                        <a:srgbClr val="000008"/>
                      </a:solidFill>
                      <a:prstDash val="solid"/>
                      <a:headEnd type="none" w="med" len="med"/>
                      <a:tailEnd type="none" w="med" len="med"/>
                    </a:lnR>
                    <a:lnT>
                      <a:noFill/>
                    </a:lnT>
                    <a:lnB>
                      <a:noFill/>
                    </a:lnB>
                    <a:noFill/>
                  </a:tcPr>
                </a:tc>
                <a:tc>
                  <a:txBody>
                    <a:bodyPr/>
                    <a:p>
                      <a:pPr marL="68580" indent="0" algn="ctr">
                        <a:lnSpc>
                          <a:spcPct val="114000"/>
                        </a:lnSpc>
                        <a:spcBef>
                          <a:spcPct val="0"/>
                        </a:spcBef>
                        <a:spcAft>
                          <a:spcPct val="0"/>
                        </a:spcAft>
                      </a:pPr>
                      <a:r>
                        <a:rPr lang="en-US" altLang="zh-CN" sz="1200">
                          <a:latin typeface="Times New Roman" panose="02020503050405090304"/>
                          <a:ea typeface="Times New Roman" panose="02020503050405090304"/>
                        </a:rPr>
                        <a:t>Informer</a:t>
                      </a:r>
                      <a:endParaRPr lang="en-US" altLang="zh-CN" sz="1200">
                        <a:latin typeface="Times New Roman" panose="02020503050405090304"/>
                        <a:ea typeface="Times New Roman" panose="02020503050405090304"/>
                      </a:endParaRPr>
                    </a:p>
                  </a:txBody>
                  <a:tcPr marL="0" marR="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a:noFill/>
                    </a:lnT>
                    <a:lnB>
                      <a:noFill/>
                    </a:lnB>
                    <a:noFill/>
                  </a:tcPr>
                </a:tc>
                <a:tc>
                  <a:txBody>
                    <a:bodyPr/>
                    <a:p>
                      <a:pPr marL="68580" indent="0" algn="ctr" fontAlgn="ctr">
                        <a:lnSpc>
                          <a:spcPct val="114000"/>
                        </a:lnSpc>
                        <a:spcBef>
                          <a:spcPct val="0"/>
                        </a:spcBef>
                        <a:spcAft>
                          <a:spcPts val="1000"/>
                        </a:spcAft>
                      </a:pPr>
                      <a:r>
                        <a:rPr lang="en-US" altLang="zh-CN" sz="1400" i="0">
                          <a:solidFill>
                            <a:srgbClr val="000000"/>
                          </a:solidFill>
                          <a:latin typeface="Times New Roman" panose="02020503050405090304"/>
                          <a:ea typeface="Times New Roman" panose="02020503050405090304"/>
                        </a:rPr>
                        <a:t>0.213039</a:t>
                      </a:r>
                      <a:endParaRPr lang="en-US" altLang="zh-CN" sz="1400" i="0">
                        <a:solidFill>
                          <a:srgbClr val="000000"/>
                        </a:solidFill>
                        <a:latin typeface="Times New Roman" panose="02020503050405090304"/>
                        <a:ea typeface="Times New Roman" panose="02020503050405090304"/>
                      </a:endParaRPr>
                    </a:p>
                  </a:txBody>
                  <a:tcPr marL="0" marR="0" marT="0" marB="0" anchor="ctr" anchorCtr="0">
                    <a:lnL w="6350" cap="flat" cmpd="sng">
                      <a:solidFill>
                        <a:srgbClr val="000008"/>
                      </a:solidFill>
                      <a:prstDash val="solid"/>
                      <a:headEnd type="none" w="med" len="med"/>
                      <a:tailEnd type="none" w="med" len="med"/>
                    </a:lnL>
                    <a:lnR>
                      <a:noFill/>
                    </a:lnR>
                    <a:lnT>
                      <a:noFill/>
                    </a:lnT>
                    <a:lnB>
                      <a:noFill/>
                    </a:lnB>
                    <a:noFill/>
                  </a:tcPr>
                </a:tc>
                <a:tc>
                  <a:txBody>
                    <a:bodyPr/>
                    <a:p>
                      <a:pPr marL="68580" indent="0" algn="ctr" fontAlgn="ctr">
                        <a:lnSpc>
                          <a:spcPct val="114000"/>
                        </a:lnSpc>
                        <a:spcBef>
                          <a:spcPct val="0"/>
                        </a:spcBef>
                        <a:spcAft>
                          <a:spcPts val="1000"/>
                        </a:spcAft>
                      </a:pPr>
                      <a:r>
                        <a:rPr lang="en-US" altLang="zh-CN" sz="1400" i="0">
                          <a:solidFill>
                            <a:srgbClr val="000000"/>
                          </a:solidFill>
                          <a:latin typeface="Times New Roman" panose="02020503050405090304"/>
                          <a:ea typeface="Times New Roman" panose="02020503050405090304"/>
                        </a:rPr>
                        <a:t>0.739358</a:t>
                      </a:r>
                      <a:endParaRPr lang="en-US" altLang="zh-CN" sz="1400" i="0">
                        <a:solidFill>
                          <a:srgbClr val="000000"/>
                        </a:solidFill>
                        <a:latin typeface="Times New Roman" panose="02020503050405090304"/>
                        <a:ea typeface="Times New Roman" panose="02020503050405090304"/>
                      </a:endParaRPr>
                    </a:p>
                  </a:txBody>
                  <a:tcPr marL="0" marR="0" marT="0" marB="0" anchor="ctr" anchorCtr="0">
                    <a:lnL>
                      <a:noFill/>
                    </a:lnL>
                    <a:lnR>
                      <a:noFill/>
                    </a:lnR>
                    <a:lnT>
                      <a:noFill/>
                    </a:lnT>
                    <a:lnB>
                      <a:noFill/>
                    </a:lnB>
                    <a:noFill/>
                  </a:tcPr>
                </a:tc>
                <a:tc>
                  <a:txBody>
                    <a:bodyPr/>
                    <a:p>
                      <a:pPr marL="68580" indent="0" algn="ctr" fontAlgn="ctr">
                        <a:lnSpc>
                          <a:spcPct val="114000"/>
                        </a:lnSpc>
                        <a:spcBef>
                          <a:spcPct val="0"/>
                        </a:spcBef>
                        <a:spcAft>
                          <a:spcPts val="1000"/>
                        </a:spcAft>
                      </a:pPr>
                      <a:r>
                        <a:rPr lang="en-US" altLang="zh-CN" sz="1400" i="0">
                          <a:solidFill>
                            <a:srgbClr val="000000"/>
                          </a:solidFill>
                          <a:latin typeface="Times New Roman" panose="02020503050405090304"/>
                          <a:ea typeface="Times New Roman" panose="02020503050405090304"/>
                        </a:rPr>
                        <a:t>492.0852</a:t>
                      </a:r>
                      <a:endParaRPr lang="en-US" altLang="zh-CN" sz="1400" i="0">
                        <a:solidFill>
                          <a:srgbClr val="000000"/>
                        </a:solidFill>
                        <a:latin typeface="Times New Roman" panose="02020503050405090304"/>
                        <a:ea typeface="Times New Roman" panose="02020503050405090304"/>
                      </a:endParaRPr>
                    </a:p>
                  </a:txBody>
                  <a:tcPr marL="0" marR="0" marT="0" marB="0" anchor="ctr" anchorCtr="0">
                    <a:lnL>
                      <a:noFill/>
                    </a:lnL>
                    <a:lnR>
                      <a:noFill/>
                    </a:lnR>
                    <a:lnT>
                      <a:noFill/>
                    </a:lnT>
                    <a:lnB>
                      <a:noFill/>
                    </a:lnB>
                    <a:noFill/>
                  </a:tcPr>
                </a:tc>
                <a:tc>
                  <a:txBody>
                    <a:bodyPr/>
                    <a:p>
                      <a:pPr marL="68580" indent="0" algn="ctr" fontAlgn="ctr">
                        <a:lnSpc>
                          <a:spcPct val="114000"/>
                        </a:lnSpc>
                        <a:spcBef>
                          <a:spcPct val="0"/>
                        </a:spcBef>
                        <a:spcAft>
                          <a:spcPts val="1000"/>
                        </a:spcAft>
                      </a:pPr>
                      <a:r>
                        <a:rPr lang="en-US" altLang="zh-CN" sz="1400" i="0">
                          <a:solidFill>
                            <a:srgbClr val="000000"/>
                          </a:solidFill>
                          <a:latin typeface="Times New Roman" panose="02020503050405090304"/>
                          <a:ea typeface="Times New Roman" panose="02020503050405090304"/>
                        </a:rPr>
                        <a:t>93277.248</a:t>
                      </a:r>
                      <a:endParaRPr lang="en-US" altLang="zh-CN" sz="1400" i="0">
                        <a:solidFill>
                          <a:srgbClr val="000000"/>
                        </a:solidFill>
                        <a:latin typeface="Times New Roman" panose="02020503050405090304"/>
                        <a:ea typeface="Times New Roman" panose="02020503050405090304"/>
                      </a:endParaRPr>
                    </a:p>
                  </a:txBody>
                  <a:tcPr marL="0" marR="0" marT="0" marB="0" anchor="ctr" anchorCtr="0">
                    <a:lnL>
                      <a:noFill/>
                    </a:lnL>
                    <a:lnR>
                      <a:noFill/>
                    </a:lnR>
                    <a:lnT>
                      <a:noFill/>
                    </a:lnT>
                    <a:lnB>
                      <a:noFill/>
                    </a:lnB>
                    <a:noFill/>
                  </a:tcPr>
                </a:tc>
              </a:tr>
              <a:tr h="252095">
                <a:tc>
                  <a:txBody>
                    <a:bodyPr/>
                    <a:p>
                      <a:pPr marL="68580" indent="0" algn="ctr">
                        <a:lnSpc>
                          <a:spcPct val="114000"/>
                        </a:lnSpc>
                        <a:spcBef>
                          <a:spcPct val="0"/>
                        </a:spcBef>
                        <a:spcAft>
                          <a:spcPct val="0"/>
                        </a:spcAft>
                      </a:pPr>
                      <a:r>
                        <a:rPr lang="en-US" altLang="zh-CN" sz="1200">
                          <a:latin typeface="Times New Roman" panose="02020503050405090304"/>
                          <a:ea typeface="等线" panose="020F0502020204030204"/>
                        </a:rPr>
                        <a:t> </a:t>
                      </a:r>
                      <a:endParaRPr lang="en-US" altLang="zh-CN" sz="1200">
                        <a:latin typeface="Times New Roman" panose="02020503050405090304"/>
                        <a:ea typeface="等线" panose="020F0502020204030204"/>
                      </a:endParaRPr>
                    </a:p>
                  </a:txBody>
                  <a:tcPr marL="0" marR="0" marT="0" marB="0" anchor="t" anchorCtr="0">
                    <a:lnL>
                      <a:noFill/>
                    </a:lnL>
                    <a:lnR w="6350" cap="flat" cmpd="sng">
                      <a:solidFill>
                        <a:srgbClr val="000008"/>
                      </a:solidFill>
                      <a:prstDash val="solid"/>
                      <a:headEnd type="none" w="med" len="med"/>
                      <a:tailEnd type="none" w="med" len="med"/>
                    </a:lnR>
                    <a:lnT>
                      <a:noFill/>
                    </a:lnT>
                    <a:lnB>
                      <a:noFill/>
                    </a:lnB>
                    <a:noFill/>
                  </a:tcPr>
                </a:tc>
                <a:tc>
                  <a:txBody>
                    <a:bodyPr/>
                    <a:p>
                      <a:pPr marL="68580" indent="0" algn="ctr">
                        <a:lnSpc>
                          <a:spcPct val="114000"/>
                        </a:lnSpc>
                        <a:spcBef>
                          <a:spcPct val="0"/>
                        </a:spcBef>
                        <a:spcAft>
                          <a:spcPct val="0"/>
                        </a:spcAft>
                      </a:pPr>
                      <a:r>
                        <a:rPr lang="en-US" altLang="zh-CN" sz="1200">
                          <a:latin typeface="Times New Roman" panose="02020503050405090304"/>
                          <a:ea typeface="Times New Roman" panose="02020503050405090304"/>
                        </a:rPr>
                        <a:t>Informer</a:t>
                      </a:r>
                      <a:r>
                        <a:rPr lang="en-US" altLang="zh-CN" sz="1200">
                          <a:latin typeface="Times New Roman" panose="02020503050405090304"/>
                          <a:ea typeface="等线" panose="020F0502020204030204"/>
                        </a:rPr>
                        <a:t>L1</a:t>
                      </a:r>
                      <a:endParaRPr lang="en-US" altLang="zh-CN" sz="1200">
                        <a:latin typeface="Times New Roman" panose="02020503050405090304"/>
                        <a:ea typeface="等线" panose="020F0502020204030204"/>
                      </a:endParaRPr>
                    </a:p>
                  </a:txBody>
                  <a:tcPr marL="0" marR="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a:noFill/>
                    </a:lnT>
                    <a:lnB>
                      <a:noFill/>
                    </a:lnB>
                    <a:noFill/>
                  </a:tcPr>
                </a:tc>
                <a:tc>
                  <a:txBody>
                    <a:bodyPr/>
                    <a:p>
                      <a:pPr marL="68580" indent="0" algn="ctr" fontAlgn="ctr">
                        <a:lnSpc>
                          <a:spcPct val="114000"/>
                        </a:lnSpc>
                        <a:spcBef>
                          <a:spcPct val="0"/>
                        </a:spcBef>
                        <a:spcAft>
                          <a:spcPts val="1000"/>
                        </a:spcAft>
                      </a:pPr>
                      <a:r>
                        <a:rPr lang="en-US" altLang="zh-CN" sz="1400" i="0">
                          <a:solidFill>
                            <a:srgbClr val="000000"/>
                          </a:solidFill>
                          <a:latin typeface="Times New Roman" panose="02020503050405090304"/>
                          <a:ea typeface="Times New Roman" panose="02020503050405090304"/>
                        </a:rPr>
                        <a:t>0.200121</a:t>
                      </a:r>
                      <a:endParaRPr lang="en-US" altLang="zh-CN" sz="1400" i="0">
                        <a:solidFill>
                          <a:srgbClr val="000000"/>
                        </a:solidFill>
                        <a:latin typeface="Times New Roman" panose="02020503050405090304"/>
                        <a:ea typeface="Times New Roman" panose="02020503050405090304"/>
                      </a:endParaRPr>
                    </a:p>
                  </a:txBody>
                  <a:tcPr marL="0" marR="0" marT="0" marB="0" anchor="ctr" anchorCtr="0">
                    <a:lnL w="6350" cap="flat" cmpd="sng">
                      <a:solidFill>
                        <a:srgbClr val="000008"/>
                      </a:solidFill>
                      <a:prstDash val="solid"/>
                      <a:headEnd type="none" w="med" len="med"/>
                      <a:tailEnd type="none" w="med" len="med"/>
                    </a:lnL>
                    <a:lnR>
                      <a:noFill/>
                    </a:lnR>
                    <a:lnT>
                      <a:noFill/>
                    </a:lnT>
                    <a:lnB>
                      <a:noFill/>
                    </a:lnB>
                    <a:noFill/>
                  </a:tcPr>
                </a:tc>
                <a:tc>
                  <a:txBody>
                    <a:bodyPr/>
                    <a:p>
                      <a:pPr marL="68580" indent="0" algn="ctr" fontAlgn="ctr">
                        <a:lnSpc>
                          <a:spcPct val="114000"/>
                        </a:lnSpc>
                        <a:spcBef>
                          <a:spcPct val="0"/>
                        </a:spcBef>
                        <a:spcAft>
                          <a:spcPts val="1000"/>
                        </a:spcAft>
                      </a:pPr>
                      <a:r>
                        <a:rPr lang="en-US" altLang="zh-CN" sz="1400" i="0">
                          <a:solidFill>
                            <a:srgbClr val="000000"/>
                          </a:solidFill>
                          <a:latin typeface="Times New Roman" panose="02020503050405090304"/>
                          <a:ea typeface="Times New Roman" panose="02020503050405090304"/>
                        </a:rPr>
                        <a:t>0.750083</a:t>
                      </a:r>
                      <a:endParaRPr lang="en-US" altLang="zh-CN" sz="1400" i="0">
                        <a:solidFill>
                          <a:srgbClr val="000000"/>
                        </a:solidFill>
                        <a:latin typeface="Times New Roman" panose="02020503050405090304"/>
                        <a:ea typeface="Times New Roman" panose="02020503050405090304"/>
                      </a:endParaRPr>
                    </a:p>
                  </a:txBody>
                  <a:tcPr marL="0" marR="0" marT="0" marB="0" anchor="ctr" anchorCtr="0">
                    <a:lnL>
                      <a:noFill/>
                    </a:lnL>
                    <a:lnR>
                      <a:noFill/>
                    </a:lnR>
                    <a:lnT>
                      <a:noFill/>
                    </a:lnT>
                    <a:lnB>
                      <a:noFill/>
                    </a:lnB>
                    <a:noFill/>
                  </a:tcPr>
                </a:tc>
                <a:tc>
                  <a:txBody>
                    <a:bodyPr/>
                    <a:p>
                      <a:pPr marL="68580" indent="0" algn="ctr" fontAlgn="ctr">
                        <a:lnSpc>
                          <a:spcPct val="114000"/>
                        </a:lnSpc>
                        <a:spcBef>
                          <a:spcPct val="0"/>
                        </a:spcBef>
                        <a:spcAft>
                          <a:spcPts val="1000"/>
                        </a:spcAft>
                      </a:pPr>
                      <a:r>
                        <a:rPr lang="en-US" altLang="zh-CN" sz="1400" i="0">
                          <a:solidFill>
                            <a:srgbClr val="000000"/>
                          </a:solidFill>
                          <a:latin typeface="Times New Roman" panose="02020503050405090304"/>
                          <a:ea typeface="Times New Roman" panose="02020503050405090304"/>
                        </a:rPr>
                        <a:t>492.0852</a:t>
                      </a:r>
                      <a:endParaRPr lang="en-US" altLang="zh-CN" sz="1400" i="0">
                        <a:solidFill>
                          <a:srgbClr val="000000"/>
                        </a:solidFill>
                        <a:latin typeface="Times New Roman" panose="02020503050405090304"/>
                        <a:ea typeface="Times New Roman" panose="02020503050405090304"/>
                      </a:endParaRPr>
                    </a:p>
                  </a:txBody>
                  <a:tcPr marL="0" marR="0" marT="0" marB="0" anchor="ctr" anchorCtr="0">
                    <a:lnL>
                      <a:noFill/>
                    </a:lnL>
                    <a:lnR>
                      <a:noFill/>
                    </a:lnR>
                    <a:lnT>
                      <a:noFill/>
                    </a:lnT>
                    <a:lnB>
                      <a:noFill/>
                    </a:lnB>
                    <a:noFill/>
                  </a:tcPr>
                </a:tc>
                <a:tc>
                  <a:txBody>
                    <a:bodyPr/>
                    <a:p>
                      <a:pPr marL="68580" indent="0" algn="ctr" fontAlgn="ctr">
                        <a:lnSpc>
                          <a:spcPct val="114000"/>
                        </a:lnSpc>
                        <a:spcBef>
                          <a:spcPct val="0"/>
                        </a:spcBef>
                        <a:spcAft>
                          <a:spcPts val="1000"/>
                        </a:spcAft>
                      </a:pPr>
                      <a:r>
                        <a:rPr lang="en-US" altLang="zh-CN" sz="1400" i="0">
                          <a:solidFill>
                            <a:srgbClr val="000000"/>
                          </a:solidFill>
                          <a:latin typeface="Times New Roman" panose="02020503050405090304"/>
                          <a:ea typeface="Times New Roman" panose="02020503050405090304"/>
                        </a:rPr>
                        <a:t>93277.248</a:t>
                      </a:r>
                      <a:endParaRPr lang="en-US" altLang="zh-CN" sz="1400" i="0">
                        <a:solidFill>
                          <a:srgbClr val="000000"/>
                        </a:solidFill>
                        <a:latin typeface="Times New Roman" panose="02020503050405090304"/>
                        <a:ea typeface="Times New Roman" panose="02020503050405090304"/>
                      </a:endParaRPr>
                    </a:p>
                  </a:txBody>
                  <a:tcPr marL="0" marR="0" marT="0" marB="0" anchor="ctr" anchorCtr="0">
                    <a:lnL>
                      <a:noFill/>
                    </a:lnL>
                    <a:lnR>
                      <a:noFill/>
                    </a:lnR>
                    <a:lnT>
                      <a:noFill/>
                    </a:lnT>
                    <a:lnB>
                      <a:noFill/>
                    </a:lnB>
                    <a:noFill/>
                  </a:tcPr>
                </a:tc>
              </a:tr>
              <a:tr h="251460">
                <a:tc>
                  <a:txBody>
                    <a:bodyPr/>
                    <a:p>
                      <a:pPr marL="68580" indent="0" algn="ctr">
                        <a:lnSpc>
                          <a:spcPct val="114000"/>
                        </a:lnSpc>
                        <a:spcBef>
                          <a:spcPct val="0"/>
                        </a:spcBef>
                        <a:spcAft>
                          <a:spcPct val="0"/>
                        </a:spcAft>
                      </a:pPr>
                      <a:r>
                        <a:rPr lang="en-US" altLang="zh-CN" sz="1200">
                          <a:latin typeface="Times New Roman" panose="02020503050405090304"/>
                          <a:ea typeface="等线" panose="020F0502020204030204"/>
                        </a:rPr>
                        <a:t> </a:t>
                      </a:r>
                      <a:endParaRPr lang="en-US" altLang="zh-CN" sz="1200">
                        <a:latin typeface="Times New Roman" panose="02020503050405090304"/>
                        <a:ea typeface="等线" panose="020F0502020204030204"/>
                      </a:endParaRPr>
                    </a:p>
                  </a:txBody>
                  <a:tcPr marL="0" marR="0" marT="0" marB="0" anchor="t" anchorCtr="0">
                    <a:lnL>
                      <a:noFill/>
                    </a:lnL>
                    <a:lnR w="6350" cap="flat" cmpd="sng">
                      <a:solidFill>
                        <a:srgbClr val="000008"/>
                      </a:solidFill>
                      <a:prstDash val="solid"/>
                      <a:headEnd type="none" w="med" len="med"/>
                      <a:tailEnd type="none" w="med" len="med"/>
                    </a:lnR>
                    <a:lnT>
                      <a:noFill/>
                    </a:lnT>
                    <a:lnB w="6350" cap="flat" cmpd="sng">
                      <a:solidFill>
                        <a:srgbClr val="000008"/>
                      </a:solidFill>
                      <a:prstDash val="solid"/>
                      <a:headEnd type="none" w="med" len="med"/>
                      <a:tailEnd type="none" w="med" len="med"/>
                    </a:lnB>
                    <a:noFill/>
                  </a:tcPr>
                </a:tc>
                <a:tc>
                  <a:txBody>
                    <a:bodyPr/>
                    <a:p>
                      <a:pPr marL="68580" indent="0" algn="ctr">
                        <a:lnSpc>
                          <a:spcPct val="114000"/>
                        </a:lnSpc>
                        <a:spcBef>
                          <a:spcPct val="0"/>
                        </a:spcBef>
                        <a:spcAft>
                          <a:spcPct val="0"/>
                        </a:spcAft>
                      </a:pPr>
                      <a:r>
                        <a:rPr lang="en-US" altLang="zh-CN" sz="1200">
                          <a:latin typeface="Times New Roman" panose="02020503050405090304"/>
                          <a:ea typeface="Times New Roman" panose="02020503050405090304"/>
                        </a:rPr>
                        <a:t>Informer</a:t>
                      </a:r>
                      <a:r>
                        <a:rPr lang="en-US" altLang="zh-CN" sz="1200">
                          <a:latin typeface="Times New Roman" panose="02020503050405090304"/>
                          <a:ea typeface="等线" panose="020F0502020204030204"/>
                        </a:rPr>
                        <a:t>L2</a:t>
                      </a:r>
                      <a:endParaRPr lang="en-US" altLang="zh-CN" sz="1200">
                        <a:latin typeface="Times New Roman" panose="02020503050405090304"/>
                        <a:ea typeface="等线" panose="020F0502020204030204"/>
                      </a:endParaRPr>
                    </a:p>
                  </a:txBody>
                  <a:tcPr marL="0" marR="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a:noFill/>
                    </a:lnT>
                    <a:lnB w="6350" cap="flat" cmpd="sng">
                      <a:solidFill>
                        <a:srgbClr val="000008"/>
                      </a:solidFill>
                      <a:prstDash val="solid"/>
                      <a:headEnd type="none" w="med" len="med"/>
                      <a:tailEnd type="none" w="med" len="med"/>
                    </a:lnB>
                    <a:noFill/>
                  </a:tcPr>
                </a:tc>
                <a:tc>
                  <a:txBody>
                    <a:bodyPr/>
                    <a:p>
                      <a:pPr marL="68580" indent="0" algn="ctr" fontAlgn="ctr">
                        <a:lnSpc>
                          <a:spcPct val="114000"/>
                        </a:lnSpc>
                        <a:spcBef>
                          <a:spcPct val="0"/>
                        </a:spcBef>
                        <a:spcAft>
                          <a:spcPts val="1000"/>
                        </a:spcAft>
                      </a:pPr>
                      <a:r>
                        <a:rPr lang="en-US" altLang="zh-CN" sz="1400" i="0">
                          <a:solidFill>
                            <a:srgbClr val="000000"/>
                          </a:solidFill>
                          <a:latin typeface="Times New Roman" panose="02020503050405090304"/>
                          <a:ea typeface="Times New Roman" panose="02020503050405090304"/>
                        </a:rPr>
                        <a:t>0.231148</a:t>
                      </a:r>
                      <a:endParaRPr lang="en-US" altLang="zh-CN" sz="1400" b="1" i="0">
                        <a:solidFill>
                          <a:srgbClr val="000000"/>
                        </a:solidFill>
                        <a:latin typeface="Times New Roman" panose="02020503050405090304"/>
                        <a:ea typeface="Times New Roman" panose="02020503050405090304"/>
                      </a:endParaRPr>
                    </a:p>
                  </a:txBody>
                  <a:tcPr marL="0" marR="0" marT="0" marB="0" anchor="ctr" anchorCtr="0">
                    <a:lnL w="6350" cap="flat" cmpd="sng">
                      <a:solidFill>
                        <a:srgbClr val="000008"/>
                      </a:solidFill>
                      <a:prstDash val="solid"/>
                      <a:headEnd type="none" w="med" len="med"/>
                      <a:tailEnd type="none" w="med" len="med"/>
                    </a:lnL>
                    <a:lnR>
                      <a:noFill/>
                    </a:lnR>
                    <a:lnT>
                      <a:noFill/>
                    </a:lnT>
                    <a:lnB w="6350" cap="flat" cmpd="sng">
                      <a:solidFill>
                        <a:srgbClr val="000008"/>
                      </a:solidFill>
                      <a:prstDash val="solid"/>
                      <a:headEnd type="none" w="med" len="med"/>
                      <a:tailEnd type="none" w="med" len="med"/>
                    </a:lnB>
                    <a:noFill/>
                  </a:tcPr>
                </a:tc>
                <a:tc>
                  <a:txBody>
                    <a:bodyPr/>
                    <a:p>
                      <a:pPr marL="68580" indent="0" algn="ctr" fontAlgn="ctr">
                        <a:lnSpc>
                          <a:spcPct val="114000"/>
                        </a:lnSpc>
                        <a:spcBef>
                          <a:spcPct val="0"/>
                        </a:spcBef>
                        <a:spcAft>
                          <a:spcPts val="1000"/>
                        </a:spcAft>
                      </a:pPr>
                      <a:r>
                        <a:rPr lang="en-US" altLang="zh-CN" sz="1400" i="0">
                          <a:solidFill>
                            <a:srgbClr val="000000"/>
                          </a:solidFill>
                          <a:latin typeface="Times New Roman" panose="02020503050405090304"/>
                          <a:ea typeface="Times New Roman" panose="02020503050405090304"/>
                        </a:rPr>
                        <a:t>0.722536</a:t>
                      </a:r>
                      <a:endParaRPr lang="en-US" altLang="zh-CN" sz="1400" b="1" i="0">
                        <a:solidFill>
                          <a:srgbClr val="000000"/>
                        </a:solidFill>
                        <a:latin typeface="Times New Roman" panose="02020503050405090304"/>
                        <a:ea typeface="Times New Roman" panose="02020503050405090304"/>
                      </a:endParaRPr>
                    </a:p>
                  </a:txBody>
                  <a:tcPr marL="0" marR="0" marT="0" marB="0" anchor="ctr" anchorCtr="0">
                    <a:lnL>
                      <a:noFill/>
                    </a:lnL>
                    <a:lnR>
                      <a:noFill/>
                    </a:lnR>
                    <a:lnT>
                      <a:noFill/>
                    </a:lnT>
                    <a:lnB w="6350" cap="flat" cmpd="sng">
                      <a:solidFill>
                        <a:srgbClr val="000008"/>
                      </a:solidFill>
                      <a:prstDash val="solid"/>
                      <a:headEnd type="none" w="med" len="med"/>
                      <a:tailEnd type="none" w="med" len="med"/>
                    </a:lnB>
                    <a:noFill/>
                  </a:tcPr>
                </a:tc>
                <a:tc>
                  <a:txBody>
                    <a:bodyPr/>
                    <a:p>
                      <a:pPr marL="68580" indent="0" algn="ctr" fontAlgn="ctr">
                        <a:lnSpc>
                          <a:spcPct val="114000"/>
                        </a:lnSpc>
                        <a:spcBef>
                          <a:spcPct val="0"/>
                        </a:spcBef>
                        <a:spcAft>
                          <a:spcPts val="1000"/>
                        </a:spcAft>
                      </a:pPr>
                      <a:r>
                        <a:rPr lang="en-US" altLang="zh-CN" sz="1400" i="0">
                          <a:solidFill>
                            <a:srgbClr val="000000"/>
                          </a:solidFill>
                          <a:latin typeface="Times New Roman" panose="02020503050405090304"/>
                          <a:ea typeface="Times New Roman" panose="02020503050405090304"/>
                        </a:rPr>
                        <a:t>492.0852</a:t>
                      </a:r>
                      <a:endParaRPr lang="en-US" altLang="zh-CN" sz="1400" b="1" i="0">
                        <a:solidFill>
                          <a:srgbClr val="000000"/>
                        </a:solidFill>
                        <a:latin typeface="Times New Roman" panose="02020503050405090304"/>
                        <a:ea typeface="Times New Roman" panose="02020503050405090304"/>
                      </a:endParaRPr>
                    </a:p>
                  </a:txBody>
                  <a:tcPr marL="0" marR="0" marT="0" marB="0" anchor="ctr" anchorCtr="0">
                    <a:lnL>
                      <a:noFill/>
                    </a:lnL>
                    <a:lnR>
                      <a:noFill/>
                    </a:lnR>
                    <a:lnT>
                      <a:noFill/>
                    </a:lnT>
                    <a:lnB w="6350" cap="flat" cmpd="sng">
                      <a:solidFill>
                        <a:srgbClr val="000008"/>
                      </a:solidFill>
                      <a:prstDash val="solid"/>
                      <a:headEnd type="none" w="med" len="med"/>
                      <a:tailEnd type="none" w="med" len="med"/>
                    </a:lnB>
                    <a:noFill/>
                  </a:tcPr>
                </a:tc>
                <a:tc>
                  <a:txBody>
                    <a:bodyPr/>
                    <a:p>
                      <a:pPr marL="68580" indent="0" algn="ctr" fontAlgn="ctr">
                        <a:lnSpc>
                          <a:spcPct val="114000"/>
                        </a:lnSpc>
                        <a:spcBef>
                          <a:spcPct val="0"/>
                        </a:spcBef>
                        <a:spcAft>
                          <a:spcPts val="1000"/>
                        </a:spcAft>
                      </a:pPr>
                      <a:r>
                        <a:rPr lang="en-US" altLang="zh-CN" sz="1400" i="0">
                          <a:solidFill>
                            <a:srgbClr val="000000"/>
                          </a:solidFill>
                          <a:latin typeface="Times New Roman" panose="02020503050405090304"/>
                          <a:ea typeface="Times New Roman" panose="02020503050405090304"/>
                        </a:rPr>
                        <a:t>93277.248</a:t>
                      </a:r>
                      <a:endParaRPr lang="en-US" altLang="zh-CN" sz="1400" b="1" i="0">
                        <a:solidFill>
                          <a:srgbClr val="000000"/>
                        </a:solidFill>
                        <a:latin typeface="Times New Roman" panose="02020503050405090304"/>
                        <a:ea typeface="Times New Roman" panose="02020503050405090304"/>
                      </a:endParaRPr>
                    </a:p>
                  </a:txBody>
                  <a:tcPr marL="0" marR="0" marT="0" marB="0" anchor="ctr" anchorCtr="0">
                    <a:lnL>
                      <a:noFill/>
                    </a:lnL>
                    <a:lnR>
                      <a:noFill/>
                    </a:lnR>
                    <a:lnT>
                      <a:noFill/>
                    </a:lnT>
                    <a:lnB w="6350" cap="flat" cmpd="sng">
                      <a:solidFill>
                        <a:srgbClr val="000008"/>
                      </a:solidFill>
                      <a:prstDash val="solid"/>
                      <a:headEnd type="none" w="med" len="med"/>
                      <a:tailEnd type="none" w="med" len="med"/>
                    </a:lnB>
                    <a:noFill/>
                  </a:tcPr>
                </a:tc>
              </a:tr>
              <a:tr h="252095">
                <a:tc>
                  <a:txBody>
                    <a:bodyPr/>
                    <a:p>
                      <a:pPr marL="68580" indent="0" algn="ctr">
                        <a:lnSpc>
                          <a:spcPct val="114000"/>
                        </a:lnSpc>
                        <a:spcBef>
                          <a:spcPct val="0"/>
                        </a:spcBef>
                        <a:spcAft>
                          <a:spcPct val="0"/>
                        </a:spcAft>
                      </a:pPr>
                      <a:r>
                        <a:rPr lang="en-US" altLang="zh-CN" sz="1200">
                          <a:latin typeface="Times New Roman" panose="02020503050405090304"/>
                          <a:ea typeface="等线" panose="020F0502020204030204"/>
                        </a:rPr>
                        <a:t> </a:t>
                      </a:r>
                      <a:endParaRPr lang="en-US" altLang="zh-CN" sz="1200">
                        <a:latin typeface="Times New Roman" panose="02020503050405090304"/>
                        <a:ea typeface="等线" panose="020F0502020204030204"/>
                      </a:endParaRPr>
                    </a:p>
                  </a:txBody>
                  <a:tcPr marL="0" marR="0" marT="0" marB="0" anchor="t" anchorCtr="0">
                    <a:lnL>
                      <a:noFill/>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a:noFill/>
                    </a:lnB>
                    <a:noFill/>
                  </a:tcPr>
                </a:tc>
                <a:tc>
                  <a:txBody>
                    <a:bodyPr/>
                    <a:p>
                      <a:pPr marL="68580" indent="0" algn="ctr">
                        <a:lnSpc>
                          <a:spcPct val="114000"/>
                        </a:lnSpc>
                        <a:spcBef>
                          <a:spcPct val="0"/>
                        </a:spcBef>
                        <a:spcAft>
                          <a:spcPct val="0"/>
                        </a:spcAft>
                      </a:pPr>
                      <a:r>
                        <a:rPr lang="en-US" altLang="zh-CN" sz="1200">
                          <a:latin typeface="Times New Roman" panose="02020503050405090304"/>
                          <a:ea typeface="Times New Roman" panose="02020503050405090304"/>
                        </a:rPr>
                        <a:t>Transformer</a:t>
                      </a:r>
                      <a:endParaRPr lang="en-US" altLang="zh-CN" sz="1200">
                        <a:latin typeface="Times New Roman" panose="02020503050405090304"/>
                        <a:ea typeface="Times New Roman" panose="02020503050405090304"/>
                      </a:endParaRPr>
                    </a:p>
                  </a:txBody>
                  <a:tcPr marL="0" marR="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a:noFill/>
                    </a:lnB>
                    <a:noFill/>
                  </a:tcPr>
                </a:tc>
                <a:tc>
                  <a:txBody>
                    <a:bodyPr/>
                    <a:p>
                      <a:pPr marL="68580" indent="0" algn="ctr" fontAlgn="ctr">
                        <a:lnSpc>
                          <a:spcPct val="114000"/>
                        </a:lnSpc>
                        <a:spcBef>
                          <a:spcPct val="0"/>
                        </a:spcBef>
                        <a:spcAft>
                          <a:spcPts val="1000"/>
                        </a:spcAft>
                      </a:pPr>
                      <a:r>
                        <a:rPr lang="en-US" altLang="zh-CN" sz="1400" i="0">
                          <a:solidFill>
                            <a:srgbClr val="000000"/>
                          </a:solidFill>
                          <a:latin typeface="Times New Roman" panose="02020503050405090304"/>
                          <a:ea typeface="Times New Roman" panose="02020503050405090304"/>
                        </a:rPr>
                        <a:t>0.171611</a:t>
                      </a:r>
                      <a:endParaRPr lang="en-US" altLang="zh-CN" sz="1400" i="0">
                        <a:solidFill>
                          <a:srgbClr val="000000"/>
                        </a:solidFill>
                        <a:latin typeface="Times New Roman" panose="02020503050405090304"/>
                        <a:ea typeface="Times New Roman" panose="02020503050405090304"/>
                      </a:endParaRPr>
                    </a:p>
                  </a:txBody>
                  <a:tcPr marL="0" marR="0" marT="0" marB="0" anchor="ctr" anchorCtr="0">
                    <a:lnL w="6350" cap="flat" cmpd="sng">
                      <a:solidFill>
                        <a:srgbClr val="000008"/>
                      </a:solidFill>
                      <a:prstDash val="solid"/>
                      <a:headEnd type="none" w="med" len="med"/>
                      <a:tailEnd type="none" w="med" len="med"/>
                    </a:lnL>
                    <a:lnR>
                      <a:noFill/>
                    </a:lnR>
                    <a:lnT w="6350" cap="flat" cmpd="sng">
                      <a:solidFill>
                        <a:srgbClr val="000008"/>
                      </a:solidFill>
                      <a:prstDash val="solid"/>
                      <a:headEnd type="none" w="med" len="med"/>
                      <a:tailEnd type="none" w="med" len="med"/>
                    </a:lnT>
                    <a:lnB>
                      <a:noFill/>
                    </a:lnB>
                    <a:noFill/>
                  </a:tcPr>
                </a:tc>
                <a:tc>
                  <a:txBody>
                    <a:bodyPr/>
                    <a:p>
                      <a:pPr marL="68580" indent="0" algn="ctr" fontAlgn="ctr">
                        <a:lnSpc>
                          <a:spcPct val="114000"/>
                        </a:lnSpc>
                        <a:spcBef>
                          <a:spcPct val="0"/>
                        </a:spcBef>
                        <a:spcAft>
                          <a:spcPts val="1000"/>
                        </a:spcAft>
                      </a:pPr>
                      <a:r>
                        <a:rPr lang="en-US" altLang="zh-CN" sz="1400" i="0">
                          <a:solidFill>
                            <a:srgbClr val="000000"/>
                          </a:solidFill>
                          <a:latin typeface="Times New Roman" panose="02020503050405090304"/>
                          <a:ea typeface="Times New Roman" panose="02020503050405090304"/>
                        </a:rPr>
                        <a:t>0.774451</a:t>
                      </a:r>
                      <a:endParaRPr lang="en-US" altLang="zh-CN" sz="1400" i="0">
                        <a:solidFill>
                          <a:srgbClr val="000000"/>
                        </a:solidFill>
                        <a:latin typeface="Times New Roman" panose="02020503050405090304"/>
                        <a:ea typeface="Times New Roman" panose="02020503050405090304"/>
                      </a:endParaRPr>
                    </a:p>
                  </a:txBody>
                  <a:tcPr marL="0" marR="0" marT="0" marB="0" anchor="ctr" anchorCtr="0">
                    <a:lnL>
                      <a:noFill/>
                    </a:lnL>
                    <a:lnR>
                      <a:noFill/>
                    </a:lnR>
                    <a:lnT w="6350" cap="flat" cmpd="sng">
                      <a:solidFill>
                        <a:srgbClr val="000008"/>
                      </a:solidFill>
                      <a:prstDash val="solid"/>
                      <a:headEnd type="none" w="med" len="med"/>
                      <a:tailEnd type="none" w="med" len="med"/>
                    </a:lnT>
                    <a:lnB>
                      <a:noFill/>
                    </a:lnB>
                    <a:noFill/>
                  </a:tcPr>
                </a:tc>
                <a:tc>
                  <a:txBody>
                    <a:bodyPr/>
                    <a:p>
                      <a:pPr marL="68580" indent="0" algn="ctr" fontAlgn="ctr">
                        <a:lnSpc>
                          <a:spcPct val="114000"/>
                        </a:lnSpc>
                        <a:spcBef>
                          <a:spcPct val="0"/>
                        </a:spcBef>
                        <a:spcAft>
                          <a:spcPts val="1000"/>
                        </a:spcAft>
                      </a:pPr>
                      <a:r>
                        <a:rPr lang="en-US" altLang="zh-CN" sz="1400" i="0">
                          <a:solidFill>
                            <a:srgbClr val="000000"/>
                          </a:solidFill>
                          <a:latin typeface="Times New Roman" panose="02020503050405090304"/>
                          <a:ea typeface="Times New Roman" panose="02020503050405090304"/>
                        </a:rPr>
                        <a:t>433.3322</a:t>
                      </a:r>
                      <a:endParaRPr lang="en-US" altLang="zh-CN" sz="1400" i="0">
                        <a:solidFill>
                          <a:srgbClr val="000000"/>
                        </a:solidFill>
                        <a:latin typeface="Times New Roman" panose="02020503050405090304"/>
                        <a:ea typeface="Times New Roman" panose="02020503050405090304"/>
                      </a:endParaRPr>
                    </a:p>
                  </a:txBody>
                  <a:tcPr marL="0" marR="0" marT="0" marB="0" anchor="ctr" anchorCtr="0">
                    <a:lnL>
                      <a:noFill/>
                    </a:lnL>
                    <a:lnR>
                      <a:noFill/>
                    </a:lnR>
                    <a:lnT w="6350" cap="flat" cmpd="sng">
                      <a:solidFill>
                        <a:srgbClr val="000008"/>
                      </a:solidFill>
                      <a:prstDash val="solid"/>
                      <a:headEnd type="none" w="med" len="med"/>
                      <a:tailEnd type="none" w="med" len="med"/>
                    </a:lnT>
                    <a:lnB>
                      <a:noFill/>
                    </a:lnB>
                    <a:noFill/>
                  </a:tcPr>
                </a:tc>
                <a:tc>
                  <a:txBody>
                    <a:bodyPr/>
                    <a:p>
                      <a:pPr marL="68580" indent="0" algn="ctr" fontAlgn="ctr">
                        <a:lnSpc>
                          <a:spcPct val="114000"/>
                        </a:lnSpc>
                        <a:spcBef>
                          <a:spcPct val="0"/>
                        </a:spcBef>
                        <a:spcAft>
                          <a:spcPts val="1000"/>
                        </a:spcAft>
                      </a:pPr>
                      <a:r>
                        <a:rPr lang="en-US" altLang="zh-CN" sz="1400" i="0">
                          <a:solidFill>
                            <a:srgbClr val="000000"/>
                          </a:solidFill>
                          <a:latin typeface="Times New Roman" panose="02020503050405090304"/>
                          <a:ea typeface="Times New Roman" panose="02020503050405090304"/>
                        </a:rPr>
                        <a:t>80688.192</a:t>
                      </a:r>
                      <a:endParaRPr lang="en-US" altLang="zh-CN" sz="1400" i="0">
                        <a:solidFill>
                          <a:srgbClr val="000000"/>
                        </a:solidFill>
                        <a:latin typeface="Times New Roman" panose="02020503050405090304"/>
                        <a:ea typeface="Times New Roman" panose="02020503050405090304"/>
                      </a:endParaRPr>
                    </a:p>
                  </a:txBody>
                  <a:tcPr marL="0" marR="0" marT="0" marB="0" anchor="ctr" anchorCtr="0">
                    <a:lnL>
                      <a:noFill/>
                    </a:lnL>
                    <a:lnR>
                      <a:noFill/>
                    </a:lnR>
                    <a:lnT w="6350" cap="flat" cmpd="sng">
                      <a:solidFill>
                        <a:srgbClr val="000008"/>
                      </a:solidFill>
                      <a:prstDash val="solid"/>
                      <a:headEnd type="none" w="med" len="med"/>
                      <a:tailEnd type="none" w="med" len="med"/>
                    </a:lnT>
                    <a:lnB>
                      <a:noFill/>
                    </a:lnB>
                    <a:noFill/>
                  </a:tcPr>
                </a:tc>
              </a:tr>
              <a:tr h="252095">
                <a:tc>
                  <a:txBody>
                    <a:bodyPr/>
                    <a:p>
                      <a:pPr marL="68580" indent="0" algn="ctr">
                        <a:lnSpc>
                          <a:spcPct val="114000"/>
                        </a:lnSpc>
                        <a:spcBef>
                          <a:spcPct val="0"/>
                        </a:spcBef>
                        <a:spcAft>
                          <a:spcPct val="0"/>
                        </a:spcAft>
                      </a:pPr>
                      <a:r>
                        <a:rPr lang="en-US" altLang="zh-CN" sz="1200">
                          <a:latin typeface="Times New Roman" panose="02020503050405090304"/>
                          <a:ea typeface="等线" panose="020F0502020204030204"/>
                        </a:rPr>
                        <a:t> </a:t>
                      </a:r>
                      <a:endParaRPr lang="en-US" altLang="zh-CN" sz="1200">
                        <a:latin typeface="Times New Roman" panose="02020503050405090304"/>
                        <a:ea typeface="等线" panose="020F0502020204030204"/>
                      </a:endParaRPr>
                    </a:p>
                  </a:txBody>
                  <a:tcPr marL="0" marR="0" marT="0" marB="0" anchor="t" anchorCtr="0">
                    <a:lnL>
                      <a:noFill/>
                    </a:lnL>
                    <a:lnR w="6350" cap="flat" cmpd="sng">
                      <a:solidFill>
                        <a:srgbClr val="000008"/>
                      </a:solidFill>
                      <a:prstDash val="solid"/>
                      <a:headEnd type="none" w="med" len="med"/>
                      <a:tailEnd type="none" w="med" len="med"/>
                    </a:lnR>
                    <a:lnT>
                      <a:noFill/>
                    </a:lnT>
                    <a:lnB>
                      <a:noFill/>
                    </a:lnB>
                    <a:noFill/>
                  </a:tcPr>
                </a:tc>
                <a:tc>
                  <a:txBody>
                    <a:bodyPr/>
                    <a:p>
                      <a:pPr marL="68580" indent="0" algn="ctr">
                        <a:lnSpc>
                          <a:spcPct val="114000"/>
                        </a:lnSpc>
                        <a:spcBef>
                          <a:spcPct val="0"/>
                        </a:spcBef>
                        <a:spcAft>
                          <a:spcPct val="0"/>
                        </a:spcAft>
                      </a:pPr>
                      <a:r>
                        <a:rPr lang="en-US" altLang="zh-CN" sz="1200">
                          <a:latin typeface="Times New Roman" panose="02020503050405090304"/>
                          <a:ea typeface="Times New Roman" panose="02020503050405090304"/>
                        </a:rPr>
                        <a:t>TransformerL</a:t>
                      </a:r>
                      <a:r>
                        <a:rPr lang="en-US" altLang="zh-CN" sz="1200">
                          <a:latin typeface="Times New Roman" panose="02020503050405090304"/>
                          <a:ea typeface="等线" panose="020F0502020204030204"/>
                        </a:rPr>
                        <a:t>1</a:t>
                      </a:r>
                      <a:endParaRPr lang="en-US" altLang="zh-CN" sz="1200">
                        <a:latin typeface="Times New Roman" panose="02020503050405090304"/>
                        <a:ea typeface="等线" panose="020F0502020204030204"/>
                      </a:endParaRPr>
                    </a:p>
                  </a:txBody>
                  <a:tcPr marL="0" marR="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a:noFill/>
                    </a:lnT>
                    <a:lnB>
                      <a:noFill/>
                    </a:lnB>
                    <a:noFill/>
                  </a:tcPr>
                </a:tc>
                <a:tc>
                  <a:txBody>
                    <a:bodyPr/>
                    <a:p>
                      <a:pPr marL="68580" indent="0" algn="ctr" fontAlgn="ctr">
                        <a:lnSpc>
                          <a:spcPct val="114000"/>
                        </a:lnSpc>
                        <a:spcBef>
                          <a:spcPct val="0"/>
                        </a:spcBef>
                        <a:spcAft>
                          <a:spcPts val="1000"/>
                        </a:spcAft>
                      </a:pPr>
                      <a:r>
                        <a:rPr lang="en-US" altLang="zh-CN" sz="1400" b="1" i="0">
                          <a:solidFill>
                            <a:srgbClr val="000000"/>
                          </a:solidFill>
                          <a:latin typeface="Times New Roman Bold" panose="02020503050405090304" charset="0"/>
                          <a:ea typeface="Times New Roman" panose="02020503050405090304"/>
                          <a:cs typeface="Times New Roman Bold" panose="02020503050405090304" charset="0"/>
                        </a:rPr>
                        <a:t>0.150357</a:t>
                      </a:r>
                      <a:endParaRPr lang="en-US" altLang="zh-CN" sz="1400" b="1" i="0">
                        <a:solidFill>
                          <a:srgbClr val="000000"/>
                        </a:solidFill>
                        <a:latin typeface="Times New Roman Bold" panose="02020503050405090304" charset="0"/>
                        <a:ea typeface="Times New Roman" panose="02020503050405090304"/>
                        <a:cs typeface="Times New Roman Bold" panose="02020503050405090304" charset="0"/>
                      </a:endParaRPr>
                    </a:p>
                  </a:txBody>
                  <a:tcPr marL="0" marR="0" marT="0" marB="0" anchor="ctr" anchorCtr="0">
                    <a:lnL w="6350" cap="flat" cmpd="sng">
                      <a:solidFill>
                        <a:srgbClr val="000008"/>
                      </a:solidFill>
                      <a:prstDash val="solid"/>
                      <a:headEnd type="none" w="med" len="med"/>
                      <a:tailEnd type="none" w="med" len="med"/>
                    </a:lnL>
                    <a:lnR>
                      <a:noFill/>
                    </a:lnR>
                    <a:lnT>
                      <a:noFill/>
                    </a:lnT>
                    <a:lnB>
                      <a:noFill/>
                    </a:lnB>
                    <a:noFill/>
                  </a:tcPr>
                </a:tc>
                <a:tc>
                  <a:txBody>
                    <a:bodyPr/>
                    <a:p>
                      <a:pPr marL="68580" indent="0" algn="ctr" fontAlgn="ctr">
                        <a:lnSpc>
                          <a:spcPct val="114000"/>
                        </a:lnSpc>
                        <a:spcBef>
                          <a:spcPct val="0"/>
                        </a:spcBef>
                        <a:spcAft>
                          <a:spcPts val="1000"/>
                        </a:spcAft>
                      </a:pPr>
                      <a:r>
                        <a:rPr lang="en-US" altLang="zh-CN" sz="1400" b="1" i="0">
                          <a:solidFill>
                            <a:srgbClr val="000000"/>
                          </a:solidFill>
                          <a:latin typeface="Times New Roman Bold" panose="02020503050405090304" charset="0"/>
                          <a:ea typeface="Times New Roman" panose="02020503050405090304"/>
                          <a:cs typeface="Times New Roman Bold" panose="02020503050405090304" charset="0"/>
                        </a:rPr>
                        <a:t>0.793193</a:t>
                      </a:r>
                      <a:endParaRPr lang="en-US" altLang="zh-CN" sz="1400" b="1" i="0">
                        <a:solidFill>
                          <a:srgbClr val="000000"/>
                        </a:solidFill>
                        <a:latin typeface="Times New Roman Bold" panose="02020503050405090304" charset="0"/>
                        <a:ea typeface="Times New Roman" panose="02020503050405090304"/>
                        <a:cs typeface="Times New Roman Bold" panose="02020503050405090304" charset="0"/>
                      </a:endParaRPr>
                    </a:p>
                  </a:txBody>
                  <a:tcPr marL="0" marR="0" marT="0" marB="0" anchor="ctr" anchorCtr="0">
                    <a:lnL>
                      <a:noFill/>
                    </a:lnL>
                    <a:lnR>
                      <a:noFill/>
                    </a:lnR>
                    <a:lnT>
                      <a:noFill/>
                    </a:lnT>
                    <a:lnB>
                      <a:noFill/>
                    </a:lnB>
                    <a:noFill/>
                  </a:tcPr>
                </a:tc>
                <a:tc>
                  <a:txBody>
                    <a:bodyPr/>
                    <a:p>
                      <a:pPr marL="68580" indent="0" algn="ctr" fontAlgn="ctr">
                        <a:lnSpc>
                          <a:spcPct val="114000"/>
                        </a:lnSpc>
                        <a:spcBef>
                          <a:spcPct val="0"/>
                        </a:spcBef>
                        <a:spcAft>
                          <a:spcPts val="1000"/>
                        </a:spcAft>
                      </a:pPr>
                      <a:r>
                        <a:rPr lang="en-US" altLang="zh-CN" sz="1400" i="0">
                          <a:solidFill>
                            <a:srgbClr val="000000"/>
                          </a:solidFill>
                          <a:latin typeface="Times New Roman" panose="02020503050405090304"/>
                          <a:ea typeface="Times New Roman" panose="02020503050405090304"/>
                        </a:rPr>
                        <a:t>433.3322</a:t>
                      </a:r>
                      <a:endParaRPr lang="en-US" altLang="zh-CN" sz="1400" i="0">
                        <a:solidFill>
                          <a:srgbClr val="000000"/>
                        </a:solidFill>
                        <a:latin typeface="Times New Roman" panose="02020503050405090304"/>
                        <a:ea typeface="Times New Roman" panose="02020503050405090304"/>
                      </a:endParaRPr>
                    </a:p>
                  </a:txBody>
                  <a:tcPr marL="0" marR="0" marT="0" marB="0" anchor="ctr" anchorCtr="0">
                    <a:lnL>
                      <a:noFill/>
                    </a:lnL>
                    <a:lnR>
                      <a:noFill/>
                    </a:lnR>
                    <a:lnT>
                      <a:noFill/>
                    </a:lnT>
                    <a:lnB>
                      <a:noFill/>
                    </a:lnB>
                    <a:noFill/>
                  </a:tcPr>
                </a:tc>
                <a:tc>
                  <a:txBody>
                    <a:bodyPr/>
                    <a:p>
                      <a:pPr marL="68580" indent="0" algn="ctr" fontAlgn="ctr">
                        <a:lnSpc>
                          <a:spcPct val="114000"/>
                        </a:lnSpc>
                        <a:spcBef>
                          <a:spcPct val="0"/>
                        </a:spcBef>
                        <a:spcAft>
                          <a:spcPts val="1000"/>
                        </a:spcAft>
                      </a:pPr>
                      <a:r>
                        <a:rPr lang="en-US" altLang="zh-CN" sz="1400" i="0">
                          <a:solidFill>
                            <a:srgbClr val="000000"/>
                          </a:solidFill>
                          <a:latin typeface="Times New Roman" panose="02020503050405090304"/>
                          <a:ea typeface="Times New Roman" panose="02020503050405090304"/>
                        </a:rPr>
                        <a:t>80688.192</a:t>
                      </a:r>
                      <a:endParaRPr lang="en-US" altLang="zh-CN" sz="1400" i="0">
                        <a:solidFill>
                          <a:srgbClr val="000000"/>
                        </a:solidFill>
                        <a:latin typeface="Times New Roman" panose="02020503050405090304"/>
                        <a:ea typeface="Times New Roman" panose="02020503050405090304"/>
                      </a:endParaRPr>
                    </a:p>
                  </a:txBody>
                  <a:tcPr marL="0" marR="0" marT="0" marB="0" anchor="ctr" anchorCtr="0">
                    <a:lnL>
                      <a:noFill/>
                    </a:lnL>
                    <a:lnR>
                      <a:noFill/>
                    </a:lnR>
                    <a:lnT>
                      <a:noFill/>
                    </a:lnT>
                    <a:lnB>
                      <a:noFill/>
                    </a:lnB>
                    <a:noFill/>
                  </a:tcPr>
                </a:tc>
              </a:tr>
              <a:tr h="252095">
                <a:tc>
                  <a:txBody>
                    <a:bodyPr/>
                    <a:p>
                      <a:pPr marL="68580" indent="0" algn="ctr">
                        <a:lnSpc>
                          <a:spcPct val="114000"/>
                        </a:lnSpc>
                        <a:spcBef>
                          <a:spcPct val="0"/>
                        </a:spcBef>
                        <a:spcAft>
                          <a:spcPct val="0"/>
                        </a:spcAft>
                      </a:pPr>
                      <a:r>
                        <a:rPr lang="en-US" altLang="zh-CN" sz="1200">
                          <a:latin typeface="Times New Roman" panose="02020503050405090304"/>
                          <a:ea typeface="Times New Roman" panose="02020503050405090304"/>
                        </a:rPr>
                        <a:t>5</a:t>
                      </a:r>
                      <a:r>
                        <a:rPr lang="en-US" altLang="zh-CN" sz="1200">
                          <a:latin typeface="Times New Roman" panose="02020503050405090304"/>
                          <a:ea typeface="等线" panose="020F0502020204030204"/>
                        </a:rPr>
                        <a:t>-&gt;3</a:t>
                      </a:r>
                      <a:endParaRPr lang="en-US" altLang="zh-CN" sz="1200">
                        <a:latin typeface="Times New Roman" panose="02020503050405090304"/>
                        <a:ea typeface="等线" panose="020F0502020204030204"/>
                      </a:endParaRPr>
                    </a:p>
                  </a:txBody>
                  <a:tcPr marL="0" marR="0" marT="0" marB="0" anchor="t" anchorCtr="0">
                    <a:lnL>
                      <a:noFill/>
                    </a:lnL>
                    <a:lnR w="6350" cap="flat" cmpd="sng">
                      <a:solidFill>
                        <a:srgbClr val="000008"/>
                      </a:solidFill>
                      <a:prstDash val="solid"/>
                      <a:headEnd type="none" w="med" len="med"/>
                      <a:tailEnd type="none" w="med" len="med"/>
                    </a:lnR>
                    <a:lnT>
                      <a:noFill/>
                    </a:lnT>
                    <a:lnB>
                      <a:noFill/>
                    </a:lnB>
                    <a:noFill/>
                  </a:tcPr>
                </a:tc>
                <a:tc>
                  <a:txBody>
                    <a:bodyPr/>
                    <a:p>
                      <a:pPr marL="68580" indent="0" algn="ctr">
                        <a:lnSpc>
                          <a:spcPct val="114000"/>
                        </a:lnSpc>
                        <a:spcBef>
                          <a:spcPct val="0"/>
                        </a:spcBef>
                        <a:spcAft>
                          <a:spcPct val="0"/>
                        </a:spcAft>
                      </a:pPr>
                      <a:r>
                        <a:rPr lang="en-US" altLang="zh-CN" sz="1200">
                          <a:latin typeface="Times New Roman" panose="02020503050405090304"/>
                          <a:ea typeface="Times New Roman" panose="02020503050405090304"/>
                        </a:rPr>
                        <a:t>Transformer</a:t>
                      </a:r>
                      <a:r>
                        <a:rPr lang="en-US" altLang="zh-CN" sz="1200">
                          <a:latin typeface="Times New Roman" panose="02020503050405090304"/>
                          <a:ea typeface="等线" panose="020F0502020204030204"/>
                        </a:rPr>
                        <a:t>L2</a:t>
                      </a:r>
                      <a:endParaRPr lang="en-US" altLang="zh-CN" sz="1200">
                        <a:latin typeface="Times New Roman" panose="02020503050405090304"/>
                        <a:ea typeface="等线" panose="020F0502020204030204"/>
                      </a:endParaRPr>
                    </a:p>
                  </a:txBody>
                  <a:tcPr marL="0" marR="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a:noFill/>
                    </a:lnT>
                    <a:lnB>
                      <a:noFill/>
                    </a:lnB>
                    <a:noFill/>
                  </a:tcPr>
                </a:tc>
                <a:tc>
                  <a:txBody>
                    <a:bodyPr/>
                    <a:p>
                      <a:pPr marL="68580" indent="0" algn="ctr" fontAlgn="ctr">
                        <a:lnSpc>
                          <a:spcPct val="114000"/>
                        </a:lnSpc>
                        <a:spcBef>
                          <a:spcPct val="0"/>
                        </a:spcBef>
                        <a:spcAft>
                          <a:spcPts val="1000"/>
                        </a:spcAft>
                      </a:pPr>
                      <a:r>
                        <a:rPr lang="en-US" altLang="zh-CN" sz="1400" i="0">
                          <a:solidFill>
                            <a:srgbClr val="000000"/>
                          </a:solidFill>
                          <a:latin typeface="Times New Roman" panose="02020503050405090304"/>
                          <a:ea typeface="Times New Roman" panose="02020503050405090304"/>
                        </a:rPr>
                        <a:t>0.156047</a:t>
                      </a:r>
                      <a:endParaRPr lang="en-US" altLang="zh-CN" sz="1400" i="0">
                        <a:solidFill>
                          <a:srgbClr val="000000"/>
                        </a:solidFill>
                        <a:latin typeface="Times New Roman" panose="02020503050405090304"/>
                        <a:ea typeface="Times New Roman" panose="02020503050405090304"/>
                      </a:endParaRPr>
                    </a:p>
                  </a:txBody>
                  <a:tcPr marL="0" marR="0" marT="0" marB="0" anchor="ctr" anchorCtr="0">
                    <a:lnL w="6350" cap="flat" cmpd="sng">
                      <a:solidFill>
                        <a:srgbClr val="000008"/>
                      </a:solidFill>
                      <a:prstDash val="solid"/>
                      <a:headEnd type="none" w="med" len="med"/>
                      <a:tailEnd type="none" w="med" len="med"/>
                    </a:lnL>
                    <a:lnR>
                      <a:noFill/>
                    </a:lnR>
                    <a:lnT>
                      <a:noFill/>
                    </a:lnT>
                    <a:lnB>
                      <a:noFill/>
                    </a:lnB>
                    <a:noFill/>
                  </a:tcPr>
                </a:tc>
                <a:tc>
                  <a:txBody>
                    <a:bodyPr/>
                    <a:p>
                      <a:pPr marL="68580" indent="0" algn="ctr" fontAlgn="ctr">
                        <a:lnSpc>
                          <a:spcPct val="114000"/>
                        </a:lnSpc>
                        <a:spcBef>
                          <a:spcPct val="0"/>
                        </a:spcBef>
                        <a:spcAft>
                          <a:spcPts val="1000"/>
                        </a:spcAft>
                      </a:pPr>
                      <a:r>
                        <a:rPr lang="en-US" altLang="zh-CN" sz="1400" i="0">
                          <a:solidFill>
                            <a:srgbClr val="000000"/>
                          </a:solidFill>
                          <a:latin typeface="Times New Roman" panose="02020503050405090304"/>
                          <a:ea typeface="Times New Roman" panose="02020503050405090304"/>
                        </a:rPr>
                        <a:t>0.787603</a:t>
                      </a:r>
                      <a:endParaRPr lang="en-US" altLang="zh-CN" sz="1400" i="0">
                        <a:solidFill>
                          <a:srgbClr val="000000"/>
                        </a:solidFill>
                        <a:latin typeface="Times New Roman" panose="02020503050405090304"/>
                        <a:ea typeface="Times New Roman" panose="02020503050405090304"/>
                      </a:endParaRPr>
                    </a:p>
                  </a:txBody>
                  <a:tcPr marL="0" marR="0" marT="0" marB="0" anchor="ctr" anchorCtr="0">
                    <a:lnL>
                      <a:noFill/>
                    </a:lnL>
                    <a:lnR>
                      <a:noFill/>
                    </a:lnR>
                    <a:lnT>
                      <a:noFill/>
                    </a:lnT>
                    <a:lnB>
                      <a:noFill/>
                    </a:lnB>
                    <a:noFill/>
                  </a:tcPr>
                </a:tc>
                <a:tc>
                  <a:txBody>
                    <a:bodyPr/>
                    <a:p>
                      <a:pPr marL="68580" indent="0" algn="ctr" fontAlgn="ctr">
                        <a:lnSpc>
                          <a:spcPct val="114000"/>
                        </a:lnSpc>
                        <a:spcBef>
                          <a:spcPct val="0"/>
                        </a:spcBef>
                        <a:spcAft>
                          <a:spcPts val="1000"/>
                        </a:spcAft>
                      </a:pPr>
                      <a:r>
                        <a:rPr lang="en-US" altLang="zh-CN" sz="1400" i="0">
                          <a:solidFill>
                            <a:srgbClr val="000000"/>
                          </a:solidFill>
                          <a:latin typeface="Times New Roman" panose="02020503050405090304"/>
                          <a:ea typeface="Times New Roman" panose="02020503050405090304"/>
                        </a:rPr>
                        <a:t>433.3322</a:t>
                      </a:r>
                      <a:endParaRPr lang="en-US" altLang="zh-CN" sz="1400" i="0">
                        <a:solidFill>
                          <a:srgbClr val="000000"/>
                        </a:solidFill>
                        <a:latin typeface="Times New Roman" panose="02020503050405090304"/>
                        <a:ea typeface="Times New Roman" panose="02020503050405090304"/>
                      </a:endParaRPr>
                    </a:p>
                  </a:txBody>
                  <a:tcPr marL="0" marR="0" marT="0" marB="0" anchor="ctr" anchorCtr="0">
                    <a:lnL>
                      <a:noFill/>
                    </a:lnL>
                    <a:lnR>
                      <a:noFill/>
                    </a:lnR>
                    <a:lnT>
                      <a:noFill/>
                    </a:lnT>
                    <a:lnB>
                      <a:noFill/>
                    </a:lnB>
                    <a:noFill/>
                  </a:tcPr>
                </a:tc>
                <a:tc>
                  <a:txBody>
                    <a:bodyPr/>
                    <a:p>
                      <a:pPr marL="68580" indent="0" algn="ctr" fontAlgn="ctr">
                        <a:lnSpc>
                          <a:spcPct val="114000"/>
                        </a:lnSpc>
                        <a:spcBef>
                          <a:spcPct val="0"/>
                        </a:spcBef>
                        <a:spcAft>
                          <a:spcPts val="1000"/>
                        </a:spcAft>
                      </a:pPr>
                      <a:r>
                        <a:rPr lang="en-US" altLang="zh-CN" sz="1400" i="0">
                          <a:solidFill>
                            <a:srgbClr val="000000"/>
                          </a:solidFill>
                          <a:latin typeface="Times New Roman" panose="02020503050405090304"/>
                          <a:ea typeface="Times New Roman" panose="02020503050405090304"/>
                        </a:rPr>
                        <a:t>80688.192</a:t>
                      </a:r>
                      <a:endParaRPr lang="en-US" altLang="zh-CN" sz="1400" i="0">
                        <a:solidFill>
                          <a:srgbClr val="000000"/>
                        </a:solidFill>
                        <a:latin typeface="Times New Roman" panose="02020503050405090304"/>
                        <a:ea typeface="Times New Roman" panose="02020503050405090304"/>
                      </a:endParaRPr>
                    </a:p>
                  </a:txBody>
                  <a:tcPr marL="0" marR="0" marT="0" marB="0" anchor="ctr" anchorCtr="0">
                    <a:lnL>
                      <a:noFill/>
                    </a:lnL>
                    <a:lnR>
                      <a:noFill/>
                    </a:lnR>
                    <a:lnT>
                      <a:noFill/>
                    </a:lnT>
                    <a:lnB>
                      <a:noFill/>
                    </a:lnB>
                    <a:noFill/>
                  </a:tcPr>
                </a:tc>
              </a:tr>
              <a:tr h="352425">
                <a:tc>
                  <a:txBody>
                    <a:bodyPr/>
                    <a:p>
                      <a:pPr marL="68580" indent="0" algn="ctr">
                        <a:lnSpc>
                          <a:spcPct val="114000"/>
                        </a:lnSpc>
                        <a:spcBef>
                          <a:spcPct val="0"/>
                        </a:spcBef>
                        <a:spcAft>
                          <a:spcPct val="0"/>
                        </a:spcAft>
                      </a:pPr>
                      <a:r>
                        <a:rPr lang="en-US" altLang="zh-CN" sz="1200">
                          <a:latin typeface="Times New Roman" panose="02020503050405090304"/>
                          <a:ea typeface="等线" panose="020F0502020204030204"/>
                        </a:rPr>
                        <a:t> </a:t>
                      </a:r>
                      <a:endParaRPr lang="en-US" altLang="zh-CN" sz="1200">
                        <a:latin typeface="Times New Roman" panose="02020503050405090304"/>
                        <a:ea typeface="等线" panose="020F0502020204030204"/>
                      </a:endParaRPr>
                    </a:p>
                  </a:txBody>
                  <a:tcPr marL="0" marR="0" marT="0" marB="0" anchor="t" anchorCtr="0">
                    <a:lnL>
                      <a:noFill/>
                    </a:lnL>
                    <a:lnR w="6350" cap="flat" cmpd="sng">
                      <a:solidFill>
                        <a:srgbClr val="000008"/>
                      </a:solidFill>
                      <a:prstDash val="solid"/>
                      <a:headEnd type="none" w="med" len="med"/>
                      <a:tailEnd type="none" w="med" len="med"/>
                    </a:lnR>
                    <a:lnT>
                      <a:noFill/>
                    </a:lnT>
                    <a:lnB>
                      <a:noFill/>
                    </a:lnB>
                    <a:noFill/>
                  </a:tcPr>
                </a:tc>
                <a:tc>
                  <a:txBody>
                    <a:bodyPr/>
                    <a:p>
                      <a:pPr marL="68580" indent="0" algn="ctr">
                        <a:lnSpc>
                          <a:spcPct val="114000"/>
                        </a:lnSpc>
                        <a:spcBef>
                          <a:spcPct val="0"/>
                        </a:spcBef>
                        <a:spcAft>
                          <a:spcPct val="0"/>
                        </a:spcAft>
                      </a:pPr>
                      <a:r>
                        <a:rPr lang="en-US" altLang="zh-CN" sz="1200">
                          <a:latin typeface="Times New Roman" panose="02020503050405090304"/>
                          <a:ea typeface="Times New Roman" panose="02020503050405090304"/>
                        </a:rPr>
                        <a:t>Informer</a:t>
                      </a:r>
                      <a:endParaRPr lang="en-US" altLang="zh-CN" sz="1200">
                        <a:latin typeface="Times New Roman" panose="02020503050405090304"/>
                        <a:ea typeface="Times New Roman" panose="02020503050405090304"/>
                      </a:endParaRPr>
                    </a:p>
                  </a:txBody>
                  <a:tcPr marL="0" marR="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a:noFill/>
                    </a:lnT>
                    <a:lnB>
                      <a:noFill/>
                    </a:lnB>
                    <a:noFill/>
                  </a:tcPr>
                </a:tc>
                <a:tc>
                  <a:txBody>
                    <a:bodyPr/>
                    <a:p>
                      <a:pPr marL="68580" indent="0" algn="ctr" fontAlgn="ctr">
                        <a:lnSpc>
                          <a:spcPct val="114000"/>
                        </a:lnSpc>
                        <a:spcBef>
                          <a:spcPct val="0"/>
                        </a:spcBef>
                        <a:spcAft>
                          <a:spcPts val="1000"/>
                        </a:spcAft>
                      </a:pPr>
                      <a:r>
                        <a:rPr lang="en-US" altLang="zh-CN" sz="1400" i="0">
                          <a:solidFill>
                            <a:srgbClr val="000000"/>
                          </a:solidFill>
                          <a:latin typeface="Times New Roman" panose="02020503050405090304"/>
                          <a:ea typeface="Times New Roman" panose="02020503050405090304"/>
                        </a:rPr>
                        <a:t>0.213039</a:t>
                      </a:r>
                      <a:endParaRPr lang="en-US" altLang="zh-CN" sz="1400" i="0">
                        <a:solidFill>
                          <a:srgbClr val="000000"/>
                        </a:solidFill>
                        <a:latin typeface="Times New Roman" panose="02020503050405090304"/>
                        <a:ea typeface="Times New Roman" panose="02020503050405090304"/>
                      </a:endParaRPr>
                    </a:p>
                  </a:txBody>
                  <a:tcPr marL="0" marR="0" marT="0" marB="0" anchor="ctr" anchorCtr="0">
                    <a:lnL w="6350" cap="flat" cmpd="sng">
                      <a:solidFill>
                        <a:srgbClr val="000008"/>
                      </a:solidFill>
                      <a:prstDash val="solid"/>
                      <a:headEnd type="none" w="med" len="med"/>
                      <a:tailEnd type="none" w="med" len="med"/>
                    </a:lnL>
                    <a:lnR>
                      <a:noFill/>
                    </a:lnR>
                    <a:lnT>
                      <a:noFill/>
                    </a:lnT>
                    <a:lnB>
                      <a:noFill/>
                    </a:lnB>
                    <a:noFill/>
                  </a:tcPr>
                </a:tc>
                <a:tc>
                  <a:txBody>
                    <a:bodyPr/>
                    <a:p>
                      <a:pPr marL="68580" indent="0" algn="ctr" fontAlgn="ctr">
                        <a:lnSpc>
                          <a:spcPct val="114000"/>
                        </a:lnSpc>
                        <a:spcBef>
                          <a:spcPct val="0"/>
                        </a:spcBef>
                        <a:spcAft>
                          <a:spcPts val="1000"/>
                        </a:spcAft>
                      </a:pPr>
                      <a:r>
                        <a:rPr lang="en-US" altLang="zh-CN" sz="1400" i="0">
                          <a:solidFill>
                            <a:srgbClr val="000000"/>
                          </a:solidFill>
                          <a:latin typeface="Times New Roman" panose="02020503050405090304"/>
                          <a:ea typeface="Times New Roman" panose="02020503050405090304"/>
                        </a:rPr>
                        <a:t>0.739358</a:t>
                      </a:r>
                      <a:endParaRPr lang="en-US" altLang="zh-CN" sz="1400" i="0">
                        <a:solidFill>
                          <a:srgbClr val="000000"/>
                        </a:solidFill>
                        <a:latin typeface="Times New Roman" panose="02020503050405090304"/>
                        <a:ea typeface="Times New Roman" panose="02020503050405090304"/>
                      </a:endParaRPr>
                    </a:p>
                  </a:txBody>
                  <a:tcPr marL="0" marR="0" marT="0" marB="0" anchor="ctr" anchorCtr="0">
                    <a:lnL>
                      <a:noFill/>
                    </a:lnL>
                    <a:lnR>
                      <a:noFill/>
                    </a:lnR>
                    <a:lnT>
                      <a:noFill/>
                    </a:lnT>
                    <a:lnB>
                      <a:noFill/>
                    </a:lnB>
                    <a:noFill/>
                  </a:tcPr>
                </a:tc>
                <a:tc>
                  <a:txBody>
                    <a:bodyPr/>
                    <a:p>
                      <a:pPr marL="68580" indent="0" algn="ctr" fontAlgn="ctr">
                        <a:lnSpc>
                          <a:spcPct val="114000"/>
                        </a:lnSpc>
                        <a:spcBef>
                          <a:spcPct val="0"/>
                        </a:spcBef>
                        <a:spcAft>
                          <a:spcPts val="1000"/>
                        </a:spcAft>
                      </a:pPr>
                      <a:r>
                        <a:rPr lang="en-US" altLang="zh-CN" sz="1400" i="0">
                          <a:solidFill>
                            <a:srgbClr val="000000"/>
                          </a:solidFill>
                          <a:latin typeface="Times New Roman" panose="02020503050405090304"/>
                          <a:ea typeface="Times New Roman" panose="02020503050405090304"/>
                        </a:rPr>
                        <a:t>492.0852</a:t>
                      </a:r>
                      <a:endParaRPr lang="en-US" altLang="zh-CN" sz="1400" i="0">
                        <a:solidFill>
                          <a:srgbClr val="000000"/>
                        </a:solidFill>
                        <a:latin typeface="Times New Roman" panose="02020503050405090304"/>
                        <a:ea typeface="Times New Roman" panose="02020503050405090304"/>
                      </a:endParaRPr>
                    </a:p>
                  </a:txBody>
                  <a:tcPr marL="0" marR="0" marT="0" marB="0" anchor="ctr" anchorCtr="0">
                    <a:lnL>
                      <a:noFill/>
                    </a:lnL>
                    <a:lnR>
                      <a:noFill/>
                    </a:lnR>
                    <a:lnT>
                      <a:noFill/>
                    </a:lnT>
                    <a:lnB>
                      <a:noFill/>
                    </a:lnB>
                    <a:noFill/>
                  </a:tcPr>
                </a:tc>
                <a:tc>
                  <a:txBody>
                    <a:bodyPr/>
                    <a:p>
                      <a:pPr marL="68580" indent="0" algn="ctr" fontAlgn="ctr">
                        <a:lnSpc>
                          <a:spcPct val="114000"/>
                        </a:lnSpc>
                        <a:spcBef>
                          <a:spcPct val="0"/>
                        </a:spcBef>
                        <a:spcAft>
                          <a:spcPts val="1000"/>
                        </a:spcAft>
                      </a:pPr>
                      <a:r>
                        <a:rPr lang="en-US" altLang="zh-CN" sz="1400" i="0">
                          <a:solidFill>
                            <a:srgbClr val="000000"/>
                          </a:solidFill>
                          <a:latin typeface="Times New Roman" panose="02020503050405090304"/>
                          <a:ea typeface="Times New Roman" panose="02020503050405090304"/>
                        </a:rPr>
                        <a:t>93277.248</a:t>
                      </a:r>
                      <a:endParaRPr lang="en-US" altLang="zh-CN" sz="1400" i="0">
                        <a:solidFill>
                          <a:srgbClr val="000000"/>
                        </a:solidFill>
                        <a:latin typeface="Times New Roman" panose="02020503050405090304"/>
                        <a:ea typeface="Times New Roman" panose="02020503050405090304"/>
                      </a:endParaRPr>
                    </a:p>
                  </a:txBody>
                  <a:tcPr marL="0" marR="0" marT="0" marB="0" anchor="ctr" anchorCtr="0">
                    <a:lnL>
                      <a:noFill/>
                    </a:lnL>
                    <a:lnR>
                      <a:noFill/>
                    </a:lnR>
                    <a:lnT>
                      <a:noFill/>
                    </a:lnT>
                    <a:lnB>
                      <a:noFill/>
                    </a:lnB>
                    <a:noFill/>
                  </a:tcPr>
                </a:tc>
              </a:tr>
              <a:tr h="353060">
                <a:tc>
                  <a:txBody>
                    <a:bodyPr/>
                    <a:p>
                      <a:pPr marL="68580" indent="0" algn="ctr">
                        <a:lnSpc>
                          <a:spcPct val="114000"/>
                        </a:lnSpc>
                        <a:spcBef>
                          <a:spcPct val="0"/>
                        </a:spcBef>
                        <a:spcAft>
                          <a:spcPct val="0"/>
                        </a:spcAft>
                      </a:pPr>
                      <a:r>
                        <a:rPr lang="en-US" altLang="zh-CN" sz="1200">
                          <a:latin typeface="Times New Roman" panose="02020503050405090304"/>
                          <a:ea typeface="等线" panose="020F0502020204030204"/>
                        </a:rPr>
                        <a:t> </a:t>
                      </a:r>
                      <a:endParaRPr lang="en-US" altLang="zh-CN" sz="1200">
                        <a:latin typeface="Times New Roman" panose="02020503050405090304"/>
                        <a:ea typeface="等线" panose="020F0502020204030204"/>
                      </a:endParaRPr>
                    </a:p>
                  </a:txBody>
                  <a:tcPr marL="0" marR="0" marT="0" marB="0" anchor="t" anchorCtr="0">
                    <a:lnL>
                      <a:noFill/>
                    </a:lnL>
                    <a:lnR w="6350" cap="flat" cmpd="sng">
                      <a:solidFill>
                        <a:srgbClr val="000008"/>
                      </a:solidFill>
                      <a:prstDash val="solid"/>
                      <a:headEnd type="none" w="med" len="med"/>
                      <a:tailEnd type="none" w="med" len="med"/>
                    </a:lnR>
                    <a:lnT>
                      <a:noFill/>
                    </a:lnT>
                    <a:lnB>
                      <a:noFill/>
                    </a:lnB>
                    <a:noFill/>
                  </a:tcPr>
                </a:tc>
                <a:tc>
                  <a:txBody>
                    <a:bodyPr/>
                    <a:p>
                      <a:pPr marL="68580" indent="0" algn="ctr">
                        <a:lnSpc>
                          <a:spcPct val="114000"/>
                        </a:lnSpc>
                        <a:spcBef>
                          <a:spcPct val="0"/>
                        </a:spcBef>
                        <a:spcAft>
                          <a:spcPct val="0"/>
                        </a:spcAft>
                      </a:pPr>
                      <a:r>
                        <a:rPr lang="en-US" altLang="zh-CN" sz="1200">
                          <a:latin typeface="Times New Roman" panose="02020503050405090304"/>
                          <a:ea typeface="Times New Roman" panose="02020503050405090304"/>
                        </a:rPr>
                        <a:t>Informer</a:t>
                      </a:r>
                      <a:r>
                        <a:rPr lang="en-US" altLang="zh-CN" sz="1200">
                          <a:latin typeface="Times New Roman" panose="02020503050405090304"/>
                          <a:ea typeface="等线" panose="020F0502020204030204"/>
                        </a:rPr>
                        <a:t>L1</a:t>
                      </a:r>
                      <a:endParaRPr lang="en-US" altLang="zh-CN" sz="1200">
                        <a:latin typeface="Times New Roman" panose="02020503050405090304"/>
                        <a:ea typeface="等线" panose="020F0502020204030204"/>
                      </a:endParaRPr>
                    </a:p>
                  </a:txBody>
                  <a:tcPr marL="0" marR="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a:noFill/>
                    </a:lnT>
                    <a:lnB>
                      <a:noFill/>
                    </a:lnB>
                    <a:noFill/>
                  </a:tcPr>
                </a:tc>
                <a:tc>
                  <a:txBody>
                    <a:bodyPr/>
                    <a:p>
                      <a:pPr marL="68580" indent="0" algn="ctr" fontAlgn="ctr">
                        <a:lnSpc>
                          <a:spcPct val="114000"/>
                        </a:lnSpc>
                        <a:spcBef>
                          <a:spcPct val="0"/>
                        </a:spcBef>
                        <a:spcAft>
                          <a:spcPts val="1000"/>
                        </a:spcAft>
                      </a:pPr>
                      <a:r>
                        <a:rPr lang="en-US" altLang="zh-CN" sz="1400" i="0">
                          <a:solidFill>
                            <a:srgbClr val="000000"/>
                          </a:solidFill>
                          <a:latin typeface="Times New Roman" panose="02020503050405090304"/>
                          <a:ea typeface="Times New Roman" panose="02020503050405090304"/>
                        </a:rPr>
                        <a:t>0.200121</a:t>
                      </a:r>
                      <a:endParaRPr lang="en-US" altLang="zh-CN" sz="1400" i="0">
                        <a:solidFill>
                          <a:srgbClr val="000000"/>
                        </a:solidFill>
                        <a:latin typeface="Times New Roman" panose="02020503050405090304"/>
                        <a:ea typeface="Times New Roman" panose="02020503050405090304"/>
                      </a:endParaRPr>
                    </a:p>
                  </a:txBody>
                  <a:tcPr marL="0" marR="0" marT="0" marB="0" anchor="ctr" anchorCtr="0">
                    <a:lnL w="6350" cap="flat" cmpd="sng">
                      <a:solidFill>
                        <a:srgbClr val="000008"/>
                      </a:solidFill>
                      <a:prstDash val="solid"/>
                      <a:headEnd type="none" w="med" len="med"/>
                      <a:tailEnd type="none" w="med" len="med"/>
                    </a:lnL>
                    <a:lnR>
                      <a:noFill/>
                    </a:lnR>
                    <a:lnT>
                      <a:noFill/>
                    </a:lnT>
                    <a:lnB>
                      <a:noFill/>
                    </a:lnB>
                    <a:noFill/>
                  </a:tcPr>
                </a:tc>
                <a:tc>
                  <a:txBody>
                    <a:bodyPr/>
                    <a:p>
                      <a:pPr marL="68580" indent="0" algn="ctr" fontAlgn="ctr">
                        <a:lnSpc>
                          <a:spcPct val="114000"/>
                        </a:lnSpc>
                        <a:spcBef>
                          <a:spcPct val="0"/>
                        </a:spcBef>
                        <a:spcAft>
                          <a:spcPts val="1000"/>
                        </a:spcAft>
                      </a:pPr>
                      <a:r>
                        <a:rPr lang="en-US" altLang="zh-CN" sz="1400" i="0">
                          <a:solidFill>
                            <a:srgbClr val="000000"/>
                          </a:solidFill>
                          <a:latin typeface="Times New Roman" panose="02020503050405090304"/>
                          <a:ea typeface="Times New Roman" panose="02020503050405090304"/>
                        </a:rPr>
                        <a:t>0.750083</a:t>
                      </a:r>
                      <a:endParaRPr lang="en-US" altLang="zh-CN" sz="1400" i="0">
                        <a:solidFill>
                          <a:srgbClr val="000000"/>
                        </a:solidFill>
                        <a:latin typeface="Times New Roman" panose="02020503050405090304"/>
                        <a:ea typeface="Times New Roman" panose="02020503050405090304"/>
                      </a:endParaRPr>
                    </a:p>
                  </a:txBody>
                  <a:tcPr marL="0" marR="0" marT="0" marB="0" anchor="ctr" anchorCtr="0">
                    <a:lnL>
                      <a:noFill/>
                    </a:lnL>
                    <a:lnR>
                      <a:noFill/>
                    </a:lnR>
                    <a:lnT>
                      <a:noFill/>
                    </a:lnT>
                    <a:lnB>
                      <a:noFill/>
                    </a:lnB>
                    <a:noFill/>
                  </a:tcPr>
                </a:tc>
                <a:tc>
                  <a:txBody>
                    <a:bodyPr/>
                    <a:p>
                      <a:pPr marL="68580" indent="0" algn="ctr" fontAlgn="ctr">
                        <a:lnSpc>
                          <a:spcPct val="114000"/>
                        </a:lnSpc>
                        <a:spcBef>
                          <a:spcPct val="0"/>
                        </a:spcBef>
                        <a:spcAft>
                          <a:spcPts val="1000"/>
                        </a:spcAft>
                      </a:pPr>
                      <a:r>
                        <a:rPr lang="en-US" altLang="zh-CN" sz="1400" i="0">
                          <a:solidFill>
                            <a:srgbClr val="000000"/>
                          </a:solidFill>
                          <a:latin typeface="Times New Roman" panose="02020503050405090304"/>
                          <a:ea typeface="Times New Roman" panose="02020503050405090304"/>
                        </a:rPr>
                        <a:t>492.0852</a:t>
                      </a:r>
                      <a:endParaRPr lang="en-US" altLang="zh-CN" sz="1400" i="0">
                        <a:solidFill>
                          <a:srgbClr val="000000"/>
                        </a:solidFill>
                        <a:latin typeface="Times New Roman" panose="02020503050405090304"/>
                        <a:ea typeface="Times New Roman" panose="02020503050405090304"/>
                      </a:endParaRPr>
                    </a:p>
                  </a:txBody>
                  <a:tcPr marL="0" marR="0" marT="0" marB="0" anchor="ctr" anchorCtr="0">
                    <a:lnL>
                      <a:noFill/>
                    </a:lnL>
                    <a:lnR>
                      <a:noFill/>
                    </a:lnR>
                    <a:lnT>
                      <a:noFill/>
                    </a:lnT>
                    <a:lnB>
                      <a:noFill/>
                    </a:lnB>
                    <a:noFill/>
                  </a:tcPr>
                </a:tc>
                <a:tc>
                  <a:txBody>
                    <a:bodyPr/>
                    <a:p>
                      <a:pPr marL="68580" indent="0" algn="ctr" fontAlgn="ctr">
                        <a:lnSpc>
                          <a:spcPct val="114000"/>
                        </a:lnSpc>
                        <a:spcBef>
                          <a:spcPct val="0"/>
                        </a:spcBef>
                        <a:spcAft>
                          <a:spcPts val="1000"/>
                        </a:spcAft>
                      </a:pPr>
                      <a:r>
                        <a:rPr lang="en-US" altLang="zh-CN" sz="1400" i="0">
                          <a:solidFill>
                            <a:srgbClr val="000000"/>
                          </a:solidFill>
                          <a:latin typeface="Times New Roman" panose="02020503050405090304"/>
                          <a:ea typeface="Times New Roman" panose="02020503050405090304"/>
                        </a:rPr>
                        <a:t>93277.248</a:t>
                      </a:r>
                      <a:endParaRPr lang="en-US" altLang="zh-CN" sz="1400" i="0">
                        <a:solidFill>
                          <a:srgbClr val="000000"/>
                        </a:solidFill>
                        <a:latin typeface="Times New Roman" panose="02020503050405090304"/>
                        <a:ea typeface="Times New Roman" panose="02020503050405090304"/>
                      </a:endParaRPr>
                    </a:p>
                  </a:txBody>
                  <a:tcPr marL="0" marR="0" marT="0" marB="0" anchor="ctr" anchorCtr="0">
                    <a:lnL>
                      <a:noFill/>
                    </a:lnL>
                    <a:lnR>
                      <a:noFill/>
                    </a:lnR>
                    <a:lnT>
                      <a:noFill/>
                    </a:lnT>
                    <a:lnB>
                      <a:noFill/>
                    </a:lnB>
                    <a:noFill/>
                  </a:tcPr>
                </a:tc>
              </a:tr>
              <a:tr h="251460">
                <a:tc>
                  <a:txBody>
                    <a:bodyPr/>
                    <a:p>
                      <a:pPr marL="68580" indent="0" algn="ctr">
                        <a:lnSpc>
                          <a:spcPct val="114000"/>
                        </a:lnSpc>
                        <a:spcBef>
                          <a:spcPct val="0"/>
                        </a:spcBef>
                        <a:spcAft>
                          <a:spcPct val="0"/>
                        </a:spcAft>
                      </a:pPr>
                      <a:r>
                        <a:rPr lang="en-US" altLang="zh-CN" sz="1200">
                          <a:latin typeface="Times New Roman" panose="02020503050405090304"/>
                          <a:ea typeface="等线" panose="020F0502020204030204"/>
                        </a:rPr>
                        <a:t> </a:t>
                      </a:r>
                      <a:endParaRPr lang="en-US" altLang="zh-CN" sz="1200">
                        <a:latin typeface="Times New Roman" panose="02020503050405090304"/>
                        <a:ea typeface="等线" panose="020F0502020204030204"/>
                      </a:endParaRPr>
                    </a:p>
                  </a:txBody>
                  <a:tcPr marL="0" marR="0" marT="0" marB="0" anchor="t" anchorCtr="0">
                    <a:lnL>
                      <a:noFill/>
                    </a:lnL>
                    <a:lnR w="6350" cap="flat" cmpd="sng">
                      <a:solidFill>
                        <a:srgbClr val="000008"/>
                      </a:solidFill>
                      <a:prstDash val="solid"/>
                      <a:headEnd type="none" w="med" len="med"/>
                      <a:tailEnd type="none" w="med" len="med"/>
                    </a:lnR>
                    <a:lnT>
                      <a:noFill/>
                    </a:lnT>
                    <a:lnB w="6350" cap="flat" cmpd="sng">
                      <a:solidFill>
                        <a:srgbClr val="000008"/>
                      </a:solidFill>
                      <a:prstDash val="solid"/>
                      <a:headEnd type="none" w="med" len="med"/>
                      <a:tailEnd type="none" w="med" len="med"/>
                    </a:lnB>
                    <a:noFill/>
                  </a:tcPr>
                </a:tc>
                <a:tc>
                  <a:txBody>
                    <a:bodyPr/>
                    <a:p>
                      <a:pPr marL="68580" indent="0" algn="ctr">
                        <a:lnSpc>
                          <a:spcPct val="114000"/>
                        </a:lnSpc>
                        <a:spcBef>
                          <a:spcPct val="0"/>
                        </a:spcBef>
                        <a:spcAft>
                          <a:spcPct val="0"/>
                        </a:spcAft>
                      </a:pPr>
                      <a:r>
                        <a:rPr lang="en-US" altLang="zh-CN" sz="1200">
                          <a:latin typeface="Times New Roman" panose="02020503050405090304"/>
                          <a:ea typeface="Times New Roman" panose="02020503050405090304"/>
                        </a:rPr>
                        <a:t>Informer</a:t>
                      </a:r>
                      <a:r>
                        <a:rPr lang="en-US" altLang="zh-CN" sz="1200">
                          <a:latin typeface="Times New Roman" panose="02020503050405090304"/>
                          <a:ea typeface="等线" panose="020F0502020204030204"/>
                        </a:rPr>
                        <a:t>L2</a:t>
                      </a:r>
                      <a:endParaRPr lang="en-US" altLang="zh-CN" sz="1200">
                        <a:latin typeface="Times New Roman" panose="02020503050405090304"/>
                        <a:ea typeface="等线" panose="020F0502020204030204"/>
                      </a:endParaRPr>
                    </a:p>
                  </a:txBody>
                  <a:tcPr marL="0" marR="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a:noFill/>
                    </a:lnT>
                    <a:lnB w="6350" cap="flat" cmpd="sng">
                      <a:solidFill>
                        <a:srgbClr val="000008"/>
                      </a:solidFill>
                      <a:prstDash val="solid"/>
                      <a:headEnd type="none" w="med" len="med"/>
                      <a:tailEnd type="none" w="med" len="med"/>
                    </a:lnB>
                    <a:noFill/>
                  </a:tcPr>
                </a:tc>
                <a:tc>
                  <a:txBody>
                    <a:bodyPr/>
                    <a:p>
                      <a:pPr marL="68580" indent="0" algn="ctr" fontAlgn="ctr">
                        <a:lnSpc>
                          <a:spcPct val="114000"/>
                        </a:lnSpc>
                        <a:spcBef>
                          <a:spcPct val="0"/>
                        </a:spcBef>
                        <a:spcAft>
                          <a:spcPts val="1000"/>
                        </a:spcAft>
                      </a:pPr>
                      <a:r>
                        <a:rPr lang="en-US" altLang="zh-CN" sz="1400" i="0">
                          <a:solidFill>
                            <a:srgbClr val="000000"/>
                          </a:solidFill>
                          <a:latin typeface="Times New Roman" panose="02020503050405090304"/>
                          <a:ea typeface="Times New Roman" panose="02020503050405090304"/>
                        </a:rPr>
                        <a:t>0.231148</a:t>
                      </a:r>
                      <a:endParaRPr lang="en-US" altLang="zh-CN" sz="1400" i="0">
                        <a:solidFill>
                          <a:srgbClr val="000000"/>
                        </a:solidFill>
                        <a:latin typeface="Times New Roman" panose="02020503050405090304"/>
                        <a:ea typeface="Times New Roman" panose="02020503050405090304"/>
                      </a:endParaRPr>
                    </a:p>
                  </a:txBody>
                  <a:tcPr marL="0" marR="0" marT="0" marB="0" anchor="ctr" anchorCtr="0">
                    <a:lnL w="6350" cap="flat" cmpd="sng">
                      <a:solidFill>
                        <a:srgbClr val="000008"/>
                      </a:solidFill>
                      <a:prstDash val="solid"/>
                      <a:headEnd type="none" w="med" len="med"/>
                      <a:tailEnd type="none" w="med" len="med"/>
                    </a:lnL>
                    <a:lnR>
                      <a:noFill/>
                    </a:lnR>
                    <a:lnT>
                      <a:noFill/>
                    </a:lnT>
                    <a:lnB w="6350" cap="flat" cmpd="sng">
                      <a:solidFill>
                        <a:srgbClr val="000008"/>
                      </a:solidFill>
                      <a:prstDash val="solid"/>
                      <a:headEnd type="none" w="med" len="med"/>
                      <a:tailEnd type="none" w="med" len="med"/>
                    </a:lnB>
                    <a:noFill/>
                  </a:tcPr>
                </a:tc>
                <a:tc>
                  <a:txBody>
                    <a:bodyPr/>
                    <a:p>
                      <a:pPr marL="68580" indent="0" algn="ctr" fontAlgn="ctr">
                        <a:lnSpc>
                          <a:spcPct val="114000"/>
                        </a:lnSpc>
                        <a:spcBef>
                          <a:spcPct val="0"/>
                        </a:spcBef>
                        <a:spcAft>
                          <a:spcPts val="1000"/>
                        </a:spcAft>
                      </a:pPr>
                      <a:r>
                        <a:rPr lang="en-US" altLang="zh-CN" sz="1400" i="0">
                          <a:solidFill>
                            <a:srgbClr val="000000"/>
                          </a:solidFill>
                          <a:latin typeface="Times New Roman" panose="02020503050405090304"/>
                          <a:ea typeface="Times New Roman" panose="02020503050405090304"/>
                        </a:rPr>
                        <a:t>0.722536</a:t>
                      </a:r>
                      <a:endParaRPr lang="en-US" altLang="zh-CN" sz="1400" i="0">
                        <a:solidFill>
                          <a:srgbClr val="000000"/>
                        </a:solidFill>
                        <a:latin typeface="Times New Roman" panose="02020503050405090304"/>
                        <a:ea typeface="Times New Roman" panose="02020503050405090304"/>
                      </a:endParaRPr>
                    </a:p>
                  </a:txBody>
                  <a:tcPr marL="0" marR="0" marT="0" marB="0" anchor="ctr" anchorCtr="0">
                    <a:lnL>
                      <a:noFill/>
                    </a:lnL>
                    <a:lnR>
                      <a:noFill/>
                    </a:lnR>
                    <a:lnT>
                      <a:noFill/>
                    </a:lnT>
                    <a:lnB w="6350" cap="flat" cmpd="sng">
                      <a:solidFill>
                        <a:srgbClr val="000008"/>
                      </a:solidFill>
                      <a:prstDash val="solid"/>
                      <a:headEnd type="none" w="med" len="med"/>
                      <a:tailEnd type="none" w="med" len="med"/>
                    </a:lnB>
                    <a:noFill/>
                  </a:tcPr>
                </a:tc>
                <a:tc>
                  <a:txBody>
                    <a:bodyPr/>
                    <a:p>
                      <a:pPr marL="68580" indent="0" algn="ctr" fontAlgn="ctr">
                        <a:lnSpc>
                          <a:spcPct val="114000"/>
                        </a:lnSpc>
                        <a:spcBef>
                          <a:spcPct val="0"/>
                        </a:spcBef>
                        <a:spcAft>
                          <a:spcPts val="1000"/>
                        </a:spcAft>
                      </a:pPr>
                      <a:r>
                        <a:rPr lang="en-US" altLang="zh-CN" sz="1400" i="0">
                          <a:solidFill>
                            <a:srgbClr val="000000"/>
                          </a:solidFill>
                          <a:latin typeface="Times New Roman" panose="02020503050405090304"/>
                          <a:ea typeface="Times New Roman" panose="02020503050405090304"/>
                        </a:rPr>
                        <a:t>492.0852</a:t>
                      </a:r>
                      <a:endParaRPr lang="en-US" altLang="zh-CN" sz="1400" i="0">
                        <a:solidFill>
                          <a:srgbClr val="000000"/>
                        </a:solidFill>
                        <a:latin typeface="Times New Roman" panose="02020503050405090304"/>
                        <a:ea typeface="Times New Roman" panose="02020503050405090304"/>
                      </a:endParaRPr>
                    </a:p>
                  </a:txBody>
                  <a:tcPr marL="0" marR="0" marT="0" marB="0" anchor="ctr" anchorCtr="0">
                    <a:lnL>
                      <a:noFill/>
                    </a:lnL>
                    <a:lnR>
                      <a:noFill/>
                    </a:lnR>
                    <a:lnT>
                      <a:noFill/>
                    </a:lnT>
                    <a:lnB w="6350" cap="flat" cmpd="sng">
                      <a:solidFill>
                        <a:srgbClr val="000008"/>
                      </a:solidFill>
                      <a:prstDash val="solid"/>
                      <a:headEnd type="none" w="med" len="med"/>
                      <a:tailEnd type="none" w="med" len="med"/>
                    </a:lnB>
                    <a:noFill/>
                  </a:tcPr>
                </a:tc>
                <a:tc>
                  <a:txBody>
                    <a:bodyPr/>
                    <a:p>
                      <a:pPr marL="68580" indent="0" algn="ctr" fontAlgn="ctr">
                        <a:lnSpc>
                          <a:spcPct val="114000"/>
                        </a:lnSpc>
                        <a:spcBef>
                          <a:spcPct val="0"/>
                        </a:spcBef>
                        <a:spcAft>
                          <a:spcPts val="1000"/>
                        </a:spcAft>
                      </a:pPr>
                      <a:r>
                        <a:rPr lang="en-US" altLang="zh-CN" sz="1400" i="0">
                          <a:solidFill>
                            <a:srgbClr val="000000"/>
                          </a:solidFill>
                          <a:latin typeface="Times New Roman" panose="02020503050405090304"/>
                          <a:ea typeface="Times New Roman" panose="02020503050405090304"/>
                        </a:rPr>
                        <a:t>93277.248</a:t>
                      </a:r>
                      <a:endParaRPr lang="en-US" altLang="zh-CN" sz="1400" i="0">
                        <a:solidFill>
                          <a:srgbClr val="000000"/>
                        </a:solidFill>
                        <a:latin typeface="Times New Roman" panose="02020503050405090304"/>
                        <a:ea typeface="Times New Roman" panose="02020503050405090304"/>
                      </a:endParaRPr>
                    </a:p>
                  </a:txBody>
                  <a:tcPr marL="0" marR="0" marT="0" marB="0" anchor="ctr" anchorCtr="0">
                    <a:lnL>
                      <a:noFill/>
                    </a:lnL>
                    <a:lnR>
                      <a:noFill/>
                    </a:lnR>
                    <a:lnT>
                      <a:noFill/>
                    </a:lnT>
                    <a:lnB w="6350" cap="flat" cmpd="sng">
                      <a:solidFill>
                        <a:srgbClr val="000008"/>
                      </a:solidFill>
                      <a:prstDash val="solid"/>
                      <a:headEnd type="none" w="med" len="med"/>
                      <a:tailEnd type="none" w="med" len="med"/>
                    </a:lnB>
                    <a:noFill/>
                  </a:tcPr>
                </a:tc>
              </a:tr>
              <a:tr h="252095">
                <a:tc>
                  <a:txBody>
                    <a:bodyPr/>
                    <a:p>
                      <a:pPr marL="68580" indent="0" algn="ctr">
                        <a:lnSpc>
                          <a:spcPct val="114000"/>
                        </a:lnSpc>
                        <a:spcBef>
                          <a:spcPct val="0"/>
                        </a:spcBef>
                        <a:spcAft>
                          <a:spcPct val="0"/>
                        </a:spcAft>
                      </a:pPr>
                      <a:r>
                        <a:rPr lang="en-US" altLang="zh-CN" sz="1200">
                          <a:latin typeface="Times New Roman" panose="02020503050405090304"/>
                          <a:ea typeface="等线" panose="020F0502020204030204"/>
                        </a:rPr>
                        <a:t> </a:t>
                      </a:r>
                      <a:endParaRPr lang="en-US" altLang="zh-CN" sz="1200">
                        <a:latin typeface="Times New Roman" panose="02020503050405090304"/>
                        <a:ea typeface="等线" panose="020F0502020204030204"/>
                      </a:endParaRPr>
                    </a:p>
                  </a:txBody>
                  <a:tcPr marL="0" marR="0" marT="0" marB="0" anchor="t" anchorCtr="0">
                    <a:lnL>
                      <a:noFill/>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a:noFill/>
                    </a:lnB>
                    <a:noFill/>
                  </a:tcPr>
                </a:tc>
                <a:tc>
                  <a:txBody>
                    <a:bodyPr/>
                    <a:p>
                      <a:pPr marL="68580" indent="0" algn="ctr">
                        <a:lnSpc>
                          <a:spcPct val="114000"/>
                        </a:lnSpc>
                        <a:spcBef>
                          <a:spcPct val="0"/>
                        </a:spcBef>
                        <a:spcAft>
                          <a:spcPct val="0"/>
                        </a:spcAft>
                      </a:pPr>
                      <a:r>
                        <a:rPr lang="en-US" altLang="zh-CN" sz="1200">
                          <a:latin typeface="Times New Roman" panose="02020503050405090304"/>
                          <a:ea typeface="Times New Roman" panose="02020503050405090304"/>
                        </a:rPr>
                        <a:t>Transformer</a:t>
                      </a:r>
                      <a:endParaRPr lang="en-US" altLang="zh-CN" sz="1200">
                        <a:latin typeface="Times New Roman" panose="02020503050405090304"/>
                        <a:ea typeface="Times New Roman" panose="02020503050405090304"/>
                      </a:endParaRPr>
                    </a:p>
                  </a:txBody>
                  <a:tcPr marL="0" marR="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a:noFill/>
                    </a:lnB>
                    <a:noFill/>
                  </a:tcPr>
                </a:tc>
                <a:tc>
                  <a:txBody>
                    <a:bodyPr/>
                    <a:p>
                      <a:pPr marL="68580" indent="0" algn="ctr" fontAlgn="ctr">
                        <a:lnSpc>
                          <a:spcPct val="114000"/>
                        </a:lnSpc>
                        <a:spcBef>
                          <a:spcPct val="0"/>
                        </a:spcBef>
                        <a:spcAft>
                          <a:spcPts val="1000"/>
                        </a:spcAft>
                      </a:pPr>
                      <a:r>
                        <a:rPr lang="en-US" altLang="zh-CN" sz="1400" i="0">
                          <a:solidFill>
                            <a:srgbClr val="000000"/>
                          </a:solidFill>
                          <a:latin typeface="Times New Roman" panose="02020503050405090304"/>
                          <a:ea typeface="Times New Roman" panose="02020503050405090304"/>
                        </a:rPr>
                        <a:t>0.581226</a:t>
                      </a:r>
                      <a:endParaRPr lang="en-US" altLang="zh-CN" sz="1400" i="0">
                        <a:solidFill>
                          <a:srgbClr val="000000"/>
                        </a:solidFill>
                        <a:latin typeface="Times New Roman" panose="02020503050405090304"/>
                        <a:ea typeface="Times New Roman" panose="02020503050405090304"/>
                      </a:endParaRPr>
                    </a:p>
                  </a:txBody>
                  <a:tcPr marL="0" marR="0" marT="0" marB="0" anchor="ctr" anchorCtr="0">
                    <a:lnL w="6350" cap="flat" cmpd="sng">
                      <a:solidFill>
                        <a:srgbClr val="000008"/>
                      </a:solidFill>
                      <a:prstDash val="solid"/>
                      <a:headEnd type="none" w="med" len="med"/>
                      <a:tailEnd type="none" w="med" len="med"/>
                    </a:lnL>
                    <a:lnR>
                      <a:noFill/>
                    </a:lnR>
                    <a:lnT w="6350" cap="flat" cmpd="sng">
                      <a:solidFill>
                        <a:srgbClr val="000008"/>
                      </a:solidFill>
                      <a:prstDash val="solid"/>
                      <a:headEnd type="none" w="med" len="med"/>
                      <a:tailEnd type="none" w="med" len="med"/>
                    </a:lnT>
                    <a:lnB>
                      <a:noFill/>
                    </a:lnB>
                    <a:noFill/>
                  </a:tcPr>
                </a:tc>
                <a:tc>
                  <a:txBody>
                    <a:bodyPr/>
                    <a:p>
                      <a:pPr marL="68580" indent="0" algn="ctr" fontAlgn="ctr">
                        <a:lnSpc>
                          <a:spcPct val="114000"/>
                        </a:lnSpc>
                        <a:spcBef>
                          <a:spcPct val="0"/>
                        </a:spcBef>
                        <a:spcAft>
                          <a:spcPts val="1000"/>
                        </a:spcAft>
                      </a:pPr>
                      <a:r>
                        <a:rPr lang="en-US" altLang="zh-CN" sz="1400" i="0">
                          <a:solidFill>
                            <a:srgbClr val="000000"/>
                          </a:solidFill>
                          <a:latin typeface="Times New Roman" panose="02020503050405090304"/>
                          <a:ea typeface="Times New Roman" panose="02020503050405090304"/>
                        </a:rPr>
                        <a:t>0.364797</a:t>
                      </a:r>
                      <a:endParaRPr lang="en-US" altLang="zh-CN" sz="1400" i="0">
                        <a:solidFill>
                          <a:srgbClr val="000000"/>
                        </a:solidFill>
                        <a:latin typeface="Times New Roman" panose="02020503050405090304"/>
                        <a:ea typeface="Times New Roman" panose="02020503050405090304"/>
                      </a:endParaRPr>
                    </a:p>
                  </a:txBody>
                  <a:tcPr marL="0" marR="0" marT="0" marB="0" anchor="ctr" anchorCtr="0">
                    <a:lnL>
                      <a:noFill/>
                    </a:lnL>
                    <a:lnR>
                      <a:noFill/>
                    </a:lnR>
                    <a:lnT w="6350" cap="flat" cmpd="sng">
                      <a:solidFill>
                        <a:srgbClr val="000008"/>
                      </a:solidFill>
                      <a:prstDash val="solid"/>
                      <a:headEnd type="none" w="med" len="med"/>
                      <a:tailEnd type="none" w="med" len="med"/>
                    </a:lnT>
                    <a:lnB>
                      <a:noFill/>
                    </a:lnB>
                    <a:noFill/>
                  </a:tcPr>
                </a:tc>
                <a:tc>
                  <a:txBody>
                    <a:bodyPr/>
                    <a:p>
                      <a:pPr marL="68580" indent="0" algn="ctr" fontAlgn="ctr">
                        <a:lnSpc>
                          <a:spcPct val="114000"/>
                        </a:lnSpc>
                        <a:spcBef>
                          <a:spcPct val="0"/>
                        </a:spcBef>
                        <a:spcAft>
                          <a:spcPts val="1000"/>
                        </a:spcAft>
                      </a:pPr>
                      <a:r>
                        <a:rPr lang="en-US" altLang="zh-CN" sz="1400" i="0">
                          <a:solidFill>
                            <a:srgbClr val="000000"/>
                          </a:solidFill>
                          <a:latin typeface="Times New Roman" panose="02020503050405090304"/>
                          <a:ea typeface="Times New Roman" panose="02020503050405090304"/>
                        </a:rPr>
                        <a:t>553.001</a:t>
                      </a:r>
                      <a:endParaRPr lang="en-US" altLang="zh-CN" sz="1400" i="0">
                        <a:solidFill>
                          <a:srgbClr val="000000"/>
                        </a:solidFill>
                        <a:latin typeface="Times New Roman" panose="02020503050405090304"/>
                        <a:ea typeface="Times New Roman" panose="02020503050405090304"/>
                      </a:endParaRPr>
                    </a:p>
                  </a:txBody>
                  <a:tcPr marL="0" marR="0" marT="0" marB="0" anchor="ctr" anchorCtr="0">
                    <a:lnL>
                      <a:noFill/>
                    </a:lnL>
                    <a:lnR>
                      <a:noFill/>
                    </a:lnR>
                    <a:lnT w="6350" cap="flat" cmpd="sng">
                      <a:solidFill>
                        <a:srgbClr val="000008"/>
                      </a:solidFill>
                      <a:prstDash val="solid"/>
                      <a:headEnd type="none" w="med" len="med"/>
                      <a:tailEnd type="none" w="med" len="med"/>
                    </a:lnT>
                    <a:lnB>
                      <a:noFill/>
                    </a:lnB>
                    <a:noFill/>
                  </a:tcPr>
                </a:tc>
                <a:tc>
                  <a:txBody>
                    <a:bodyPr/>
                    <a:p>
                      <a:pPr marL="68580" indent="0" algn="ctr" fontAlgn="ctr">
                        <a:lnSpc>
                          <a:spcPct val="114000"/>
                        </a:lnSpc>
                        <a:spcBef>
                          <a:spcPct val="0"/>
                        </a:spcBef>
                        <a:spcAft>
                          <a:spcPts val="1000"/>
                        </a:spcAft>
                      </a:pPr>
                      <a:r>
                        <a:rPr lang="en-US" altLang="zh-CN" sz="1400" i="0">
                          <a:solidFill>
                            <a:srgbClr val="000000"/>
                          </a:solidFill>
                          <a:latin typeface="Times New Roman" panose="02020503050405090304"/>
                          <a:ea typeface="Times New Roman" panose="02020503050405090304"/>
                        </a:rPr>
                        <a:t>80688.192</a:t>
                      </a:r>
                      <a:endParaRPr lang="en-US" altLang="zh-CN" sz="1400" i="0">
                        <a:solidFill>
                          <a:srgbClr val="000000"/>
                        </a:solidFill>
                        <a:latin typeface="Times New Roman" panose="02020503050405090304"/>
                        <a:ea typeface="Times New Roman" panose="02020503050405090304"/>
                      </a:endParaRPr>
                    </a:p>
                  </a:txBody>
                  <a:tcPr marL="0" marR="0" marT="0" marB="0" anchor="ctr" anchorCtr="0">
                    <a:lnL>
                      <a:noFill/>
                    </a:lnL>
                    <a:lnR>
                      <a:noFill/>
                    </a:lnR>
                    <a:lnT w="6350" cap="flat" cmpd="sng">
                      <a:solidFill>
                        <a:srgbClr val="000008"/>
                      </a:solidFill>
                      <a:prstDash val="solid"/>
                      <a:headEnd type="none" w="med" len="med"/>
                      <a:tailEnd type="none" w="med" len="med"/>
                    </a:lnT>
                    <a:lnB>
                      <a:noFill/>
                    </a:lnB>
                    <a:noFill/>
                  </a:tcPr>
                </a:tc>
              </a:tr>
              <a:tr h="252095">
                <a:tc>
                  <a:txBody>
                    <a:bodyPr/>
                    <a:p>
                      <a:pPr marL="68580" indent="0" algn="ctr">
                        <a:lnSpc>
                          <a:spcPct val="114000"/>
                        </a:lnSpc>
                        <a:spcBef>
                          <a:spcPct val="0"/>
                        </a:spcBef>
                        <a:spcAft>
                          <a:spcPct val="0"/>
                        </a:spcAft>
                      </a:pPr>
                      <a:r>
                        <a:rPr lang="en-US" altLang="zh-CN" sz="1200">
                          <a:latin typeface="Times New Roman" panose="02020503050405090304"/>
                          <a:ea typeface="等线" panose="020F0502020204030204"/>
                        </a:rPr>
                        <a:t> </a:t>
                      </a:r>
                      <a:endParaRPr lang="en-US" altLang="zh-CN" sz="1200">
                        <a:latin typeface="Times New Roman" panose="02020503050405090304"/>
                        <a:ea typeface="等线" panose="020F0502020204030204"/>
                      </a:endParaRPr>
                    </a:p>
                  </a:txBody>
                  <a:tcPr marL="0" marR="0" marT="0" marB="0" anchor="t" anchorCtr="0">
                    <a:lnL>
                      <a:noFill/>
                    </a:lnL>
                    <a:lnR w="6350" cap="flat" cmpd="sng">
                      <a:solidFill>
                        <a:srgbClr val="000008"/>
                      </a:solidFill>
                      <a:prstDash val="solid"/>
                      <a:headEnd type="none" w="med" len="med"/>
                      <a:tailEnd type="none" w="med" len="med"/>
                    </a:lnR>
                    <a:lnT>
                      <a:noFill/>
                    </a:lnT>
                    <a:lnB>
                      <a:noFill/>
                    </a:lnB>
                    <a:noFill/>
                  </a:tcPr>
                </a:tc>
                <a:tc>
                  <a:txBody>
                    <a:bodyPr/>
                    <a:p>
                      <a:pPr marL="68580" indent="0" algn="ctr">
                        <a:lnSpc>
                          <a:spcPct val="114000"/>
                        </a:lnSpc>
                        <a:spcBef>
                          <a:spcPct val="0"/>
                        </a:spcBef>
                        <a:spcAft>
                          <a:spcPct val="0"/>
                        </a:spcAft>
                      </a:pPr>
                      <a:r>
                        <a:rPr lang="en-US" altLang="zh-CN" sz="1200">
                          <a:latin typeface="Times New Roman" panose="02020503050405090304"/>
                          <a:ea typeface="Times New Roman" panose="02020503050405090304"/>
                        </a:rPr>
                        <a:t>TransformerL</a:t>
                      </a:r>
                      <a:r>
                        <a:rPr lang="en-US" altLang="zh-CN" sz="1200">
                          <a:latin typeface="Times New Roman" panose="02020503050405090304"/>
                          <a:ea typeface="等线" panose="020F0502020204030204"/>
                        </a:rPr>
                        <a:t>1</a:t>
                      </a:r>
                      <a:endParaRPr lang="en-US" altLang="zh-CN" sz="1200">
                        <a:latin typeface="Times New Roman" panose="02020503050405090304"/>
                        <a:ea typeface="等线" panose="020F0502020204030204"/>
                      </a:endParaRPr>
                    </a:p>
                  </a:txBody>
                  <a:tcPr marL="0" marR="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a:noFill/>
                    </a:lnT>
                    <a:lnB>
                      <a:noFill/>
                    </a:lnB>
                    <a:noFill/>
                  </a:tcPr>
                </a:tc>
                <a:tc>
                  <a:txBody>
                    <a:bodyPr/>
                    <a:p>
                      <a:pPr marL="68580" indent="0" algn="ctr" fontAlgn="ctr">
                        <a:lnSpc>
                          <a:spcPct val="114000"/>
                        </a:lnSpc>
                        <a:spcBef>
                          <a:spcPct val="0"/>
                        </a:spcBef>
                        <a:spcAft>
                          <a:spcPts val="1000"/>
                        </a:spcAft>
                      </a:pPr>
                      <a:r>
                        <a:rPr lang="en-US" altLang="zh-CN" sz="1400" b="1" i="0">
                          <a:solidFill>
                            <a:srgbClr val="000000"/>
                          </a:solidFill>
                          <a:latin typeface="Times New Roman Bold" panose="02020503050405090304" charset="0"/>
                          <a:ea typeface="Times New Roman" panose="02020503050405090304"/>
                          <a:cs typeface="Times New Roman Bold" panose="02020503050405090304" charset="0"/>
                        </a:rPr>
                        <a:t>0.182822</a:t>
                      </a:r>
                      <a:endParaRPr lang="en-US" altLang="zh-CN" sz="1400" b="1" i="0">
                        <a:solidFill>
                          <a:srgbClr val="000000"/>
                        </a:solidFill>
                        <a:latin typeface="Times New Roman Bold" panose="02020503050405090304" charset="0"/>
                        <a:ea typeface="Times New Roman" panose="02020503050405090304"/>
                        <a:cs typeface="Times New Roman Bold" panose="02020503050405090304" charset="0"/>
                      </a:endParaRPr>
                    </a:p>
                  </a:txBody>
                  <a:tcPr marL="0" marR="0" marT="0" marB="0" anchor="ctr" anchorCtr="0">
                    <a:lnL w="6350" cap="flat" cmpd="sng">
                      <a:solidFill>
                        <a:srgbClr val="000008"/>
                      </a:solidFill>
                      <a:prstDash val="solid"/>
                      <a:headEnd type="none" w="med" len="med"/>
                      <a:tailEnd type="none" w="med" len="med"/>
                    </a:lnL>
                    <a:lnR>
                      <a:noFill/>
                    </a:lnR>
                    <a:lnT>
                      <a:noFill/>
                    </a:lnT>
                    <a:lnB>
                      <a:noFill/>
                    </a:lnB>
                    <a:noFill/>
                  </a:tcPr>
                </a:tc>
                <a:tc>
                  <a:txBody>
                    <a:bodyPr/>
                    <a:p>
                      <a:pPr marL="68580" indent="0" algn="ctr" fontAlgn="ctr">
                        <a:lnSpc>
                          <a:spcPct val="114000"/>
                        </a:lnSpc>
                        <a:spcBef>
                          <a:spcPct val="0"/>
                        </a:spcBef>
                        <a:spcAft>
                          <a:spcPts val="1000"/>
                        </a:spcAft>
                      </a:pPr>
                      <a:r>
                        <a:rPr lang="en-US" altLang="zh-CN" sz="1400" b="1" i="0">
                          <a:solidFill>
                            <a:srgbClr val="000000"/>
                          </a:solidFill>
                          <a:latin typeface="Times New Roman Bold" panose="02020503050405090304" charset="0"/>
                          <a:ea typeface="Times New Roman" panose="02020503050405090304"/>
                          <a:cs typeface="Times New Roman Bold" panose="02020503050405090304" charset="0"/>
                        </a:rPr>
                        <a:t>0.766098</a:t>
                      </a:r>
                      <a:endParaRPr lang="en-US" altLang="zh-CN" sz="1400" b="1" i="0">
                        <a:solidFill>
                          <a:srgbClr val="000000"/>
                        </a:solidFill>
                        <a:latin typeface="Times New Roman Bold" panose="02020503050405090304" charset="0"/>
                        <a:ea typeface="Times New Roman" panose="02020503050405090304"/>
                        <a:cs typeface="Times New Roman Bold" panose="02020503050405090304" charset="0"/>
                      </a:endParaRPr>
                    </a:p>
                  </a:txBody>
                  <a:tcPr marL="0" marR="0" marT="0" marB="0" anchor="ctr" anchorCtr="0">
                    <a:lnL>
                      <a:noFill/>
                    </a:lnL>
                    <a:lnR>
                      <a:noFill/>
                    </a:lnR>
                    <a:lnT>
                      <a:noFill/>
                    </a:lnT>
                    <a:lnB>
                      <a:noFill/>
                    </a:lnB>
                    <a:noFill/>
                  </a:tcPr>
                </a:tc>
                <a:tc>
                  <a:txBody>
                    <a:bodyPr/>
                    <a:p>
                      <a:pPr marL="68580" indent="0" algn="ctr" fontAlgn="ctr">
                        <a:lnSpc>
                          <a:spcPct val="114000"/>
                        </a:lnSpc>
                        <a:spcBef>
                          <a:spcPct val="0"/>
                        </a:spcBef>
                        <a:spcAft>
                          <a:spcPts val="1000"/>
                        </a:spcAft>
                      </a:pPr>
                      <a:r>
                        <a:rPr lang="en-US" altLang="zh-CN" sz="1400" i="0">
                          <a:solidFill>
                            <a:srgbClr val="000000"/>
                          </a:solidFill>
                          <a:latin typeface="Times New Roman" panose="02020503050405090304"/>
                          <a:ea typeface="Times New Roman" panose="02020503050405090304"/>
                        </a:rPr>
                        <a:t>553.001</a:t>
                      </a:r>
                      <a:endParaRPr lang="en-US" altLang="zh-CN" sz="1400" i="0">
                        <a:solidFill>
                          <a:srgbClr val="000000"/>
                        </a:solidFill>
                        <a:latin typeface="Times New Roman" panose="02020503050405090304"/>
                        <a:ea typeface="Times New Roman" panose="02020503050405090304"/>
                      </a:endParaRPr>
                    </a:p>
                  </a:txBody>
                  <a:tcPr marL="0" marR="0" marT="0" marB="0" anchor="ctr" anchorCtr="0">
                    <a:lnL>
                      <a:noFill/>
                    </a:lnL>
                    <a:lnR>
                      <a:noFill/>
                    </a:lnR>
                    <a:lnT>
                      <a:noFill/>
                    </a:lnT>
                    <a:lnB>
                      <a:noFill/>
                    </a:lnB>
                    <a:noFill/>
                  </a:tcPr>
                </a:tc>
                <a:tc>
                  <a:txBody>
                    <a:bodyPr/>
                    <a:p>
                      <a:pPr marL="68580" indent="0" algn="ctr" fontAlgn="ctr">
                        <a:lnSpc>
                          <a:spcPct val="114000"/>
                        </a:lnSpc>
                        <a:spcBef>
                          <a:spcPct val="0"/>
                        </a:spcBef>
                        <a:spcAft>
                          <a:spcPts val="1000"/>
                        </a:spcAft>
                      </a:pPr>
                      <a:r>
                        <a:rPr lang="en-US" altLang="zh-CN" sz="1400" i="0">
                          <a:solidFill>
                            <a:srgbClr val="000000"/>
                          </a:solidFill>
                          <a:latin typeface="Times New Roman" panose="02020503050405090304"/>
                          <a:ea typeface="Times New Roman" panose="02020503050405090304"/>
                        </a:rPr>
                        <a:t>80688.192</a:t>
                      </a:r>
                      <a:endParaRPr lang="en-US" altLang="zh-CN" sz="1400" i="0">
                        <a:solidFill>
                          <a:srgbClr val="000000"/>
                        </a:solidFill>
                        <a:latin typeface="Times New Roman" panose="02020503050405090304"/>
                        <a:ea typeface="Times New Roman" panose="02020503050405090304"/>
                      </a:endParaRPr>
                    </a:p>
                  </a:txBody>
                  <a:tcPr marL="0" marR="0" marT="0" marB="0" anchor="ctr" anchorCtr="0">
                    <a:lnL>
                      <a:noFill/>
                    </a:lnL>
                    <a:lnR>
                      <a:noFill/>
                    </a:lnR>
                    <a:lnT>
                      <a:noFill/>
                    </a:lnT>
                    <a:lnB>
                      <a:noFill/>
                    </a:lnB>
                    <a:noFill/>
                  </a:tcPr>
                </a:tc>
              </a:tr>
              <a:tr h="252095">
                <a:tc>
                  <a:txBody>
                    <a:bodyPr/>
                    <a:p>
                      <a:pPr marL="68580" indent="0" algn="ctr">
                        <a:lnSpc>
                          <a:spcPct val="114000"/>
                        </a:lnSpc>
                        <a:spcBef>
                          <a:spcPct val="0"/>
                        </a:spcBef>
                        <a:spcAft>
                          <a:spcPct val="0"/>
                        </a:spcAft>
                      </a:pPr>
                      <a:r>
                        <a:rPr lang="en-US" altLang="zh-CN" sz="1200">
                          <a:latin typeface="Times New Roman" panose="02020503050405090304"/>
                          <a:ea typeface="Times New Roman" panose="02020503050405090304"/>
                        </a:rPr>
                        <a:t>5</a:t>
                      </a:r>
                      <a:r>
                        <a:rPr lang="en-US" altLang="zh-CN" sz="1200">
                          <a:latin typeface="Times New Roman" panose="02020503050405090304"/>
                          <a:ea typeface="等线" panose="020F0502020204030204"/>
                        </a:rPr>
                        <a:t>-&gt;5</a:t>
                      </a:r>
                      <a:endParaRPr lang="en-US" altLang="zh-CN" sz="1200">
                        <a:latin typeface="Times New Roman" panose="02020503050405090304"/>
                        <a:ea typeface="等线" panose="020F0502020204030204"/>
                      </a:endParaRPr>
                    </a:p>
                  </a:txBody>
                  <a:tcPr marL="0" marR="0" marT="0" marB="0" anchor="t" anchorCtr="0">
                    <a:lnL>
                      <a:noFill/>
                    </a:lnL>
                    <a:lnR w="6350" cap="flat" cmpd="sng">
                      <a:solidFill>
                        <a:srgbClr val="000008"/>
                      </a:solidFill>
                      <a:prstDash val="solid"/>
                      <a:headEnd type="none" w="med" len="med"/>
                      <a:tailEnd type="none" w="med" len="med"/>
                    </a:lnR>
                    <a:lnT>
                      <a:noFill/>
                    </a:lnT>
                    <a:lnB>
                      <a:noFill/>
                    </a:lnB>
                    <a:noFill/>
                  </a:tcPr>
                </a:tc>
                <a:tc>
                  <a:txBody>
                    <a:bodyPr/>
                    <a:p>
                      <a:pPr marL="68580" indent="0" algn="ctr">
                        <a:lnSpc>
                          <a:spcPct val="114000"/>
                        </a:lnSpc>
                        <a:spcBef>
                          <a:spcPct val="0"/>
                        </a:spcBef>
                        <a:spcAft>
                          <a:spcPct val="0"/>
                        </a:spcAft>
                      </a:pPr>
                      <a:r>
                        <a:rPr lang="en-US" altLang="zh-CN" sz="1200">
                          <a:latin typeface="Times New Roman" panose="02020503050405090304"/>
                          <a:ea typeface="Times New Roman" panose="02020503050405090304"/>
                        </a:rPr>
                        <a:t>Transformer</a:t>
                      </a:r>
                      <a:r>
                        <a:rPr lang="en-US" altLang="zh-CN" sz="1200">
                          <a:latin typeface="Times New Roman" panose="02020503050405090304"/>
                          <a:ea typeface="等线" panose="020F0502020204030204"/>
                        </a:rPr>
                        <a:t>L2</a:t>
                      </a:r>
                      <a:endParaRPr lang="en-US" altLang="zh-CN" sz="1200">
                        <a:latin typeface="Times New Roman" panose="02020503050405090304"/>
                        <a:ea typeface="等线" panose="020F0502020204030204"/>
                      </a:endParaRPr>
                    </a:p>
                  </a:txBody>
                  <a:tcPr marL="0" marR="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a:noFill/>
                    </a:lnT>
                    <a:lnB>
                      <a:noFill/>
                    </a:lnB>
                    <a:noFill/>
                  </a:tcPr>
                </a:tc>
                <a:tc>
                  <a:txBody>
                    <a:bodyPr/>
                    <a:p>
                      <a:pPr marL="68580" indent="0" algn="ctr" fontAlgn="ctr">
                        <a:lnSpc>
                          <a:spcPct val="114000"/>
                        </a:lnSpc>
                        <a:spcBef>
                          <a:spcPct val="0"/>
                        </a:spcBef>
                        <a:spcAft>
                          <a:spcPts val="1000"/>
                        </a:spcAft>
                      </a:pPr>
                      <a:r>
                        <a:rPr lang="en-US" altLang="zh-CN" sz="1400" i="0">
                          <a:solidFill>
                            <a:srgbClr val="000000"/>
                          </a:solidFill>
                          <a:latin typeface="Times New Roman" panose="02020503050405090304"/>
                          <a:ea typeface="Times New Roman" panose="02020503050405090304"/>
                        </a:rPr>
                        <a:t>0.189363</a:t>
                      </a:r>
                      <a:endParaRPr lang="en-US" altLang="zh-CN" sz="1400" i="0">
                        <a:solidFill>
                          <a:srgbClr val="000000"/>
                        </a:solidFill>
                        <a:latin typeface="Times New Roman" panose="02020503050405090304"/>
                        <a:ea typeface="Times New Roman" panose="02020503050405090304"/>
                      </a:endParaRPr>
                    </a:p>
                  </a:txBody>
                  <a:tcPr marL="0" marR="0" marT="0" marB="0" anchor="ctr" anchorCtr="0">
                    <a:lnL w="6350" cap="flat" cmpd="sng">
                      <a:solidFill>
                        <a:srgbClr val="000008"/>
                      </a:solidFill>
                      <a:prstDash val="solid"/>
                      <a:headEnd type="none" w="med" len="med"/>
                      <a:tailEnd type="none" w="med" len="med"/>
                    </a:lnL>
                    <a:lnR>
                      <a:noFill/>
                    </a:lnR>
                    <a:lnT>
                      <a:noFill/>
                    </a:lnT>
                    <a:lnB>
                      <a:noFill/>
                    </a:lnB>
                    <a:noFill/>
                  </a:tcPr>
                </a:tc>
                <a:tc>
                  <a:txBody>
                    <a:bodyPr/>
                    <a:p>
                      <a:pPr marL="68580" indent="0" algn="ctr" fontAlgn="ctr">
                        <a:lnSpc>
                          <a:spcPct val="114000"/>
                        </a:lnSpc>
                        <a:spcBef>
                          <a:spcPct val="0"/>
                        </a:spcBef>
                        <a:spcAft>
                          <a:spcPts val="1000"/>
                        </a:spcAft>
                      </a:pPr>
                      <a:r>
                        <a:rPr lang="en-US" altLang="zh-CN" sz="1400" i="0">
                          <a:solidFill>
                            <a:srgbClr val="000000"/>
                          </a:solidFill>
                          <a:latin typeface="Times New Roman" panose="02020503050405090304"/>
                          <a:ea typeface="Times New Roman" panose="02020503050405090304"/>
                        </a:rPr>
                        <a:t>0.761642</a:t>
                      </a:r>
                      <a:endParaRPr lang="en-US" altLang="zh-CN" sz="1400" i="0">
                        <a:solidFill>
                          <a:srgbClr val="000000"/>
                        </a:solidFill>
                        <a:latin typeface="Times New Roman" panose="02020503050405090304"/>
                        <a:ea typeface="Times New Roman" panose="02020503050405090304"/>
                      </a:endParaRPr>
                    </a:p>
                  </a:txBody>
                  <a:tcPr marL="0" marR="0" marT="0" marB="0" anchor="ctr" anchorCtr="0">
                    <a:lnL>
                      <a:noFill/>
                    </a:lnL>
                    <a:lnR>
                      <a:noFill/>
                    </a:lnR>
                    <a:lnT>
                      <a:noFill/>
                    </a:lnT>
                    <a:lnB>
                      <a:noFill/>
                    </a:lnB>
                    <a:noFill/>
                  </a:tcPr>
                </a:tc>
                <a:tc>
                  <a:txBody>
                    <a:bodyPr/>
                    <a:p>
                      <a:pPr marL="68580" indent="0" algn="ctr" fontAlgn="ctr">
                        <a:lnSpc>
                          <a:spcPct val="114000"/>
                        </a:lnSpc>
                        <a:spcBef>
                          <a:spcPct val="0"/>
                        </a:spcBef>
                        <a:spcAft>
                          <a:spcPts val="1000"/>
                        </a:spcAft>
                      </a:pPr>
                      <a:r>
                        <a:rPr lang="en-US" altLang="zh-CN" sz="1400" i="0">
                          <a:solidFill>
                            <a:srgbClr val="000000"/>
                          </a:solidFill>
                          <a:latin typeface="Times New Roman" panose="02020503050405090304"/>
                          <a:ea typeface="Times New Roman" panose="02020503050405090304"/>
                        </a:rPr>
                        <a:t>553.001</a:t>
                      </a:r>
                      <a:endParaRPr lang="en-US" altLang="zh-CN" sz="1400" i="0">
                        <a:solidFill>
                          <a:srgbClr val="000000"/>
                        </a:solidFill>
                        <a:latin typeface="Times New Roman" panose="02020503050405090304"/>
                        <a:ea typeface="Times New Roman" panose="02020503050405090304"/>
                      </a:endParaRPr>
                    </a:p>
                  </a:txBody>
                  <a:tcPr marL="0" marR="0" marT="0" marB="0" anchor="ctr" anchorCtr="0">
                    <a:lnL>
                      <a:noFill/>
                    </a:lnL>
                    <a:lnR>
                      <a:noFill/>
                    </a:lnR>
                    <a:lnT>
                      <a:noFill/>
                    </a:lnT>
                    <a:lnB>
                      <a:noFill/>
                    </a:lnB>
                    <a:noFill/>
                  </a:tcPr>
                </a:tc>
                <a:tc>
                  <a:txBody>
                    <a:bodyPr/>
                    <a:p>
                      <a:pPr marL="68580" indent="0" algn="ctr" fontAlgn="ctr">
                        <a:lnSpc>
                          <a:spcPct val="114000"/>
                        </a:lnSpc>
                        <a:spcBef>
                          <a:spcPct val="0"/>
                        </a:spcBef>
                        <a:spcAft>
                          <a:spcPts val="1000"/>
                        </a:spcAft>
                      </a:pPr>
                      <a:r>
                        <a:rPr lang="en-US" altLang="zh-CN" sz="1400" i="0">
                          <a:solidFill>
                            <a:srgbClr val="000000"/>
                          </a:solidFill>
                          <a:latin typeface="Times New Roman" panose="02020503050405090304"/>
                          <a:ea typeface="Times New Roman" panose="02020503050405090304"/>
                        </a:rPr>
                        <a:t>80688.192</a:t>
                      </a:r>
                      <a:endParaRPr lang="en-US" altLang="zh-CN" sz="1400" i="0">
                        <a:solidFill>
                          <a:srgbClr val="000000"/>
                        </a:solidFill>
                        <a:latin typeface="Times New Roman" panose="02020503050405090304"/>
                        <a:ea typeface="Times New Roman" panose="02020503050405090304"/>
                      </a:endParaRPr>
                    </a:p>
                  </a:txBody>
                  <a:tcPr marL="0" marR="0" marT="0" marB="0" anchor="ctr" anchorCtr="0">
                    <a:lnL>
                      <a:noFill/>
                    </a:lnL>
                    <a:lnR>
                      <a:noFill/>
                    </a:lnR>
                    <a:lnT>
                      <a:noFill/>
                    </a:lnT>
                    <a:lnB>
                      <a:noFill/>
                    </a:lnB>
                    <a:noFill/>
                  </a:tcPr>
                </a:tc>
              </a:tr>
              <a:tr h="251460">
                <a:tc>
                  <a:txBody>
                    <a:bodyPr/>
                    <a:p>
                      <a:pPr marL="68580" indent="0" algn="ctr">
                        <a:lnSpc>
                          <a:spcPct val="114000"/>
                        </a:lnSpc>
                        <a:spcBef>
                          <a:spcPct val="0"/>
                        </a:spcBef>
                        <a:spcAft>
                          <a:spcPct val="0"/>
                        </a:spcAft>
                      </a:pPr>
                      <a:r>
                        <a:rPr lang="en-US" altLang="zh-CN" sz="1200">
                          <a:latin typeface="Times New Roman" panose="02020503050405090304"/>
                          <a:ea typeface="等线" panose="020F0502020204030204"/>
                        </a:rPr>
                        <a:t> </a:t>
                      </a:r>
                      <a:endParaRPr lang="en-US" altLang="zh-CN" sz="1200">
                        <a:latin typeface="Times New Roman" panose="02020503050405090304"/>
                        <a:ea typeface="等线" panose="020F0502020204030204"/>
                      </a:endParaRPr>
                    </a:p>
                  </a:txBody>
                  <a:tcPr marL="0" marR="0" marT="0" marB="0" anchor="t" anchorCtr="0">
                    <a:lnL>
                      <a:noFill/>
                    </a:lnL>
                    <a:lnR w="6350" cap="flat" cmpd="sng">
                      <a:solidFill>
                        <a:srgbClr val="000008"/>
                      </a:solidFill>
                      <a:prstDash val="solid"/>
                      <a:headEnd type="none" w="med" len="med"/>
                      <a:tailEnd type="none" w="med" len="med"/>
                    </a:lnR>
                    <a:lnT>
                      <a:noFill/>
                    </a:lnT>
                    <a:lnB>
                      <a:noFill/>
                    </a:lnB>
                    <a:noFill/>
                  </a:tcPr>
                </a:tc>
                <a:tc>
                  <a:txBody>
                    <a:bodyPr/>
                    <a:p>
                      <a:pPr marL="68580" indent="0" algn="ctr">
                        <a:lnSpc>
                          <a:spcPct val="114000"/>
                        </a:lnSpc>
                        <a:spcBef>
                          <a:spcPct val="0"/>
                        </a:spcBef>
                        <a:spcAft>
                          <a:spcPct val="0"/>
                        </a:spcAft>
                      </a:pPr>
                      <a:r>
                        <a:rPr lang="en-US" altLang="zh-CN" sz="1200">
                          <a:latin typeface="Times New Roman" panose="02020503050405090304"/>
                          <a:ea typeface="Times New Roman" panose="02020503050405090304"/>
                        </a:rPr>
                        <a:t>Informer</a:t>
                      </a:r>
                      <a:endParaRPr lang="en-US" altLang="zh-CN" sz="1200">
                        <a:latin typeface="Times New Roman" panose="02020503050405090304"/>
                        <a:ea typeface="Times New Roman" panose="02020503050405090304"/>
                      </a:endParaRPr>
                    </a:p>
                  </a:txBody>
                  <a:tcPr marL="0" marR="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a:noFill/>
                    </a:lnT>
                    <a:lnB>
                      <a:noFill/>
                    </a:lnB>
                    <a:noFill/>
                  </a:tcPr>
                </a:tc>
                <a:tc>
                  <a:txBody>
                    <a:bodyPr/>
                    <a:p>
                      <a:pPr marL="68580" indent="0" algn="ctr" fontAlgn="ctr">
                        <a:lnSpc>
                          <a:spcPct val="114000"/>
                        </a:lnSpc>
                        <a:spcBef>
                          <a:spcPct val="0"/>
                        </a:spcBef>
                        <a:spcAft>
                          <a:spcPts val="1000"/>
                        </a:spcAft>
                      </a:pPr>
                      <a:r>
                        <a:rPr lang="en-US" altLang="zh-CN" sz="1400" i="0">
                          <a:solidFill>
                            <a:srgbClr val="000000"/>
                          </a:solidFill>
                          <a:latin typeface="Times New Roman" panose="02020503050405090304"/>
                          <a:ea typeface="Times New Roman" panose="02020503050405090304"/>
                        </a:rPr>
                        <a:t>0.324188</a:t>
                      </a:r>
                      <a:endParaRPr lang="en-US" altLang="zh-CN" sz="1400" i="0">
                        <a:solidFill>
                          <a:srgbClr val="000000"/>
                        </a:solidFill>
                        <a:latin typeface="Times New Roman" panose="02020503050405090304"/>
                        <a:ea typeface="Times New Roman" panose="02020503050405090304"/>
                      </a:endParaRPr>
                    </a:p>
                  </a:txBody>
                  <a:tcPr marL="0" marR="0" marT="0" marB="0" anchor="ctr" anchorCtr="0">
                    <a:lnL w="6350" cap="flat" cmpd="sng">
                      <a:solidFill>
                        <a:srgbClr val="000008"/>
                      </a:solidFill>
                      <a:prstDash val="solid"/>
                      <a:headEnd type="none" w="med" len="med"/>
                      <a:tailEnd type="none" w="med" len="med"/>
                    </a:lnL>
                    <a:lnR>
                      <a:noFill/>
                    </a:lnR>
                    <a:lnT>
                      <a:noFill/>
                    </a:lnT>
                    <a:lnB>
                      <a:noFill/>
                    </a:lnB>
                    <a:noFill/>
                  </a:tcPr>
                </a:tc>
                <a:tc>
                  <a:txBody>
                    <a:bodyPr/>
                    <a:p>
                      <a:pPr marL="68580" indent="0" algn="ctr" fontAlgn="ctr">
                        <a:lnSpc>
                          <a:spcPct val="114000"/>
                        </a:lnSpc>
                        <a:spcBef>
                          <a:spcPct val="0"/>
                        </a:spcBef>
                        <a:spcAft>
                          <a:spcPts val="1000"/>
                        </a:spcAft>
                      </a:pPr>
                      <a:r>
                        <a:rPr lang="en-US" altLang="zh-CN" sz="1400" i="0">
                          <a:solidFill>
                            <a:srgbClr val="000000"/>
                          </a:solidFill>
                          <a:latin typeface="Times New Roman" panose="02020503050405090304"/>
                          <a:ea typeface="Times New Roman" panose="02020503050405090304"/>
                        </a:rPr>
                        <a:t>0.644409</a:t>
                      </a:r>
                      <a:endParaRPr lang="en-US" altLang="zh-CN" sz="1400" i="0">
                        <a:solidFill>
                          <a:srgbClr val="000000"/>
                        </a:solidFill>
                        <a:latin typeface="Times New Roman" panose="02020503050405090304"/>
                        <a:ea typeface="Times New Roman" panose="02020503050405090304"/>
                      </a:endParaRPr>
                    </a:p>
                  </a:txBody>
                  <a:tcPr marL="0" marR="0" marT="0" marB="0" anchor="ctr" anchorCtr="0">
                    <a:lnL>
                      <a:noFill/>
                    </a:lnL>
                    <a:lnR>
                      <a:noFill/>
                    </a:lnR>
                    <a:lnT>
                      <a:noFill/>
                    </a:lnT>
                    <a:lnB>
                      <a:noFill/>
                    </a:lnB>
                    <a:noFill/>
                  </a:tcPr>
                </a:tc>
                <a:tc>
                  <a:txBody>
                    <a:bodyPr/>
                    <a:p>
                      <a:pPr marL="68580" indent="0" algn="ctr" fontAlgn="ctr">
                        <a:lnSpc>
                          <a:spcPct val="114000"/>
                        </a:lnSpc>
                        <a:spcBef>
                          <a:spcPct val="0"/>
                        </a:spcBef>
                        <a:spcAft>
                          <a:spcPts val="1000"/>
                        </a:spcAft>
                      </a:pPr>
                      <a:r>
                        <a:rPr lang="en-US" altLang="zh-CN" sz="1400" i="0">
                          <a:solidFill>
                            <a:srgbClr val="000000"/>
                          </a:solidFill>
                          <a:latin typeface="Times New Roman" panose="02020503050405090304"/>
                          <a:ea typeface="Times New Roman" panose="02020503050405090304"/>
                        </a:rPr>
                        <a:t>611.754</a:t>
                      </a:r>
                      <a:endParaRPr lang="en-US" altLang="zh-CN" sz="1400" i="0">
                        <a:solidFill>
                          <a:srgbClr val="000000"/>
                        </a:solidFill>
                        <a:latin typeface="Times New Roman" panose="02020503050405090304"/>
                        <a:ea typeface="Times New Roman" panose="02020503050405090304"/>
                      </a:endParaRPr>
                    </a:p>
                  </a:txBody>
                  <a:tcPr marL="0" marR="0" marT="0" marB="0" anchor="ctr" anchorCtr="0">
                    <a:lnL>
                      <a:noFill/>
                    </a:lnL>
                    <a:lnR>
                      <a:noFill/>
                    </a:lnR>
                    <a:lnT>
                      <a:noFill/>
                    </a:lnT>
                    <a:lnB>
                      <a:noFill/>
                    </a:lnB>
                    <a:noFill/>
                  </a:tcPr>
                </a:tc>
                <a:tc>
                  <a:txBody>
                    <a:bodyPr/>
                    <a:p>
                      <a:pPr marL="68580" indent="0" algn="ctr" fontAlgn="ctr">
                        <a:lnSpc>
                          <a:spcPct val="114000"/>
                        </a:lnSpc>
                        <a:spcBef>
                          <a:spcPct val="0"/>
                        </a:spcBef>
                        <a:spcAft>
                          <a:spcPts val="1000"/>
                        </a:spcAft>
                      </a:pPr>
                      <a:r>
                        <a:rPr lang="en-US" altLang="zh-CN" sz="1400" i="0">
                          <a:solidFill>
                            <a:srgbClr val="000000"/>
                          </a:solidFill>
                          <a:latin typeface="Times New Roman" panose="02020503050405090304"/>
                          <a:ea typeface="Times New Roman" panose="02020503050405090304"/>
                        </a:rPr>
                        <a:t>93277.248</a:t>
                      </a:r>
                      <a:endParaRPr lang="en-US" altLang="zh-CN" sz="1400" i="0">
                        <a:solidFill>
                          <a:srgbClr val="000000"/>
                        </a:solidFill>
                        <a:latin typeface="Times New Roman" panose="02020503050405090304"/>
                        <a:ea typeface="Times New Roman" panose="02020503050405090304"/>
                      </a:endParaRPr>
                    </a:p>
                  </a:txBody>
                  <a:tcPr marL="0" marR="0" marT="0" marB="0" anchor="ctr" anchorCtr="0">
                    <a:lnL>
                      <a:noFill/>
                    </a:lnL>
                    <a:lnR>
                      <a:noFill/>
                    </a:lnR>
                    <a:lnT>
                      <a:noFill/>
                    </a:lnT>
                    <a:lnB>
                      <a:noFill/>
                    </a:lnB>
                    <a:noFill/>
                  </a:tcPr>
                </a:tc>
              </a:tr>
              <a:tr h="252095">
                <a:tc>
                  <a:txBody>
                    <a:bodyPr/>
                    <a:p>
                      <a:pPr marL="68580" indent="0" algn="ctr">
                        <a:lnSpc>
                          <a:spcPct val="114000"/>
                        </a:lnSpc>
                        <a:spcBef>
                          <a:spcPct val="0"/>
                        </a:spcBef>
                        <a:spcAft>
                          <a:spcPct val="0"/>
                        </a:spcAft>
                      </a:pPr>
                      <a:r>
                        <a:rPr lang="en-US" altLang="zh-CN" sz="1200">
                          <a:latin typeface="Times New Roman" panose="02020503050405090304"/>
                          <a:ea typeface="等线" panose="020F0502020204030204"/>
                        </a:rPr>
                        <a:t> </a:t>
                      </a:r>
                      <a:endParaRPr lang="en-US" altLang="zh-CN" sz="1200">
                        <a:latin typeface="Times New Roman" panose="02020503050405090304"/>
                        <a:ea typeface="等线" panose="020F0502020204030204"/>
                      </a:endParaRPr>
                    </a:p>
                  </a:txBody>
                  <a:tcPr marL="0" marR="0" marT="0" marB="0" anchor="t" anchorCtr="0">
                    <a:lnL>
                      <a:noFill/>
                    </a:lnL>
                    <a:lnR w="6350" cap="flat" cmpd="sng">
                      <a:solidFill>
                        <a:srgbClr val="000008"/>
                      </a:solidFill>
                      <a:prstDash val="solid"/>
                      <a:headEnd type="none" w="med" len="med"/>
                      <a:tailEnd type="none" w="med" len="med"/>
                    </a:lnR>
                    <a:lnT>
                      <a:noFill/>
                    </a:lnT>
                    <a:lnB>
                      <a:noFill/>
                    </a:lnB>
                    <a:noFill/>
                  </a:tcPr>
                </a:tc>
                <a:tc>
                  <a:txBody>
                    <a:bodyPr/>
                    <a:p>
                      <a:pPr marL="68580" indent="0" algn="ctr">
                        <a:lnSpc>
                          <a:spcPct val="114000"/>
                        </a:lnSpc>
                        <a:spcBef>
                          <a:spcPct val="0"/>
                        </a:spcBef>
                        <a:spcAft>
                          <a:spcPct val="0"/>
                        </a:spcAft>
                      </a:pPr>
                      <a:r>
                        <a:rPr lang="en-US" altLang="zh-CN" sz="1200">
                          <a:latin typeface="Times New Roman" panose="02020503050405090304"/>
                          <a:ea typeface="Times New Roman" panose="02020503050405090304"/>
                        </a:rPr>
                        <a:t>Informer</a:t>
                      </a:r>
                      <a:r>
                        <a:rPr lang="en-US" altLang="zh-CN" sz="1200">
                          <a:latin typeface="Times New Roman" panose="02020503050405090304"/>
                          <a:ea typeface="等线" panose="020F0502020204030204"/>
                        </a:rPr>
                        <a:t>L1</a:t>
                      </a:r>
                      <a:endParaRPr lang="en-US" altLang="zh-CN" sz="1200">
                        <a:latin typeface="Times New Roman" panose="02020503050405090304"/>
                        <a:ea typeface="等线" panose="020F0502020204030204"/>
                      </a:endParaRPr>
                    </a:p>
                  </a:txBody>
                  <a:tcPr marL="0" marR="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a:noFill/>
                    </a:lnT>
                    <a:lnB>
                      <a:noFill/>
                    </a:lnB>
                    <a:noFill/>
                  </a:tcPr>
                </a:tc>
                <a:tc>
                  <a:txBody>
                    <a:bodyPr/>
                    <a:p>
                      <a:pPr marL="68580" indent="0" algn="ctr" fontAlgn="ctr">
                        <a:lnSpc>
                          <a:spcPct val="114000"/>
                        </a:lnSpc>
                        <a:spcBef>
                          <a:spcPct val="0"/>
                        </a:spcBef>
                        <a:spcAft>
                          <a:spcPts val="1000"/>
                        </a:spcAft>
                      </a:pPr>
                      <a:r>
                        <a:rPr lang="en-US" altLang="zh-CN" sz="1400" i="0">
                          <a:solidFill>
                            <a:srgbClr val="000000"/>
                          </a:solidFill>
                          <a:latin typeface="Times New Roman" panose="02020503050405090304"/>
                          <a:ea typeface="Times New Roman" panose="02020503050405090304"/>
                        </a:rPr>
                        <a:t>0.203659</a:t>
                      </a:r>
                      <a:endParaRPr lang="en-US" altLang="zh-CN" sz="1400" i="0">
                        <a:solidFill>
                          <a:srgbClr val="000000"/>
                        </a:solidFill>
                        <a:latin typeface="Times New Roman" panose="02020503050405090304"/>
                        <a:ea typeface="Times New Roman" panose="02020503050405090304"/>
                      </a:endParaRPr>
                    </a:p>
                  </a:txBody>
                  <a:tcPr marL="0" marR="0" marT="0" marB="0" anchor="ctr" anchorCtr="0">
                    <a:lnL w="6350" cap="flat" cmpd="sng">
                      <a:solidFill>
                        <a:srgbClr val="000008"/>
                      </a:solidFill>
                      <a:prstDash val="solid"/>
                      <a:headEnd type="none" w="med" len="med"/>
                      <a:tailEnd type="none" w="med" len="med"/>
                    </a:lnL>
                    <a:lnR>
                      <a:noFill/>
                    </a:lnR>
                    <a:lnT>
                      <a:noFill/>
                    </a:lnT>
                    <a:lnB>
                      <a:noFill/>
                    </a:lnB>
                    <a:noFill/>
                  </a:tcPr>
                </a:tc>
                <a:tc>
                  <a:txBody>
                    <a:bodyPr/>
                    <a:p>
                      <a:pPr marL="68580" indent="0" algn="ctr" fontAlgn="ctr">
                        <a:lnSpc>
                          <a:spcPct val="114000"/>
                        </a:lnSpc>
                        <a:spcBef>
                          <a:spcPct val="0"/>
                        </a:spcBef>
                        <a:spcAft>
                          <a:spcPts val="1000"/>
                        </a:spcAft>
                      </a:pPr>
                      <a:r>
                        <a:rPr lang="en-US" altLang="zh-CN" sz="1400" i="0">
                          <a:solidFill>
                            <a:srgbClr val="000000"/>
                          </a:solidFill>
                          <a:latin typeface="Times New Roman" panose="02020503050405090304"/>
                          <a:ea typeface="Times New Roman" panose="02020503050405090304"/>
                        </a:rPr>
                        <a:t>0.748033</a:t>
                      </a:r>
                      <a:endParaRPr lang="en-US" altLang="zh-CN" sz="1400" i="0">
                        <a:solidFill>
                          <a:srgbClr val="000000"/>
                        </a:solidFill>
                        <a:latin typeface="Times New Roman" panose="02020503050405090304"/>
                        <a:ea typeface="Times New Roman" panose="02020503050405090304"/>
                      </a:endParaRPr>
                    </a:p>
                  </a:txBody>
                  <a:tcPr marL="0" marR="0" marT="0" marB="0" anchor="ctr" anchorCtr="0">
                    <a:lnL>
                      <a:noFill/>
                    </a:lnL>
                    <a:lnR>
                      <a:noFill/>
                    </a:lnR>
                    <a:lnT>
                      <a:noFill/>
                    </a:lnT>
                    <a:lnB>
                      <a:noFill/>
                    </a:lnB>
                    <a:noFill/>
                  </a:tcPr>
                </a:tc>
                <a:tc>
                  <a:txBody>
                    <a:bodyPr/>
                    <a:p>
                      <a:pPr marL="68580" indent="0" algn="ctr" fontAlgn="ctr">
                        <a:lnSpc>
                          <a:spcPct val="114000"/>
                        </a:lnSpc>
                        <a:spcBef>
                          <a:spcPct val="0"/>
                        </a:spcBef>
                        <a:spcAft>
                          <a:spcPts val="1000"/>
                        </a:spcAft>
                      </a:pPr>
                      <a:r>
                        <a:rPr lang="en-US" altLang="zh-CN" sz="1400" i="0">
                          <a:solidFill>
                            <a:srgbClr val="000000"/>
                          </a:solidFill>
                          <a:latin typeface="Times New Roman" panose="02020503050405090304"/>
                          <a:ea typeface="Times New Roman" panose="02020503050405090304"/>
                        </a:rPr>
                        <a:t>611.754</a:t>
                      </a:r>
                      <a:endParaRPr lang="en-US" altLang="zh-CN" sz="1400" i="0">
                        <a:solidFill>
                          <a:srgbClr val="000000"/>
                        </a:solidFill>
                        <a:latin typeface="Times New Roman" panose="02020503050405090304"/>
                        <a:ea typeface="Times New Roman" panose="02020503050405090304"/>
                      </a:endParaRPr>
                    </a:p>
                  </a:txBody>
                  <a:tcPr marL="0" marR="0" marT="0" marB="0" anchor="ctr" anchorCtr="0">
                    <a:lnL>
                      <a:noFill/>
                    </a:lnL>
                    <a:lnR>
                      <a:noFill/>
                    </a:lnR>
                    <a:lnT>
                      <a:noFill/>
                    </a:lnT>
                    <a:lnB>
                      <a:noFill/>
                    </a:lnB>
                    <a:noFill/>
                  </a:tcPr>
                </a:tc>
                <a:tc>
                  <a:txBody>
                    <a:bodyPr/>
                    <a:p>
                      <a:pPr marL="68580" indent="0" algn="ctr" fontAlgn="ctr">
                        <a:lnSpc>
                          <a:spcPct val="114000"/>
                        </a:lnSpc>
                        <a:spcBef>
                          <a:spcPct val="0"/>
                        </a:spcBef>
                        <a:spcAft>
                          <a:spcPts val="1000"/>
                        </a:spcAft>
                      </a:pPr>
                      <a:r>
                        <a:rPr lang="en-US" altLang="zh-CN" sz="1400" i="0">
                          <a:solidFill>
                            <a:srgbClr val="000000"/>
                          </a:solidFill>
                          <a:latin typeface="Times New Roman" panose="02020503050405090304"/>
                          <a:ea typeface="Times New Roman" panose="02020503050405090304"/>
                        </a:rPr>
                        <a:t>93277.248</a:t>
                      </a:r>
                      <a:endParaRPr lang="en-US" altLang="zh-CN" sz="1400" i="0">
                        <a:solidFill>
                          <a:srgbClr val="000000"/>
                        </a:solidFill>
                        <a:latin typeface="Times New Roman" panose="02020503050405090304"/>
                        <a:ea typeface="Times New Roman" panose="02020503050405090304"/>
                      </a:endParaRPr>
                    </a:p>
                  </a:txBody>
                  <a:tcPr marL="0" marR="0" marT="0" marB="0" anchor="ctr" anchorCtr="0">
                    <a:lnL>
                      <a:noFill/>
                    </a:lnL>
                    <a:lnR>
                      <a:noFill/>
                    </a:lnR>
                    <a:lnT>
                      <a:noFill/>
                    </a:lnT>
                    <a:lnB>
                      <a:noFill/>
                    </a:lnB>
                    <a:noFill/>
                  </a:tcPr>
                </a:tc>
              </a:tr>
              <a:tr h="252095">
                <a:tc>
                  <a:txBody>
                    <a:bodyPr/>
                    <a:p>
                      <a:pPr marL="68580" indent="0" algn="ctr">
                        <a:lnSpc>
                          <a:spcPct val="114000"/>
                        </a:lnSpc>
                        <a:spcBef>
                          <a:spcPct val="0"/>
                        </a:spcBef>
                        <a:spcAft>
                          <a:spcPct val="0"/>
                        </a:spcAft>
                      </a:pPr>
                      <a:r>
                        <a:rPr lang="en-US" altLang="zh-CN" sz="1200">
                          <a:latin typeface="Times New Roman" panose="02020503050405090304"/>
                          <a:ea typeface="等线" panose="020F0502020204030204"/>
                        </a:rPr>
                        <a:t> </a:t>
                      </a:r>
                      <a:endParaRPr lang="en-US" altLang="zh-CN" sz="1200">
                        <a:latin typeface="Times New Roman" panose="02020503050405090304"/>
                        <a:ea typeface="等线" panose="020F0502020204030204"/>
                      </a:endParaRPr>
                    </a:p>
                  </a:txBody>
                  <a:tcPr marL="0" marR="0" marT="0" marB="0" anchor="t" anchorCtr="0">
                    <a:lnL>
                      <a:noFill/>
                    </a:lnL>
                    <a:lnR w="6350" cap="flat" cmpd="sng">
                      <a:solidFill>
                        <a:srgbClr val="000008"/>
                      </a:solidFill>
                      <a:prstDash val="solid"/>
                      <a:headEnd type="none" w="med" len="med"/>
                      <a:tailEnd type="none" w="med" len="med"/>
                    </a:lnR>
                    <a:lnT>
                      <a:noFill/>
                    </a:lnT>
                    <a:lnB w="6350" cap="flat" cmpd="sng">
                      <a:solidFill>
                        <a:srgbClr val="000008"/>
                      </a:solidFill>
                      <a:prstDash val="solid"/>
                      <a:headEnd type="none" w="med" len="med"/>
                      <a:tailEnd type="none" w="med" len="med"/>
                    </a:lnB>
                    <a:noFill/>
                  </a:tcPr>
                </a:tc>
                <a:tc>
                  <a:txBody>
                    <a:bodyPr/>
                    <a:p>
                      <a:pPr marL="68580" indent="0" algn="ctr">
                        <a:lnSpc>
                          <a:spcPct val="114000"/>
                        </a:lnSpc>
                        <a:spcBef>
                          <a:spcPct val="0"/>
                        </a:spcBef>
                        <a:spcAft>
                          <a:spcPct val="0"/>
                        </a:spcAft>
                      </a:pPr>
                      <a:r>
                        <a:rPr lang="en-US" altLang="zh-CN" sz="1200">
                          <a:latin typeface="Times New Roman" panose="02020503050405090304"/>
                          <a:ea typeface="Times New Roman" panose="02020503050405090304"/>
                        </a:rPr>
                        <a:t>Informer</a:t>
                      </a:r>
                      <a:r>
                        <a:rPr lang="en-US" altLang="zh-CN" sz="1200">
                          <a:latin typeface="Times New Roman" panose="02020503050405090304"/>
                          <a:ea typeface="等线" panose="020F0502020204030204"/>
                        </a:rPr>
                        <a:t>L2</a:t>
                      </a:r>
                      <a:endParaRPr lang="en-US" altLang="zh-CN" sz="1200">
                        <a:latin typeface="Times New Roman" panose="02020503050405090304"/>
                        <a:ea typeface="等线" panose="020F0502020204030204"/>
                      </a:endParaRPr>
                    </a:p>
                  </a:txBody>
                  <a:tcPr marL="0" marR="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a:noFill/>
                    </a:lnT>
                    <a:lnB w="6350" cap="flat" cmpd="sng">
                      <a:solidFill>
                        <a:srgbClr val="000008"/>
                      </a:solidFill>
                      <a:prstDash val="solid"/>
                      <a:headEnd type="none" w="med" len="med"/>
                      <a:tailEnd type="none" w="med" len="med"/>
                    </a:lnB>
                    <a:noFill/>
                  </a:tcPr>
                </a:tc>
                <a:tc>
                  <a:txBody>
                    <a:bodyPr/>
                    <a:p>
                      <a:pPr marL="68580" indent="0" algn="ctr" fontAlgn="ctr">
                        <a:lnSpc>
                          <a:spcPct val="114000"/>
                        </a:lnSpc>
                        <a:spcBef>
                          <a:spcPct val="0"/>
                        </a:spcBef>
                        <a:spcAft>
                          <a:spcPts val="1000"/>
                        </a:spcAft>
                      </a:pPr>
                      <a:r>
                        <a:rPr lang="en-US" altLang="zh-CN" sz="1400" i="0">
                          <a:solidFill>
                            <a:srgbClr val="000000"/>
                          </a:solidFill>
                          <a:latin typeface="Times New Roman" panose="02020503050405090304"/>
                          <a:ea typeface="Times New Roman" panose="02020503050405090304"/>
                        </a:rPr>
                        <a:t>0.234996</a:t>
                      </a:r>
                      <a:endParaRPr lang="en-US" altLang="zh-CN" sz="1400" i="0">
                        <a:solidFill>
                          <a:srgbClr val="000000"/>
                        </a:solidFill>
                        <a:latin typeface="Times New Roman" panose="02020503050405090304"/>
                        <a:ea typeface="Times New Roman" panose="02020503050405090304"/>
                      </a:endParaRPr>
                    </a:p>
                  </a:txBody>
                  <a:tcPr marL="0" marR="0" marT="0" marB="0" anchor="ctr" anchorCtr="0">
                    <a:lnL w="6350" cap="flat" cmpd="sng">
                      <a:solidFill>
                        <a:srgbClr val="000008"/>
                      </a:solidFill>
                      <a:prstDash val="solid"/>
                      <a:headEnd type="none" w="med" len="med"/>
                      <a:tailEnd type="none" w="med" len="med"/>
                    </a:lnL>
                    <a:lnR>
                      <a:noFill/>
                    </a:lnR>
                    <a:lnT>
                      <a:noFill/>
                    </a:lnT>
                    <a:lnB w="6350" cap="flat" cmpd="sng">
                      <a:solidFill>
                        <a:srgbClr val="000008"/>
                      </a:solidFill>
                      <a:prstDash val="solid"/>
                      <a:headEnd type="none" w="med" len="med"/>
                      <a:tailEnd type="none" w="med" len="med"/>
                    </a:lnB>
                    <a:noFill/>
                  </a:tcPr>
                </a:tc>
                <a:tc>
                  <a:txBody>
                    <a:bodyPr/>
                    <a:p>
                      <a:pPr marL="68580" indent="0" algn="ctr" fontAlgn="ctr">
                        <a:lnSpc>
                          <a:spcPct val="114000"/>
                        </a:lnSpc>
                        <a:spcBef>
                          <a:spcPct val="0"/>
                        </a:spcBef>
                        <a:spcAft>
                          <a:spcPts val="1000"/>
                        </a:spcAft>
                      </a:pPr>
                      <a:r>
                        <a:rPr lang="en-US" altLang="zh-CN" sz="1400" i="0">
                          <a:solidFill>
                            <a:srgbClr val="000000"/>
                          </a:solidFill>
                          <a:latin typeface="Times New Roman" panose="02020503050405090304"/>
                          <a:ea typeface="Times New Roman" panose="02020503050405090304"/>
                        </a:rPr>
                        <a:t>0.721864</a:t>
                      </a:r>
                      <a:endParaRPr lang="en-US" altLang="zh-CN" sz="1400" i="0">
                        <a:solidFill>
                          <a:srgbClr val="000000"/>
                        </a:solidFill>
                        <a:latin typeface="Times New Roman" panose="02020503050405090304"/>
                        <a:ea typeface="Times New Roman" panose="02020503050405090304"/>
                      </a:endParaRPr>
                    </a:p>
                  </a:txBody>
                  <a:tcPr marL="0" marR="0" marT="0" marB="0" anchor="ctr" anchorCtr="0">
                    <a:lnL>
                      <a:noFill/>
                    </a:lnL>
                    <a:lnR>
                      <a:noFill/>
                    </a:lnR>
                    <a:lnT>
                      <a:noFill/>
                    </a:lnT>
                    <a:lnB w="6350" cap="flat" cmpd="sng">
                      <a:solidFill>
                        <a:srgbClr val="000008"/>
                      </a:solidFill>
                      <a:prstDash val="solid"/>
                      <a:headEnd type="none" w="med" len="med"/>
                      <a:tailEnd type="none" w="med" len="med"/>
                    </a:lnB>
                    <a:noFill/>
                  </a:tcPr>
                </a:tc>
                <a:tc>
                  <a:txBody>
                    <a:bodyPr/>
                    <a:p>
                      <a:pPr marL="68580" indent="0" algn="ctr" fontAlgn="ctr">
                        <a:lnSpc>
                          <a:spcPct val="114000"/>
                        </a:lnSpc>
                        <a:spcBef>
                          <a:spcPct val="0"/>
                        </a:spcBef>
                        <a:spcAft>
                          <a:spcPts val="1000"/>
                        </a:spcAft>
                      </a:pPr>
                      <a:r>
                        <a:rPr lang="en-US" altLang="zh-CN" sz="1400" i="0">
                          <a:solidFill>
                            <a:srgbClr val="000000"/>
                          </a:solidFill>
                          <a:latin typeface="Times New Roman" panose="02020503050405090304"/>
                          <a:ea typeface="Times New Roman" panose="02020503050405090304"/>
                        </a:rPr>
                        <a:t>611.754</a:t>
                      </a:r>
                      <a:endParaRPr lang="en-US" altLang="zh-CN" sz="1400" i="0">
                        <a:solidFill>
                          <a:srgbClr val="000000"/>
                        </a:solidFill>
                        <a:latin typeface="Times New Roman" panose="02020503050405090304"/>
                        <a:ea typeface="Times New Roman" panose="02020503050405090304"/>
                      </a:endParaRPr>
                    </a:p>
                  </a:txBody>
                  <a:tcPr marL="0" marR="0" marT="0" marB="0" anchor="ctr" anchorCtr="0">
                    <a:lnL>
                      <a:noFill/>
                    </a:lnL>
                    <a:lnR>
                      <a:noFill/>
                    </a:lnR>
                    <a:lnT>
                      <a:noFill/>
                    </a:lnT>
                    <a:lnB w="6350" cap="flat" cmpd="sng">
                      <a:solidFill>
                        <a:srgbClr val="000008"/>
                      </a:solidFill>
                      <a:prstDash val="solid"/>
                      <a:headEnd type="none" w="med" len="med"/>
                      <a:tailEnd type="none" w="med" len="med"/>
                    </a:lnB>
                    <a:noFill/>
                  </a:tcPr>
                </a:tc>
                <a:tc>
                  <a:txBody>
                    <a:bodyPr/>
                    <a:p>
                      <a:pPr marL="68580" indent="0" algn="ctr" fontAlgn="ctr">
                        <a:lnSpc>
                          <a:spcPct val="114000"/>
                        </a:lnSpc>
                        <a:spcBef>
                          <a:spcPct val="0"/>
                        </a:spcBef>
                        <a:spcAft>
                          <a:spcPts val="1000"/>
                        </a:spcAft>
                      </a:pPr>
                      <a:r>
                        <a:rPr lang="en-US" altLang="zh-CN" sz="1400" i="0">
                          <a:solidFill>
                            <a:srgbClr val="000000"/>
                          </a:solidFill>
                          <a:latin typeface="Times New Roman" panose="02020503050405090304"/>
                          <a:ea typeface="Times New Roman" panose="02020503050405090304"/>
                        </a:rPr>
                        <a:t>93277.248</a:t>
                      </a:r>
                      <a:endParaRPr lang="en-US" altLang="zh-CN" sz="1400" i="0">
                        <a:solidFill>
                          <a:srgbClr val="000000"/>
                        </a:solidFill>
                        <a:latin typeface="Times New Roman" panose="02020503050405090304"/>
                        <a:ea typeface="Times New Roman" panose="02020503050405090304"/>
                      </a:endParaRPr>
                    </a:p>
                  </a:txBody>
                  <a:tcPr marL="0" marR="0" marT="0" marB="0" anchor="ctr" anchorCtr="0">
                    <a:lnL>
                      <a:noFill/>
                    </a:lnL>
                    <a:lnR>
                      <a:noFill/>
                    </a:lnR>
                    <a:lnT>
                      <a:noFill/>
                    </a:lnT>
                    <a:lnB w="6350" cap="flat" cmpd="sng">
                      <a:solidFill>
                        <a:srgbClr val="000008"/>
                      </a:solidFill>
                      <a:prstDash val="solid"/>
                      <a:headEnd type="none" w="med" len="med"/>
                      <a:tailEnd type="none" w="med" len="med"/>
                    </a:lnB>
                    <a:no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标题 22"/>
          <p:cNvSpPr>
            <a:spLocks noGrp="1"/>
          </p:cNvSpPr>
          <p:nvPr>
            <p:ph type="title"/>
          </p:nvPr>
        </p:nvSpPr>
        <p:spPr/>
        <p:txBody>
          <a:bodyPr/>
          <a:lstStyle/>
          <a:p>
            <a:r>
              <a:rPr lang="zh-CN" altLang="en-US" dirty="0"/>
              <a:t>四、实验结果</a:t>
            </a:r>
            <a:endParaRPr lang="zh-CN" altLang="en-US" dirty="0"/>
          </a:p>
        </p:txBody>
      </p:sp>
      <p:sp>
        <p:nvSpPr>
          <p:cNvPr id="24" name="内容占位符 23"/>
          <p:cNvSpPr>
            <a:spLocks noGrp="1"/>
          </p:cNvSpPr>
          <p:nvPr>
            <p:ph sz="quarter" idx="10"/>
          </p:nvPr>
        </p:nvSpPr>
        <p:spPr/>
        <p:txBody>
          <a:bodyPr/>
          <a:lstStyle/>
          <a:p>
            <a:pPr lvl="0" indent="0" algn="just">
              <a:spcAft>
                <a:spcPts val="1300"/>
              </a:spcAft>
              <a:buNone/>
            </a:pPr>
            <a:r>
              <a:rPr lang="en-US" altLang="zh-CN" b="1" dirty="0">
                <a:latin typeface="宋体" pitchFamily="2" charset="-122"/>
                <a:ea typeface="宋体" pitchFamily="2" charset="-122"/>
                <a:cs typeface="Calibri" panose="020F0502020204030204" pitchFamily="34" charset="0"/>
              </a:rPr>
              <a:t>(5)Case5</a:t>
            </a:r>
            <a:r>
              <a:rPr lang="zh-CN" altLang="zh-CN" b="1" dirty="0">
                <a:latin typeface="宋体" pitchFamily="2" charset="-122"/>
                <a:ea typeface="宋体" pitchFamily="2" charset="-122"/>
                <a:cs typeface="Calibri" panose="020F0502020204030204" pitchFamily="34" charset="0"/>
              </a:rPr>
              <a:t>数据集</a:t>
            </a:r>
            <a:endParaRPr lang="en-US" altLang="zh-CN" b="1" dirty="0">
              <a:latin typeface="宋体" pitchFamily="2" charset="-122"/>
              <a:ea typeface="宋体" pitchFamily="2" charset="-122"/>
              <a:cs typeface="Calibri" panose="020F0502020204030204" pitchFamily="34" charset="0"/>
            </a:endParaRPr>
          </a:p>
          <a:p>
            <a:pPr lvl="0" indent="0" algn="just">
              <a:spcAft>
                <a:spcPts val="1300"/>
              </a:spcAft>
              <a:buNone/>
            </a:pPr>
            <a:r>
              <a:rPr lang="en-US" altLang="zh-CN" sz="2000" dirty="0">
                <a:latin typeface="宋体" pitchFamily="2" charset="-122"/>
                <a:ea typeface="宋体" pitchFamily="2" charset="-122"/>
                <a:cs typeface="Calibri" panose="020F0502020204030204" pitchFamily="34" charset="0"/>
              </a:rPr>
              <a:t>(b)</a:t>
            </a:r>
            <a:r>
              <a:rPr lang="zh-CN" altLang="en-US" sz="2000" dirty="0">
                <a:latin typeface="宋体" pitchFamily="2" charset="-122"/>
                <a:ea typeface="宋体" pitchFamily="2" charset="-122"/>
                <a:cs typeface="Calibri" panose="020F0502020204030204" pitchFamily="34" charset="0"/>
              </a:rPr>
              <a:t>观察窗口大小</a:t>
            </a:r>
            <a:r>
              <a:rPr lang="zh-CN" altLang="en-US" sz="2000" dirty="0">
                <a:latin typeface="宋体" pitchFamily="2" charset="-122"/>
                <a:ea typeface="宋体" pitchFamily="2" charset="-122"/>
                <a:cs typeface="Calibri" panose="020F0502020204030204" pitchFamily="34" charset="0"/>
                <a:sym typeface="+mn-ea"/>
              </a:rPr>
              <a:t>设置</a:t>
            </a:r>
            <a:r>
              <a:rPr lang="zh-CN" altLang="en-US" sz="2000" dirty="0">
                <a:latin typeface="宋体" pitchFamily="2" charset="-122"/>
                <a:ea typeface="宋体" pitchFamily="2" charset="-122"/>
                <a:cs typeface="Calibri" panose="020F0502020204030204" pitchFamily="34" charset="0"/>
              </a:rPr>
              <a:t>为</a:t>
            </a:r>
            <a:r>
              <a:rPr lang="en-US" altLang="zh-CN" sz="2000" dirty="0">
                <a:latin typeface="宋体" pitchFamily="2" charset="-122"/>
                <a:ea typeface="宋体" pitchFamily="2" charset="-122"/>
                <a:cs typeface="Calibri" panose="020F0502020204030204" pitchFamily="34" charset="0"/>
              </a:rPr>
              <a:t>10</a:t>
            </a:r>
            <a:endParaRPr lang="en-US" altLang="zh-CN" sz="2000" dirty="0">
              <a:latin typeface="宋体" pitchFamily="2" charset="-122"/>
              <a:ea typeface="宋体" pitchFamily="2" charset="-122"/>
              <a:cs typeface="Calibri" panose="020F0502020204030204" pitchFamily="34" charset="0"/>
            </a:endParaRPr>
          </a:p>
          <a:p>
            <a:pPr lvl="0" indent="0" algn="just">
              <a:spcAft>
                <a:spcPts val="1300"/>
              </a:spcAft>
              <a:buNone/>
            </a:pPr>
            <a:r>
              <a:rPr lang="zh-CN" altLang="en-US" sz="2000" dirty="0">
                <a:latin typeface="宋体" pitchFamily="2" charset="-122"/>
                <a:ea typeface="宋体" pitchFamily="2" charset="-122"/>
                <a:cs typeface="Calibri" panose="020F0502020204030204" pitchFamily="34" charset="0"/>
              </a:rPr>
              <a:t>预测窗口大小分别设置为</a:t>
            </a:r>
            <a:r>
              <a:rPr lang="en-US" altLang="zh-CN" sz="2000" dirty="0">
                <a:latin typeface="宋体" pitchFamily="2" charset="-122"/>
                <a:ea typeface="宋体" pitchFamily="2" charset="-122"/>
                <a:cs typeface="Calibri" panose="020F0502020204030204" pitchFamily="34" charset="0"/>
              </a:rPr>
              <a:t>1</a:t>
            </a:r>
            <a:r>
              <a:rPr lang="zh-CN" altLang="en-US" sz="2000" dirty="0">
                <a:latin typeface="宋体" pitchFamily="2" charset="-122"/>
                <a:ea typeface="宋体" pitchFamily="2" charset="-122"/>
                <a:cs typeface="Calibri" panose="020F0502020204030204" pitchFamily="34" charset="0"/>
              </a:rPr>
              <a:t>、</a:t>
            </a:r>
            <a:r>
              <a:rPr lang="en-US" altLang="zh-CN" sz="2000" dirty="0">
                <a:latin typeface="宋体" pitchFamily="2" charset="-122"/>
                <a:ea typeface="宋体" pitchFamily="2" charset="-122"/>
                <a:cs typeface="Calibri" panose="020F0502020204030204" pitchFamily="34" charset="0"/>
              </a:rPr>
              <a:t>3</a:t>
            </a:r>
            <a:r>
              <a:rPr lang="zh-CN" altLang="en-US" sz="2000" dirty="0">
                <a:latin typeface="宋体" pitchFamily="2" charset="-122"/>
                <a:ea typeface="宋体" pitchFamily="2" charset="-122"/>
                <a:cs typeface="Calibri" panose="020F0502020204030204" pitchFamily="34" charset="0"/>
              </a:rPr>
              <a:t>、</a:t>
            </a:r>
            <a:r>
              <a:rPr lang="en-US" altLang="zh-CN" sz="2000" dirty="0">
                <a:latin typeface="宋体" pitchFamily="2" charset="-122"/>
                <a:ea typeface="宋体" pitchFamily="2" charset="-122"/>
                <a:cs typeface="Calibri" panose="020F0502020204030204" pitchFamily="34" charset="0"/>
              </a:rPr>
              <a:t>5</a:t>
            </a:r>
            <a:endParaRPr lang="en-US" altLang="zh-CN" sz="2000" dirty="0">
              <a:latin typeface="宋体" pitchFamily="2" charset="-122"/>
              <a:ea typeface="宋体" pitchFamily="2" charset="-122"/>
              <a:cs typeface="Calibri" panose="020F0502020204030204" pitchFamily="34" charset="0"/>
            </a:endParaRPr>
          </a:p>
          <a:p>
            <a:pPr lvl="0" indent="0" algn="just">
              <a:spcAft>
                <a:spcPts val="1300"/>
              </a:spcAft>
              <a:buNone/>
            </a:pPr>
            <a:r>
              <a:rPr lang="zh-CN" altLang="en-US" sz="2000" dirty="0">
                <a:latin typeface="宋体" pitchFamily="2" charset="-122"/>
                <a:ea typeface="宋体" pitchFamily="2" charset="-122"/>
                <a:cs typeface="Calibri" panose="020F0502020204030204" pitchFamily="34" charset="0"/>
              </a:rPr>
              <a:t>各评价指标如表所示</a:t>
            </a:r>
            <a:r>
              <a:rPr lang="en-US" altLang="zh-CN" sz="2000" dirty="0">
                <a:latin typeface="宋体" pitchFamily="2" charset="-122"/>
                <a:ea typeface="宋体" pitchFamily="2" charset="-122"/>
                <a:cs typeface="Calibri" panose="020F0502020204030204" pitchFamily="34" charset="0"/>
              </a:rPr>
              <a:t>；</a:t>
            </a:r>
            <a:endParaRPr lang="zh-CN" altLang="en-US" sz="2000" dirty="0">
              <a:latin typeface="宋体" pitchFamily="2" charset="-122"/>
              <a:ea typeface="宋体" pitchFamily="2" charset="-122"/>
              <a:cs typeface="Calibri" panose="020F0502020204030204" pitchFamily="34" charset="0"/>
            </a:endParaRPr>
          </a:p>
          <a:p>
            <a:pPr lvl="0" indent="0" algn="just">
              <a:spcAft>
                <a:spcPts val="1300"/>
              </a:spcAft>
              <a:buNone/>
            </a:pPr>
            <a:r>
              <a:rPr lang="zh-CN" altLang="en-US" sz="2000" dirty="0">
                <a:latin typeface="宋体" pitchFamily="2" charset="-122"/>
                <a:ea typeface="宋体" pitchFamily="2" charset="-122"/>
                <a:cs typeface="Calibri" panose="020F0502020204030204" pitchFamily="34" charset="0"/>
                <a:sym typeface="+mn-ea"/>
              </a:rPr>
              <a:t>加入</a:t>
            </a:r>
            <a:r>
              <a:rPr lang="en-US" altLang="zh-CN" sz="2000" dirty="0">
                <a:latin typeface="宋体" pitchFamily="2" charset="-122"/>
                <a:ea typeface="宋体" pitchFamily="2" charset="-122"/>
                <a:cs typeface="Calibri" panose="020F0502020204030204" pitchFamily="34" charset="0"/>
                <a:sym typeface="+mn-ea"/>
              </a:rPr>
              <a:t>TcEmbedding</a:t>
            </a:r>
            <a:r>
              <a:rPr lang="zh-CN" altLang="en-US" sz="2000" dirty="0">
                <a:latin typeface="宋体" pitchFamily="2" charset="-122"/>
                <a:ea typeface="宋体" pitchFamily="2" charset="-122"/>
                <a:cs typeface="Calibri" panose="020F0502020204030204" pitchFamily="34" charset="0"/>
                <a:sym typeface="+mn-ea"/>
              </a:rPr>
              <a:t>后</a:t>
            </a:r>
            <a:r>
              <a:rPr lang="en-US" altLang="zh-CN" sz="2000" dirty="0">
                <a:latin typeface="宋体" pitchFamily="2" charset="-122"/>
                <a:ea typeface="宋体" pitchFamily="2" charset="-122"/>
                <a:cs typeface="Calibri" panose="020F0502020204030204" pitchFamily="34" charset="0"/>
                <a:sym typeface="+mn-ea"/>
              </a:rPr>
              <a:t>模型在</a:t>
            </a:r>
            <a:endParaRPr lang="en-US" altLang="zh-CN" sz="2000" dirty="0">
              <a:latin typeface="宋体" pitchFamily="2" charset="-122"/>
              <a:ea typeface="宋体" pitchFamily="2" charset="-122"/>
              <a:cs typeface="Calibri" panose="020F0502020204030204" pitchFamily="34" charset="0"/>
              <a:sym typeface="+mn-ea"/>
            </a:endParaRPr>
          </a:p>
          <a:p>
            <a:pPr lvl="0" indent="0" algn="just">
              <a:spcAft>
                <a:spcPts val="1300"/>
              </a:spcAft>
              <a:buNone/>
            </a:pPr>
            <a:r>
              <a:rPr lang="en-US" altLang="zh-CN" sz="2000" dirty="0">
                <a:latin typeface="宋体" pitchFamily="2" charset="-122"/>
                <a:ea typeface="宋体" pitchFamily="2" charset="-122"/>
                <a:cs typeface="Calibri" panose="020F0502020204030204" pitchFamily="34" charset="0"/>
                <a:sym typeface="+mn-ea"/>
              </a:rPr>
              <a:t>核心指标上表现显著提升</a:t>
            </a:r>
            <a:endParaRPr lang="en-US" altLang="zh-CN" sz="2000" dirty="0">
              <a:latin typeface="宋体" pitchFamily="2" charset="-122"/>
              <a:ea typeface="宋体" pitchFamily="2" charset="-122"/>
              <a:cs typeface="Calibri" panose="020F0502020204030204" pitchFamily="34" charset="0"/>
            </a:endParaRPr>
          </a:p>
          <a:p>
            <a:pPr lvl="0" indent="0" algn="just">
              <a:spcAft>
                <a:spcPts val="1300"/>
              </a:spcAft>
              <a:buNone/>
            </a:pPr>
            <a:endParaRPr lang="en-US" altLang="zh-CN" sz="2000" dirty="0">
              <a:latin typeface="宋体" pitchFamily="2" charset="-122"/>
              <a:ea typeface="宋体" pitchFamily="2" charset="-122"/>
              <a:cs typeface="Calibri" panose="020F0502020204030204" pitchFamily="34" charset="0"/>
            </a:endParaRPr>
          </a:p>
          <a:p>
            <a:pPr lvl="0" indent="0" algn="just">
              <a:spcAft>
                <a:spcPts val="1300"/>
              </a:spcAft>
              <a:buNone/>
            </a:pPr>
            <a:endParaRPr lang="zh-CN" altLang="zh-CN" sz="2000" dirty="0">
              <a:latin typeface="宋体" pitchFamily="2" charset="-122"/>
              <a:ea typeface="宋体" pitchFamily="2" charset="-122"/>
              <a:cs typeface="Calibri" panose="020F0502020204030204" pitchFamily="34" charset="0"/>
            </a:endParaRPr>
          </a:p>
        </p:txBody>
      </p:sp>
      <p:graphicFrame>
        <p:nvGraphicFramePr>
          <p:cNvPr id="3" name="表格 2"/>
          <p:cNvGraphicFramePr/>
          <p:nvPr>
            <p:custDataLst>
              <p:tags r:id="rId1"/>
            </p:custDataLst>
          </p:nvPr>
        </p:nvGraphicFramePr>
        <p:xfrm>
          <a:off x="4508500" y="1142365"/>
          <a:ext cx="5438140" cy="5118735"/>
        </p:xfrm>
        <a:graphic>
          <a:graphicData uri="http://schemas.openxmlformats.org/drawingml/2006/table">
            <a:tbl>
              <a:tblPr/>
              <a:tblGrid>
                <a:gridCol w="858520"/>
                <a:gridCol w="1004570"/>
                <a:gridCol w="887095"/>
                <a:gridCol w="791210"/>
                <a:gridCol w="797560"/>
                <a:gridCol w="887095"/>
              </a:tblGrid>
              <a:tr h="382270">
                <a:tc>
                  <a:txBody>
                    <a:bodyPr/>
                    <a:p>
                      <a:pPr marL="68580" indent="0" algn="ctr">
                        <a:lnSpc>
                          <a:spcPct val="114000"/>
                        </a:lnSpc>
                        <a:spcBef>
                          <a:spcPct val="0"/>
                        </a:spcBef>
                        <a:spcAft>
                          <a:spcPct val="0"/>
                        </a:spcAft>
                      </a:pPr>
                      <a:r>
                        <a:rPr lang="en-US" altLang="zh-CN" sz="1200" b="1">
                          <a:latin typeface="Times New Roman" panose="02020503050405090304"/>
                          <a:ea typeface="Times New Roman" panose="02020503050405090304"/>
                        </a:rPr>
                        <a:t>window size</a:t>
                      </a:r>
                      <a:endParaRPr lang="en-US" altLang="zh-CN" sz="1200" b="1">
                        <a:latin typeface="Times New Roman" panose="02020503050405090304"/>
                        <a:ea typeface="Times New Roman" panose="02020503050405090304"/>
                      </a:endParaRPr>
                    </a:p>
                  </a:txBody>
                  <a:tcPr marL="0" marR="0" marT="0" marB="0" anchor="t" anchorCtr="0">
                    <a:lnL>
                      <a:noFill/>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12700">
                      <a:solidFill>
                        <a:schemeClr val="tx1"/>
                      </a:solidFill>
                      <a:prstDash val="solid"/>
                    </a:lnB>
                    <a:noFill/>
                  </a:tcPr>
                </a:tc>
                <a:tc>
                  <a:txBody>
                    <a:bodyPr/>
                    <a:p>
                      <a:pPr marL="68580" indent="0" algn="ctr">
                        <a:lnSpc>
                          <a:spcPct val="114000"/>
                        </a:lnSpc>
                        <a:spcBef>
                          <a:spcPct val="0"/>
                        </a:spcBef>
                        <a:spcAft>
                          <a:spcPct val="0"/>
                        </a:spcAft>
                      </a:pPr>
                      <a:r>
                        <a:rPr lang="en-US" altLang="zh-CN" sz="1200" b="1">
                          <a:latin typeface="Times New Roman" panose="02020503050405090304"/>
                          <a:ea typeface="Times New Roman" panose="02020503050405090304"/>
                        </a:rPr>
                        <a:t>Model</a:t>
                      </a:r>
                      <a:endParaRPr lang="en-US" altLang="zh-CN" sz="1200" b="1">
                        <a:latin typeface="Times New Roman" panose="02020503050405090304"/>
                        <a:ea typeface="Times New Roman" panose="02020503050405090304"/>
                      </a:endParaRPr>
                    </a:p>
                  </a:txBody>
                  <a:tcPr marL="0" marR="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12700">
                      <a:solidFill>
                        <a:schemeClr val="tx1"/>
                      </a:solidFill>
                      <a:prstDash val="solid"/>
                    </a:lnB>
                    <a:noFill/>
                  </a:tcPr>
                </a:tc>
                <a:tc>
                  <a:txBody>
                    <a:bodyPr/>
                    <a:p>
                      <a:pPr marL="68580" indent="0" algn="ctr">
                        <a:lnSpc>
                          <a:spcPct val="114000"/>
                        </a:lnSpc>
                        <a:spcBef>
                          <a:spcPct val="0"/>
                        </a:spcBef>
                        <a:spcAft>
                          <a:spcPct val="0"/>
                        </a:spcAft>
                      </a:pPr>
                      <a:r>
                        <a:rPr lang="en-US" altLang="zh-CN" sz="1200" b="1">
                          <a:latin typeface="Times New Roman" panose="02020503050405090304"/>
                          <a:ea typeface="等线" panose="020F0502020204030204"/>
                        </a:rPr>
                        <a:t>N</a:t>
                      </a:r>
                      <a:r>
                        <a:rPr lang="en-US" altLang="zh-CN" sz="1200" b="1">
                          <a:latin typeface="Times New Roman" panose="02020503050405090304"/>
                          <a:ea typeface="Times New Roman" panose="02020503050405090304"/>
                        </a:rPr>
                        <a:t>mse</a:t>
                      </a:r>
                      <a:endParaRPr lang="en-US" altLang="zh-CN" sz="1200" b="1">
                        <a:latin typeface="Times New Roman" panose="02020503050405090304"/>
                        <a:ea typeface="Times New Roman" panose="02020503050405090304"/>
                      </a:endParaRPr>
                    </a:p>
                  </a:txBody>
                  <a:tcPr marL="0" marR="0" marT="0" marB="0" anchor="t" anchorCtr="0">
                    <a:lnL w="6350" cap="flat" cmpd="sng">
                      <a:solidFill>
                        <a:srgbClr val="000008"/>
                      </a:solidFill>
                      <a:prstDash val="solid"/>
                      <a:headEnd type="none" w="med" len="med"/>
                      <a:tailEnd type="none" w="med" len="med"/>
                    </a:lnL>
                    <a:lnR>
                      <a:noFill/>
                    </a:lnR>
                    <a:lnT w="6350" cap="flat" cmpd="sng">
                      <a:solidFill>
                        <a:srgbClr val="000008"/>
                      </a:solidFill>
                      <a:prstDash val="solid"/>
                      <a:headEnd type="none" w="med" len="med"/>
                      <a:tailEnd type="none" w="med" len="med"/>
                    </a:lnT>
                    <a:lnB w="12700">
                      <a:solidFill>
                        <a:schemeClr val="tx1"/>
                      </a:solidFill>
                      <a:prstDash val="solid"/>
                    </a:lnB>
                    <a:noFill/>
                  </a:tcPr>
                </a:tc>
                <a:tc>
                  <a:txBody>
                    <a:bodyPr/>
                    <a:p>
                      <a:pPr marL="68580" indent="0" algn="ctr">
                        <a:lnSpc>
                          <a:spcPct val="114000"/>
                        </a:lnSpc>
                        <a:spcBef>
                          <a:spcPct val="0"/>
                        </a:spcBef>
                        <a:spcAft>
                          <a:spcPct val="0"/>
                        </a:spcAft>
                      </a:pPr>
                      <a:r>
                        <a:rPr lang="en-US" altLang="zh-CN" sz="1200" b="1">
                          <a:latin typeface="Times New Roman" panose="02020503050405090304"/>
                          <a:ea typeface="Times New Roman" panose="02020503050405090304"/>
                        </a:rPr>
                        <a:t>SGCS</a:t>
                      </a:r>
                      <a:endParaRPr lang="en-US" altLang="zh-CN" sz="1200" b="1">
                        <a:latin typeface="Times New Roman" panose="02020503050405090304"/>
                        <a:ea typeface="Times New Roman" panose="02020503050405090304"/>
                      </a:endParaRPr>
                    </a:p>
                  </a:txBody>
                  <a:tcPr marL="0" marR="0" marT="0" marB="0" anchor="t" anchorCtr="0">
                    <a:lnL>
                      <a:noFill/>
                    </a:lnL>
                    <a:lnR>
                      <a:noFill/>
                    </a:lnR>
                    <a:lnT w="6350" cap="flat" cmpd="sng">
                      <a:solidFill>
                        <a:srgbClr val="000008"/>
                      </a:solidFill>
                      <a:prstDash val="solid"/>
                      <a:headEnd type="none" w="med" len="med"/>
                      <a:tailEnd type="none" w="med" len="med"/>
                    </a:lnT>
                    <a:lnB w="12700">
                      <a:solidFill>
                        <a:schemeClr val="tx1"/>
                      </a:solidFill>
                      <a:prstDash val="solid"/>
                    </a:lnB>
                    <a:noFill/>
                  </a:tcPr>
                </a:tc>
                <a:tc>
                  <a:txBody>
                    <a:bodyPr/>
                    <a:p>
                      <a:pPr marL="68580" indent="0" algn="ctr">
                        <a:lnSpc>
                          <a:spcPct val="114000"/>
                        </a:lnSpc>
                        <a:spcBef>
                          <a:spcPct val="0"/>
                        </a:spcBef>
                        <a:spcAft>
                          <a:spcPct val="0"/>
                        </a:spcAft>
                      </a:pPr>
                      <a:r>
                        <a:rPr lang="en-US" altLang="zh-CN" sz="1200" b="1">
                          <a:latin typeface="Times New Roman" panose="02020503050405090304"/>
                          <a:ea typeface="Times New Roman" panose="02020503050405090304"/>
                        </a:rPr>
                        <a:t>Params(K)</a:t>
                      </a:r>
                      <a:endParaRPr lang="en-US" altLang="zh-CN" sz="1200" b="1">
                        <a:latin typeface="Times New Roman" panose="02020503050405090304"/>
                        <a:ea typeface="Times New Roman" panose="02020503050405090304"/>
                      </a:endParaRPr>
                    </a:p>
                  </a:txBody>
                  <a:tcPr marL="0" marR="0" marT="0" marB="0" anchor="t" anchorCtr="0">
                    <a:lnL>
                      <a:noFill/>
                    </a:lnL>
                    <a:lnR>
                      <a:noFill/>
                    </a:lnR>
                    <a:lnT w="6350" cap="flat" cmpd="sng">
                      <a:solidFill>
                        <a:srgbClr val="000008"/>
                      </a:solidFill>
                      <a:prstDash val="solid"/>
                      <a:headEnd type="none" w="med" len="med"/>
                      <a:tailEnd type="none" w="med" len="med"/>
                    </a:lnT>
                    <a:lnB w="12700">
                      <a:solidFill>
                        <a:schemeClr val="tx1"/>
                      </a:solidFill>
                      <a:prstDash val="solid"/>
                    </a:lnB>
                    <a:noFill/>
                  </a:tcPr>
                </a:tc>
                <a:tc>
                  <a:txBody>
                    <a:bodyPr/>
                    <a:p>
                      <a:pPr marL="68580" indent="0" algn="ctr">
                        <a:lnSpc>
                          <a:spcPct val="114000"/>
                        </a:lnSpc>
                        <a:spcBef>
                          <a:spcPct val="0"/>
                        </a:spcBef>
                        <a:spcAft>
                          <a:spcPct val="0"/>
                        </a:spcAft>
                      </a:pPr>
                      <a:r>
                        <a:rPr lang="en-US" altLang="zh-CN" sz="1200" b="1">
                          <a:latin typeface="Times New Roman" panose="02020503050405090304"/>
                          <a:ea typeface="Times New Roman" panose="02020503050405090304"/>
                        </a:rPr>
                        <a:t>FLOPs(M)</a:t>
                      </a:r>
                      <a:endParaRPr lang="en-US" altLang="zh-CN" sz="1200" b="1">
                        <a:latin typeface="Times New Roman" panose="02020503050405090304"/>
                        <a:ea typeface="Times New Roman" panose="02020503050405090304"/>
                      </a:endParaRPr>
                    </a:p>
                  </a:txBody>
                  <a:tcPr marL="0" marR="0" marT="0" marB="0" anchor="t" anchorCtr="0">
                    <a:lnL>
                      <a:noFill/>
                    </a:lnL>
                    <a:lnR>
                      <a:noFill/>
                    </a:lnR>
                    <a:lnT w="6350" cap="flat" cmpd="sng">
                      <a:solidFill>
                        <a:srgbClr val="000008"/>
                      </a:solidFill>
                      <a:prstDash val="solid"/>
                      <a:headEnd type="none" w="med" len="med"/>
                      <a:tailEnd type="none" w="med" len="med"/>
                    </a:lnT>
                    <a:lnB w="12700">
                      <a:solidFill>
                        <a:schemeClr val="tx1"/>
                      </a:solidFill>
                      <a:prstDash val="solid"/>
                    </a:lnB>
                    <a:noFill/>
                  </a:tcPr>
                </a:tc>
              </a:tr>
              <a:tr h="252095">
                <a:tc>
                  <a:txBody>
                    <a:bodyPr/>
                    <a:p>
                      <a:pPr marL="68580" indent="0" algn="ctr">
                        <a:lnSpc>
                          <a:spcPct val="114000"/>
                        </a:lnSpc>
                        <a:spcBef>
                          <a:spcPct val="0"/>
                        </a:spcBef>
                        <a:spcAft>
                          <a:spcPct val="0"/>
                        </a:spcAft>
                      </a:pPr>
                      <a:r>
                        <a:rPr lang="en-US" altLang="zh-CN" sz="1200">
                          <a:latin typeface="Times New Roman" panose="02020503050405090304"/>
                          <a:ea typeface="等线" panose="020F0502020204030204"/>
                        </a:rPr>
                        <a:t> </a:t>
                      </a:r>
                      <a:endParaRPr lang="en-US" altLang="zh-CN" sz="1200">
                        <a:latin typeface="Times New Roman" panose="02020503050405090304"/>
                        <a:ea typeface="等线" panose="020F0502020204030204"/>
                      </a:endParaRPr>
                    </a:p>
                  </a:txBody>
                  <a:tcPr marL="0" marR="0" marT="0" marB="0" anchor="t" anchorCtr="0">
                    <a:lnL>
                      <a:noFill/>
                    </a:lnL>
                    <a:lnR w="6350" cap="flat" cmpd="sng">
                      <a:solidFill>
                        <a:srgbClr val="000008"/>
                      </a:solidFill>
                      <a:prstDash val="solid"/>
                      <a:headEnd type="none" w="med" len="med"/>
                      <a:tailEnd type="none" w="med" len="med"/>
                    </a:lnR>
                    <a:lnT w="12700">
                      <a:solidFill>
                        <a:schemeClr val="tx1"/>
                      </a:solidFill>
                      <a:prstDash val="solid"/>
                    </a:lnT>
                    <a:lnB>
                      <a:noFill/>
                    </a:lnB>
                    <a:noFill/>
                  </a:tcPr>
                </a:tc>
                <a:tc>
                  <a:txBody>
                    <a:bodyPr/>
                    <a:p>
                      <a:pPr marL="68580" indent="0" algn="ctr">
                        <a:lnSpc>
                          <a:spcPct val="114000"/>
                        </a:lnSpc>
                        <a:spcBef>
                          <a:spcPct val="0"/>
                        </a:spcBef>
                        <a:spcAft>
                          <a:spcPct val="0"/>
                        </a:spcAft>
                      </a:pPr>
                      <a:r>
                        <a:rPr lang="en-US" altLang="zh-CN" sz="1200">
                          <a:latin typeface="Times New Roman" panose="02020503050405090304"/>
                          <a:ea typeface="Times New Roman" panose="02020503050405090304"/>
                        </a:rPr>
                        <a:t>Transformer</a:t>
                      </a:r>
                      <a:endParaRPr lang="en-US" altLang="zh-CN" sz="1200">
                        <a:latin typeface="Times New Roman" panose="02020503050405090304"/>
                        <a:ea typeface="Times New Roman" panose="02020503050405090304"/>
                      </a:endParaRPr>
                    </a:p>
                  </a:txBody>
                  <a:tcPr marL="0" marR="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12700">
                      <a:solidFill>
                        <a:schemeClr val="tx1"/>
                      </a:solidFill>
                      <a:prstDash val="solid"/>
                    </a:lnT>
                    <a:lnB>
                      <a:noFill/>
                    </a:lnB>
                    <a:noFill/>
                  </a:tcPr>
                </a:tc>
                <a:tc>
                  <a:txBody>
                    <a:bodyPr/>
                    <a:p>
                      <a:pPr marL="68580" indent="0" algn="ctr" fontAlgn="ctr">
                        <a:lnSpc>
                          <a:spcPct val="114000"/>
                        </a:lnSpc>
                        <a:spcBef>
                          <a:spcPct val="0"/>
                        </a:spcBef>
                        <a:spcAft>
                          <a:spcPts val="1000"/>
                        </a:spcAft>
                      </a:pPr>
                      <a:r>
                        <a:rPr lang="en-US" altLang="zh-CN" sz="1400" i="0">
                          <a:solidFill>
                            <a:srgbClr val="000000"/>
                          </a:solidFill>
                          <a:latin typeface="Times New Roman" panose="02020503050405090304"/>
                          <a:ea typeface="Times New Roman" panose="02020503050405090304"/>
                        </a:rPr>
                        <a:t>0.168714</a:t>
                      </a:r>
                      <a:endParaRPr lang="en-US" altLang="zh-CN" sz="1400" i="0">
                        <a:solidFill>
                          <a:srgbClr val="000000"/>
                        </a:solidFill>
                        <a:latin typeface="Times New Roman" panose="02020503050405090304"/>
                        <a:ea typeface="Times New Roman" panose="02020503050405090304"/>
                      </a:endParaRPr>
                    </a:p>
                  </a:txBody>
                  <a:tcPr marL="0" marR="0" marT="0" marB="0" anchor="ctr" anchorCtr="0">
                    <a:lnL w="6350" cap="flat" cmpd="sng">
                      <a:solidFill>
                        <a:srgbClr val="000008"/>
                      </a:solidFill>
                      <a:prstDash val="solid"/>
                      <a:headEnd type="none" w="med" len="med"/>
                      <a:tailEnd type="none" w="med" len="med"/>
                    </a:lnL>
                    <a:lnR>
                      <a:noFill/>
                    </a:lnR>
                    <a:lnT w="12700">
                      <a:solidFill>
                        <a:schemeClr val="tx1"/>
                      </a:solidFill>
                      <a:prstDash val="solid"/>
                    </a:lnT>
                    <a:lnB>
                      <a:noFill/>
                    </a:lnB>
                    <a:noFill/>
                  </a:tcPr>
                </a:tc>
                <a:tc>
                  <a:txBody>
                    <a:bodyPr/>
                    <a:p>
                      <a:pPr marL="68580" indent="0" algn="ctr" fontAlgn="ctr">
                        <a:lnSpc>
                          <a:spcPct val="114000"/>
                        </a:lnSpc>
                        <a:spcBef>
                          <a:spcPct val="0"/>
                        </a:spcBef>
                        <a:spcAft>
                          <a:spcPts val="1000"/>
                        </a:spcAft>
                      </a:pPr>
                      <a:r>
                        <a:rPr lang="en-US" altLang="zh-CN" sz="1400" i="0">
                          <a:solidFill>
                            <a:srgbClr val="000000"/>
                          </a:solidFill>
                          <a:latin typeface="Times New Roman" panose="02020503050405090304"/>
                          <a:ea typeface="Times New Roman" panose="02020503050405090304"/>
                        </a:rPr>
                        <a:t>0.776453</a:t>
                      </a:r>
                      <a:endParaRPr lang="en-US" altLang="zh-CN" sz="1400" i="0">
                        <a:solidFill>
                          <a:srgbClr val="000000"/>
                        </a:solidFill>
                        <a:latin typeface="Times New Roman" panose="02020503050405090304"/>
                        <a:ea typeface="Times New Roman" panose="02020503050405090304"/>
                      </a:endParaRPr>
                    </a:p>
                  </a:txBody>
                  <a:tcPr marL="0" marR="0" marT="0" marB="0" anchor="ctr" anchorCtr="0">
                    <a:lnL>
                      <a:noFill/>
                    </a:lnL>
                    <a:lnR>
                      <a:noFill/>
                    </a:lnR>
                    <a:lnT w="12700">
                      <a:solidFill>
                        <a:schemeClr val="tx1"/>
                      </a:solidFill>
                      <a:prstDash val="solid"/>
                    </a:lnT>
                    <a:lnB>
                      <a:noFill/>
                    </a:lnB>
                    <a:noFill/>
                  </a:tcPr>
                </a:tc>
                <a:tc>
                  <a:txBody>
                    <a:bodyPr/>
                    <a:p>
                      <a:pPr marL="68580" indent="0" algn="ctr" fontAlgn="ctr">
                        <a:lnSpc>
                          <a:spcPct val="114000"/>
                        </a:lnSpc>
                        <a:spcBef>
                          <a:spcPct val="0"/>
                        </a:spcBef>
                        <a:spcAft>
                          <a:spcPts val="1000"/>
                        </a:spcAft>
                      </a:pPr>
                      <a:r>
                        <a:rPr lang="en-US" altLang="zh-CN" sz="1400" i="0">
                          <a:solidFill>
                            <a:srgbClr val="000000"/>
                          </a:solidFill>
                          <a:latin typeface="Times New Roman" panose="02020503050405090304"/>
                          <a:ea typeface="Times New Roman" panose="02020503050405090304"/>
                        </a:rPr>
                        <a:t>687.1613</a:t>
                      </a:r>
                      <a:endParaRPr lang="en-US" altLang="zh-CN" sz="1400" i="0">
                        <a:solidFill>
                          <a:srgbClr val="000000"/>
                        </a:solidFill>
                        <a:latin typeface="Times New Roman" panose="02020503050405090304"/>
                        <a:ea typeface="Times New Roman" panose="02020503050405090304"/>
                      </a:endParaRPr>
                    </a:p>
                  </a:txBody>
                  <a:tcPr marL="0" marR="0" marT="0" marB="0" anchor="ctr" anchorCtr="0">
                    <a:lnL>
                      <a:noFill/>
                    </a:lnL>
                    <a:lnR>
                      <a:noFill/>
                    </a:lnR>
                    <a:lnT w="12700">
                      <a:solidFill>
                        <a:schemeClr val="tx1"/>
                      </a:solidFill>
                      <a:prstDash val="solid"/>
                    </a:lnT>
                    <a:lnB>
                      <a:noFill/>
                    </a:lnB>
                    <a:noFill/>
                  </a:tcPr>
                </a:tc>
                <a:tc>
                  <a:txBody>
                    <a:bodyPr/>
                    <a:p>
                      <a:pPr marL="68580" indent="0" algn="ctr" fontAlgn="ctr">
                        <a:lnSpc>
                          <a:spcPct val="114000"/>
                        </a:lnSpc>
                        <a:spcBef>
                          <a:spcPct val="0"/>
                        </a:spcBef>
                        <a:spcAft>
                          <a:spcPts val="1000"/>
                        </a:spcAft>
                      </a:pPr>
                      <a:r>
                        <a:rPr lang="en-US" altLang="zh-CN" sz="1400" i="0">
                          <a:solidFill>
                            <a:srgbClr val="000000"/>
                          </a:solidFill>
                          <a:latin typeface="Times New Roman" panose="02020503050405090304"/>
                          <a:ea typeface="Times New Roman" panose="02020503050405090304"/>
                        </a:rPr>
                        <a:t>80688.192</a:t>
                      </a:r>
                      <a:endParaRPr lang="en-US" altLang="zh-CN" sz="1400" i="0">
                        <a:solidFill>
                          <a:srgbClr val="000000"/>
                        </a:solidFill>
                        <a:latin typeface="Times New Roman" panose="02020503050405090304"/>
                        <a:ea typeface="Times New Roman" panose="02020503050405090304"/>
                      </a:endParaRPr>
                    </a:p>
                  </a:txBody>
                  <a:tcPr marL="0" marR="0" marT="0" marB="0" anchor="ctr" anchorCtr="0">
                    <a:lnL>
                      <a:noFill/>
                    </a:lnL>
                    <a:lnR>
                      <a:noFill/>
                    </a:lnR>
                    <a:lnT w="12700">
                      <a:solidFill>
                        <a:schemeClr val="tx1"/>
                      </a:solidFill>
                      <a:prstDash val="solid"/>
                    </a:lnT>
                    <a:lnB>
                      <a:noFill/>
                    </a:lnB>
                    <a:noFill/>
                  </a:tcPr>
                </a:tc>
              </a:tr>
              <a:tr h="251460">
                <a:tc>
                  <a:txBody>
                    <a:bodyPr/>
                    <a:p>
                      <a:pPr marL="68580" indent="0" algn="ctr">
                        <a:lnSpc>
                          <a:spcPct val="114000"/>
                        </a:lnSpc>
                        <a:spcBef>
                          <a:spcPct val="0"/>
                        </a:spcBef>
                        <a:spcAft>
                          <a:spcPct val="0"/>
                        </a:spcAft>
                      </a:pPr>
                      <a:r>
                        <a:rPr lang="en-US" altLang="zh-CN" sz="1200">
                          <a:latin typeface="Times New Roman" panose="02020503050405090304"/>
                          <a:ea typeface="等线" panose="020F0502020204030204"/>
                        </a:rPr>
                        <a:t> </a:t>
                      </a:r>
                      <a:endParaRPr lang="en-US" altLang="zh-CN" sz="1200">
                        <a:latin typeface="Times New Roman" panose="02020503050405090304"/>
                        <a:ea typeface="等线" panose="020F0502020204030204"/>
                      </a:endParaRPr>
                    </a:p>
                  </a:txBody>
                  <a:tcPr marL="0" marR="0" marT="0" marB="0" anchor="t" anchorCtr="0">
                    <a:lnL>
                      <a:noFill/>
                    </a:lnL>
                    <a:lnR w="6350" cap="flat" cmpd="sng">
                      <a:solidFill>
                        <a:srgbClr val="000008"/>
                      </a:solidFill>
                      <a:prstDash val="solid"/>
                      <a:headEnd type="none" w="med" len="med"/>
                      <a:tailEnd type="none" w="med" len="med"/>
                    </a:lnR>
                    <a:lnT>
                      <a:noFill/>
                    </a:lnT>
                    <a:lnB>
                      <a:noFill/>
                    </a:lnB>
                    <a:noFill/>
                  </a:tcPr>
                </a:tc>
                <a:tc>
                  <a:txBody>
                    <a:bodyPr/>
                    <a:p>
                      <a:pPr marL="68580" indent="0" algn="ctr">
                        <a:lnSpc>
                          <a:spcPct val="114000"/>
                        </a:lnSpc>
                        <a:spcBef>
                          <a:spcPct val="0"/>
                        </a:spcBef>
                        <a:spcAft>
                          <a:spcPct val="0"/>
                        </a:spcAft>
                      </a:pPr>
                      <a:r>
                        <a:rPr lang="en-US" altLang="zh-CN" sz="1200">
                          <a:latin typeface="Times New Roman" panose="02020503050405090304"/>
                          <a:ea typeface="Times New Roman" panose="02020503050405090304"/>
                        </a:rPr>
                        <a:t>TransformerL</a:t>
                      </a:r>
                      <a:r>
                        <a:rPr lang="en-US" altLang="zh-CN" sz="1200">
                          <a:latin typeface="Times New Roman" panose="02020503050405090304"/>
                          <a:ea typeface="等线" panose="020F0502020204030204"/>
                        </a:rPr>
                        <a:t>1</a:t>
                      </a:r>
                      <a:endParaRPr lang="en-US" altLang="zh-CN" sz="1200">
                        <a:latin typeface="Times New Roman" panose="02020503050405090304"/>
                        <a:ea typeface="等线" panose="020F0502020204030204"/>
                      </a:endParaRPr>
                    </a:p>
                  </a:txBody>
                  <a:tcPr marL="0" marR="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a:noFill/>
                    </a:lnT>
                    <a:lnB>
                      <a:noFill/>
                    </a:lnB>
                    <a:noFill/>
                  </a:tcPr>
                </a:tc>
                <a:tc>
                  <a:txBody>
                    <a:bodyPr/>
                    <a:p>
                      <a:pPr marL="68580" indent="0" algn="ctr" fontAlgn="ctr">
                        <a:lnSpc>
                          <a:spcPct val="114000"/>
                        </a:lnSpc>
                        <a:spcBef>
                          <a:spcPct val="0"/>
                        </a:spcBef>
                        <a:spcAft>
                          <a:spcPts val="1000"/>
                        </a:spcAft>
                      </a:pPr>
                      <a:r>
                        <a:rPr lang="en-US" altLang="zh-CN" sz="1400" b="1" i="0">
                          <a:solidFill>
                            <a:srgbClr val="000000"/>
                          </a:solidFill>
                          <a:latin typeface="Times New Roman Bold" panose="02020503050405090304" charset="0"/>
                          <a:ea typeface="Times New Roman" panose="02020503050405090304"/>
                          <a:cs typeface="Times New Roman Bold" panose="02020503050405090304" charset="0"/>
                        </a:rPr>
                        <a:t>0.149953</a:t>
                      </a:r>
                      <a:endParaRPr lang="en-US" altLang="zh-CN" sz="1400" b="1" i="0">
                        <a:solidFill>
                          <a:srgbClr val="000000"/>
                        </a:solidFill>
                        <a:latin typeface="Times New Roman Bold" panose="02020503050405090304" charset="0"/>
                        <a:ea typeface="Times New Roman" panose="02020503050405090304"/>
                        <a:cs typeface="Times New Roman Bold" panose="02020503050405090304" charset="0"/>
                      </a:endParaRPr>
                    </a:p>
                  </a:txBody>
                  <a:tcPr marL="0" marR="0" marT="0" marB="0" anchor="ctr" anchorCtr="0">
                    <a:lnL w="6350" cap="flat" cmpd="sng">
                      <a:solidFill>
                        <a:srgbClr val="000008"/>
                      </a:solidFill>
                      <a:prstDash val="solid"/>
                      <a:headEnd type="none" w="med" len="med"/>
                      <a:tailEnd type="none" w="med" len="med"/>
                    </a:lnL>
                    <a:lnR>
                      <a:noFill/>
                    </a:lnR>
                    <a:lnT>
                      <a:noFill/>
                    </a:lnT>
                    <a:lnB>
                      <a:noFill/>
                    </a:lnB>
                    <a:noFill/>
                  </a:tcPr>
                </a:tc>
                <a:tc>
                  <a:txBody>
                    <a:bodyPr/>
                    <a:p>
                      <a:pPr marL="68580" indent="0" algn="ctr" fontAlgn="ctr">
                        <a:lnSpc>
                          <a:spcPct val="114000"/>
                        </a:lnSpc>
                        <a:spcBef>
                          <a:spcPct val="0"/>
                        </a:spcBef>
                        <a:spcAft>
                          <a:spcPts val="1000"/>
                        </a:spcAft>
                      </a:pPr>
                      <a:r>
                        <a:rPr lang="en-US" altLang="zh-CN" sz="1400" b="1" i="0">
                          <a:solidFill>
                            <a:srgbClr val="000000"/>
                          </a:solidFill>
                          <a:latin typeface="Times New Roman Bold" panose="02020503050405090304" charset="0"/>
                          <a:ea typeface="Times New Roman" panose="02020503050405090304"/>
                          <a:cs typeface="Times New Roman Bold" panose="02020503050405090304" charset="0"/>
                        </a:rPr>
                        <a:t>0.793267</a:t>
                      </a:r>
                      <a:endParaRPr lang="en-US" altLang="zh-CN" sz="1400" b="1" i="0">
                        <a:solidFill>
                          <a:srgbClr val="000000"/>
                        </a:solidFill>
                        <a:latin typeface="Times New Roman Bold" panose="02020503050405090304" charset="0"/>
                        <a:ea typeface="Times New Roman" panose="02020503050405090304"/>
                        <a:cs typeface="Times New Roman Bold" panose="02020503050405090304" charset="0"/>
                      </a:endParaRPr>
                    </a:p>
                  </a:txBody>
                  <a:tcPr marL="0" marR="0" marT="0" marB="0" anchor="ctr" anchorCtr="0">
                    <a:lnL>
                      <a:noFill/>
                    </a:lnL>
                    <a:lnR>
                      <a:noFill/>
                    </a:lnR>
                    <a:lnT>
                      <a:noFill/>
                    </a:lnT>
                    <a:lnB>
                      <a:noFill/>
                    </a:lnB>
                    <a:noFill/>
                  </a:tcPr>
                </a:tc>
                <a:tc>
                  <a:txBody>
                    <a:bodyPr/>
                    <a:p>
                      <a:pPr marL="68580" indent="0" algn="ctr" fontAlgn="ctr">
                        <a:lnSpc>
                          <a:spcPct val="114000"/>
                        </a:lnSpc>
                        <a:spcBef>
                          <a:spcPct val="0"/>
                        </a:spcBef>
                        <a:spcAft>
                          <a:spcPts val="1000"/>
                        </a:spcAft>
                      </a:pPr>
                      <a:r>
                        <a:rPr lang="en-US" altLang="zh-CN" sz="1400" i="0">
                          <a:solidFill>
                            <a:srgbClr val="000000"/>
                          </a:solidFill>
                          <a:latin typeface="Times New Roman" panose="02020503050405090304"/>
                          <a:ea typeface="Times New Roman" panose="02020503050405090304"/>
                        </a:rPr>
                        <a:t>687.1613</a:t>
                      </a:r>
                      <a:endParaRPr lang="en-US" altLang="zh-CN" sz="1400" i="0">
                        <a:solidFill>
                          <a:srgbClr val="000000"/>
                        </a:solidFill>
                        <a:latin typeface="Times New Roman" panose="02020503050405090304"/>
                        <a:ea typeface="Times New Roman" panose="02020503050405090304"/>
                      </a:endParaRPr>
                    </a:p>
                  </a:txBody>
                  <a:tcPr marL="0" marR="0" marT="0" marB="0" anchor="ctr" anchorCtr="0">
                    <a:lnL>
                      <a:noFill/>
                    </a:lnL>
                    <a:lnR>
                      <a:noFill/>
                    </a:lnR>
                    <a:lnT>
                      <a:noFill/>
                    </a:lnT>
                    <a:lnB>
                      <a:noFill/>
                    </a:lnB>
                    <a:noFill/>
                  </a:tcPr>
                </a:tc>
                <a:tc>
                  <a:txBody>
                    <a:bodyPr/>
                    <a:p>
                      <a:pPr marL="68580" indent="0" algn="ctr" fontAlgn="ctr">
                        <a:lnSpc>
                          <a:spcPct val="114000"/>
                        </a:lnSpc>
                        <a:spcBef>
                          <a:spcPct val="0"/>
                        </a:spcBef>
                        <a:spcAft>
                          <a:spcPts val="1000"/>
                        </a:spcAft>
                      </a:pPr>
                      <a:r>
                        <a:rPr lang="en-US" altLang="zh-CN" sz="1400" i="0">
                          <a:solidFill>
                            <a:srgbClr val="000000"/>
                          </a:solidFill>
                          <a:latin typeface="Times New Roman" panose="02020503050405090304"/>
                          <a:ea typeface="Times New Roman" panose="02020503050405090304"/>
                        </a:rPr>
                        <a:t>80688.192</a:t>
                      </a:r>
                      <a:endParaRPr lang="en-US" altLang="zh-CN" sz="1400" i="0">
                        <a:solidFill>
                          <a:srgbClr val="000000"/>
                        </a:solidFill>
                        <a:latin typeface="Times New Roman" panose="02020503050405090304"/>
                        <a:ea typeface="Times New Roman" panose="02020503050405090304"/>
                      </a:endParaRPr>
                    </a:p>
                  </a:txBody>
                  <a:tcPr marL="0" marR="0" marT="0" marB="0" anchor="ctr" anchorCtr="0">
                    <a:lnL>
                      <a:noFill/>
                    </a:lnL>
                    <a:lnR>
                      <a:noFill/>
                    </a:lnR>
                    <a:lnT>
                      <a:noFill/>
                    </a:lnT>
                    <a:lnB>
                      <a:noFill/>
                    </a:lnB>
                    <a:noFill/>
                  </a:tcPr>
                </a:tc>
              </a:tr>
              <a:tr h="252095">
                <a:tc>
                  <a:txBody>
                    <a:bodyPr/>
                    <a:p>
                      <a:pPr marL="68580" indent="0" algn="ctr">
                        <a:lnSpc>
                          <a:spcPct val="114000"/>
                        </a:lnSpc>
                        <a:spcBef>
                          <a:spcPct val="0"/>
                        </a:spcBef>
                        <a:spcAft>
                          <a:spcPct val="0"/>
                        </a:spcAft>
                      </a:pPr>
                      <a:r>
                        <a:rPr lang="en-US" altLang="zh-CN" sz="1200">
                          <a:latin typeface="Times New Roman" panose="02020503050405090304"/>
                          <a:ea typeface="等线" panose="020F0502020204030204"/>
                        </a:rPr>
                        <a:t>10-&gt;1</a:t>
                      </a:r>
                      <a:endParaRPr lang="en-US" altLang="zh-CN" sz="1200">
                        <a:latin typeface="Times New Roman" panose="02020503050405090304"/>
                        <a:ea typeface="等线" panose="020F0502020204030204"/>
                      </a:endParaRPr>
                    </a:p>
                  </a:txBody>
                  <a:tcPr marL="0" marR="0" marT="0" marB="0" anchor="t" anchorCtr="0">
                    <a:lnL>
                      <a:noFill/>
                    </a:lnL>
                    <a:lnR w="6350" cap="flat" cmpd="sng">
                      <a:solidFill>
                        <a:srgbClr val="000008"/>
                      </a:solidFill>
                      <a:prstDash val="solid"/>
                      <a:headEnd type="none" w="med" len="med"/>
                      <a:tailEnd type="none" w="med" len="med"/>
                    </a:lnR>
                    <a:lnT>
                      <a:noFill/>
                    </a:lnT>
                    <a:lnB>
                      <a:noFill/>
                    </a:lnB>
                    <a:noFill/>
                  </a:tcPr>
                </a:tc>
                <a:tc>
                  <a:txBody>
                    <a:bodyPr/>
                    <a:p>
                      <a:pPr marL="68580" indent="0" algn="ctr">
                        <a:lnSpc>
                          <a:spcPct val="114000"/>
                        </a:lnSpc>
                        <a:spcBef>
                          <a:spcPct val="0"/>
                        </a:spcBef>
                        <a:spcAft>
                          <a:spcPct val="0"/>
                        </a:spcAft>
                      </a:pPr>
                      <a:r>
                        <a:rPr lang="en-US" altLang="zh-CN" sz="1200">
                          <a:latin typeface="Times New Roman" panose="02020503050405090304"/>
                          <a:ea typeface="Times New Roman" panose="02020503050405090304"/>
                        </a:rPr>
                        <a:t>Transformer</a:t>
                      </a:r>
                      <a:r>
                        <a:rPr lang="en-US" altLang="zh-CN" sz="1200">
                          <a:latin typeface="Times New Roman" panose="02020503050405090304"/>
                          <a:ea typeface="等线" panose="020F0502020204030204"/>
                        </a:rPr>
                        <a:t>L2</a:t>
                      </a:r>
                      <a:endParaRPr lang="en-US" altLang="zh-CN" sz="1200">
                        <a:latin typeface="Times New Roman" panose="02020503050405090304"/>
                        <a:ea typeface="等线" panose="020F0502020204030204"/>
                      </a:endParaRPr>
                    </a:p>
                  </a:txBody>
                  <a:tcPr marL="0" marR="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a:noFill/>
                    </a:lnT>
                    <a:lnB>
                      <a:noFill/>
                    </a:lnB>
                    <a:noFill/>
                  </a:tcPr>
                </a:tc>
                <a:tc>
                  <a:txBody>
                    <a:bodyPr/>
                    <a:p>
                      <a:pPr marL="68580" indent="0" algn="ctr" fontAlgn="ctr">
                        <a:lnSpc>
                          <a:spcPct val="114000"/>
                        </a:lnSpc>
                        <a:spcBef>
                          <a:spcPct val="0"/>
                        </a:spcBef>
                        <a:spcAft>
                          <a:spcPts val="1000"/>
                        </a:spcAft>
                      </a:pPr>
                      <a:r>
                        <a:rPr lang="en-US" altLang="zh-CN" sz="1400" i="0">
                          <a:solidFill>
                            <a:srgbClr val="000000"/>
                          </a:solidFill>
                          <a:latin typeface="Times New Roman" panose="02020503050405090304"/>
                          <a:ea typeface="Times New Roman" panose="02020503050405090304"/>
                        </a:rPr>
                        <a:t>0.152752</a:t>
                      </a:r>
                      <a:endParaRPr lang="en-US" altLang="zh-CN" sz="1400" i="0">
                        <a:solidFill>
                          <a:srgbClr val="000000"/>
                        </a:solidFill>
                        <a:latin typeface="Times New Roman" panose="02020503050405090304"/>
                        <a:ea typeface="Times New Roman" panose="02020503050405090304"/>
                      </a:endParaRPr>
                    </a:p>
                  </a:txBody>
                  <a:tcPr marL="0" marR="0" marT="0" marB="0" anchor="ctr" anchorCtr="0">
                    <a:lnL w="6350" cap="flat" cmpd="sng">
                      <a:solidFill>
                        <a:srgbClr val="000008"/>
                      </a:solidFill>
                      <a:prstDash val="solid"/>
                      <a:headEnd type="none" w="med" len="med"/>
                      <a:tailEnd type="none" w="med" len="med"/>
                    </a:lnL>
                    <a:lnR>
                      <a:noFill/>
                    </a:lnR>
                    <a:lnT>
                      <a:noFill/>
                    </a:lnT>
                    <a:lnB>
                      <a:noFill/>
                    </a:lnB>
                    <a:noFill/>
                  </a:tcPr>
                </a:tc>
                <a:tc>
                  <a:txBody>
                    <a:bodyPr/>
                    <a:p>
                      <a:pPr marL="68580" indent="0" algn="ctr" fontAlgn="ctr">
                        <a:lnSpc>
                          <a:spcPct val="114000"/>
                        </a:lnSpc>
                        <a:spcBef>
                          <a:spcPct val="0"/>
                        </a:spcBef>
                        <a:spcAft>
                          <a:spcPts val="1000"/>
                        </a:spcAft>
                      </a:pPr>
                      <a:r>
                        <a:rPr lang="en-US" altLang="zh-CN" sz="1400" i="0">
                          <a:solidFill>
                            <a:srgbClr val="000000"/>
                          </a:solidFill>
                          <a:latin typeface="Times New Roman" panose="02020503050405090304"/>
                          <a:ea typeface="Times New Roman" panose="02020503050405090304"/>
                        </a:rPr>
                        <a:t>0.789283</a:t>
                      </a:r>
                      <a:endParaRPr lang="en-US" altLang="zh-CN" sz="1400" i="0">
                        <a:solidFill>
                          <a:srgbClr val="000000"/>
                        </a:solidFill>
                        <a:latin typeface="Times New Roman" panose="02020503050405090304"/>
                        <a:ea typeface="Times New Roman" panose="02020503050405090304"/>
                      </a:endParaRPr>
                    </a:p>
                  </a:txBody>
                  <a:tcPr marL="0" marR="0" marT="0" marB="0" anchor="ctr" anchorCtr="0">
                    <a:lnL>
                      <a:noFill/>
                    </a:lnL>
                    <a:lnR>
                      <a:noFill/>
                    </a:lnR>
                    <a:lnT>
                      <a:noFill/>
                    </a:lnT>
                    <a:lnB>
                      <a:noFill/>
                    </a:lnB>
                    <a:noFill/>
                  </a:tcPr>
                </a:tc>
                <a:tc>
                  <a:txBody>
                    <a:bodyPr/>
                    <a:p>
                      <a:pPr marL="68580" indent="0" algn="ctr" fontAlgn="ctr">
                        <a:lnSpc>
                          <a:spcPct val="114000"/>
                        </a:lnSpc>
                        <a:spcBef>
                          <a:spcPct val="0"/>
                        </a:spcBef>
                        <a:spcAft>
                          <a:spcPts val="1000"/>
                        </a:spcAft>
                      </a:pPr>
                      <a:r>
                        <a:rPr lang="en-US" altLang="zh-CN" sz="1400" i="0">
                          <a:solidFill>
                            <a:srgbClr val="000000"/>
                          </a:solidFill>
                          <a:latin typeface="Times New Roman" panose="02020503050405090304"/>
                          <a:ea typeface="Times New Roman" panose="02020503050405090304"/>
                        </a:rPr>
                        <a:t>687.1613</a:t>
                      </a:r>
                      <a:endParaRPr lang="en-US" altLang="zh-CN" sz="1400" i="0">
                        <a:solidFill>
                          <a:srgbClr val="000000"/>
                        </a:solidFill>
                        <a:latin typeface="Times New Roman" panose="02020503050405090304"/>
                        <a:ea typeface="Times New Roman" panose="02020503050405090304"/>
                      </a:endParaRPr>
                    </a:p>
                  </a:txBody>
                  <a:tcPr marL="0" marR="0" marT="0" marB="0" anchor="ctr" anchorCtr="0">
                    <a:lnL>
                      <a:noFill/>
                    </a:lnL>
                    <a:lnR>
                      <a:noFill/>
                    </a:lnR>
                    <a:lnT>
                      <a:noFill/>
                    </a:lnT>
                    <a:lnB>
                      <a:noFill/>
                    </a:lnB>
                    <a:noFill/>
                  </a:tcPr>
                </a:tc>
                <a:tc>
                  <a:txBody>
                    <a:bodyPr/>
                    <a:p>
                      <a:pPr marL="68580" indent="0" algn="ctr" fontAlgn="ctr">
                        <a:lnSpc>
                          <a:spcPct val="114000"/>
                        </a:lnSpc>
                        <a:spcBef>
                          <a:spcPct val="0"/>
                        </a:spcBef>
                        <a:spcAft>
                          <a:spcPts val="1000"/>
                        </a:spcAft>
                      </a:pPr>
                      <a:r>
                        <a:rPr lang="en-US" altLang="zh-CN" sz="1400" i="0">
                          <a:solidFill>
                            <a:srgbClr val="000000"/>
                          </a:solidFill>
                          <a:latin typeface="Times New Roman" panose="02020503050405090304"/>
                          <a:ea typeface="Times New Roman" panose="02020503050405090304"/>
                        </a:rPr>
                        <a:t>80688.192</a:t>
                      </a:r>
                      <a:endParaRPr lang="en-US" altLang="zh-CN" sz="1400" i="0">
                        <a:solidFill>
                          <a:srgbClr val="000000"/>
                        </a:solidFill>
                        <a:latin typeface="Times New Roman" panose="02020503050405090304"/>
                        <a:ea typeface="Times New Roman" panose="02020503050405090304"/>
                      </a:endParaRPr>
                    </a:p>
                  </a:txBody>
                  <a:tcPr marL="0" marR="0" marT="0" marB="0" anchor="ctr" anchorCtr="0">
                    <a:lnL>
                      <a:noFill/>
                    </a:lnL>
                    <a:lnR>
                      <a:noFill/>
                    </a:lnR>
                    <a:lnT>
                      <a:noFill/>
                    </a:lnT>
                    <a:lnB>
                      <a:noFill/>
                    </a:lnB>
                    <a:noFill/>
                  </a:tcPr>
                </a:tc>
              </a:tr>
              <a:tr h="252095">
                <a:tc>
                  <a:txBody>
                    <a:bodyPr/>
                    <a:p>
                      <a:pPr marL="68580" indent="0" algn="ctr">
                        <a:lnSpc>
                          <a:spcPct val="114000"/>
                        </a:lnSpc>
                        <a:spcBef>
                          <a:spcPct val="0"/>
                        </a:spcBef>
                        <a:spcAft>
                          <a:spcPct val="0"/>
                        </a:spcAft>
                      </a:pPr>
                      <a:r>
                        <a:rPr lang="en-US" altLang="zh-CN" sz="1200">
                          <a:latin typeface="Times New Roman" panose="02020503050405090304"/>
                          <a:ea typeface="等线" panose="020F0502020204030204"/>
                        </a:rPr>
                        <a:t> </a:t>
                      </a:r>
                      <a:endParaRPr lang="en-US" altLang="zh-CN" sz="1200">
                        <a:latin typeface="Times New Roman" panose="02020503050405090304"/>
                        <a:ea typeface="等线" panose="020F0502020204030204"/>
                      </a:endParaRPr>
                    </a:p>
                  </a:txBody>
                  <a:tcPr marL="0" marR="0" marT="0" marB="0" anchor="t" anchorCtr="0">
                    <a:lnL>
                      <a:noFill/>
                    </a:lnL>
                    <a:lnR w="6350" cap="flat" cmpd="sng">
                      <a:solidFill>
                        <a:srgbClr val="000008"/>
                      </a:solidFill>
                      <a:prstDash val="solid"/>
                      <a:headEnd type="none" w="med" len="med"/>
                      <a:tailEnd type="none" w="med" len="med"/>
                    </a:lnR>
                    <a:lnT>
                      <a:noFill/>
                    </a:lnT>
                    <a:lnB>
                      <a:noFill/>
                    </a:lnB>
                    <a:noFill/>
                  </a:tcPr>
                </a:tc>
                <a:tc>
                  <a:txBody>
                    <a:bodyPr/>
                    <a:p>
                      <a:pPr marL="68580" indent="0" algn="ctr">
                        <a:lnSpc>
                          <a:spcPct val="114000"/>
                        </a:lnSpc>
                        <a:spcBef>
                          <a:spcPct val="0"/>
                        </a:spcBef>
                        <a:spcAft>
                          <a:spcPct val="0"/>
                        </a:spcAft>
                      </a:pPr>
                      <a:r>
                        <a:rPr lang="en-US" altLang="zh-CN" sz="1200">
                          <a:latin typeface="Times New Roman" panose="02020503050405090304"/>
                          <a:ea typeface="Times New Roman" panose="02020503050405090304"/>
                        </a:rPr>
                        <a:t>Informer</a:t>
                      </a:r>
                      <a:endParaRPr lang="en-US" altLang="zh-CN" sz="1200">
                        <a:latin typeface="Times New Roman" panose="02020503050405090304"/>
                        <a:ea typeface="Times New Roman" panose="02020503050405090304"/>
                      </a:endParaRPr>
                    </a:p>
                  </a:txBody>
                  <a:tcPr marL="0" marR="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a:noFill/>
                    </a:lnT>
                    <a:lnB>
                      <a:noFill/>
                    </a:lnB>
                    <a:noFill/>
                  </a:tcPr>
                </a:tc>
                <a:tc>
                  <a:txBody>
                    <a:bodyPr/>
                    <a:p>
                      <a:pPr marL="68580" indent="0" algn="ctr" fontAlgn="ctr">
                        <a:lnSpc>
                          <a:spcPct val="114000"/>
                        </a:lnSpc>
                        <a:spcBef>
                          <a:spcPct val="0"/>
                        </a:spcBef>
                        <a:spcAft>
                          <a:spcPts val="1000"/>
                        </a:spcAft>
                      </a:pPr>
                      <a:r>
                        <a:rPr lang="en-US" altLang="zh-CN" sz="1400" i="0">
                          <a:solidFill>
                            <a:srgbClr val="000000"/>
                          </a:solidFill>
                          <a:latin typeface="Times New Roman" panose="02020503050405090304"/>
                          <a:ea typeface="Times New Roman" panose="02020503050405090304"/>
                        </a:rPr>
                        <a:t>0.203248</a:t>
                      </a:r>
                      <a:endParaRPr lang="en-US" altLang="zh-CN" sz="1400" i="0">
                        <a:solidFill>
                          <a:srgbClr val="000000"/>
                        </a:solidFill>
                        <a:latin typeface="Times New Roman" panose="02020503050405090304"/>
                        <a:ea typeface="Times New Roman" panose="02020503050405090304"/>
                      </a:endParaRPr>
                    </a:p>
                  </a:txBody>
                  <a:tcPr marL="0" marR="0" marT="0" marB="0" anchor="ctr" anchorCtr="0">
                    <a:lnL w="6350" cap="flat" cmpd="sng">
                      <a:solidFill>
                        <a:srgbClr val="000008"/>
                      </a:solidFill>
                      <a:prstDash val="solid"/>
                      <a:headEnd type="none" w="med" len="med"/>
                      <a:tailEnd type="none" w="med" len="med"/>
                    </a:lnL>
                    <a:lnR>
                      <a:noFill/>
                    </a:lnR>
                    <a:lnT>
                      <a:noFill/>
                    </a:lnT>
                    <a:lnB>
                      <a:noFill/>
                    </a:lnB>
                    <a:noFill/>
                  </a:tcPr>
                </a:tc>
                <a:tc>
                  <a:txBody>
                    <a:bodyPr/>
                    <a:p>
                      <a:pPr marL="68580" indent="0" algn="ctr" fontAlgn="ctr">
                        <a:lnSpc>
                          <a:spcPct val="114000"/>
                        </a:lnSpc>
                        <a:spcBef>
                          <a:spcPct val="0"/>
                        </a:spcBef>
                        <a:spcAft>
                          <a:spcPts val="1000"/>
                        </a:spcAft>
                      </a:pPr>
                      <a:r>
                        <a:rPr lang="en-US" altLang="zh-CN" sz="1400" i="0">
                          <a:solidFill>
                            <a:srgbClr val="000000"/>
                          </a:solidFill>
                          <a:latin typeface="Times New Roman" panose="02020503050405090304"/>
                          <a:ea typeface="Times New Roman" panose="02020503050405090304"/>
                        </a:rPr>
                        <a:t>0.747107</a:t>
                      </a:r>
                      <a:endParaRPr lang="en-US" altLang="zh-CN" sz="1400" i="0">
                        <a:solidFill>
                          <a:srgbClr val="000000"/>
                        </a:solidFill>
                        <a:latin typeface="Times New Roman" panose="02020503050405090304"/>
                        <a:ea typeface="Times New Roman" panose="02020503050405090304"/>
                      </a:endParaRPr>
                    </a:p>
                  </a:txBody>
                  <a:tcPr marL="0" marR="0" marT="0" marB="0" anchor="ctr" anchorCtr="0">
                    <a:lnL>
                      <a:noFill/>
                    </a:lnL>
                    <a:lnR>
                      <a:noFill/>
                    </a:lnR>
                    <a:lnT>
                      <a:noFill/>
                    </a:lnT>
                    <a:lnB>
                      <a:noFill/>
                    </a:lnB>
                    <a:noFill/>
                  </a:tcPr>
                </a:tc>
                <a:tc>
                  <a:txBody>
                    <a:bodyPr/>
                    <a:p>
                      <a:pPr marL="68580" indent="0" algn="ctr" fontAlgn="ctr">
                        <a:lnSpc>
                          <a:spcPct val="114000"/>
                        </a:lnSpc>
                        <a:spcBef>
                          <a:spcPct val="0"/>
                        </a:spcBef>
                        <a:spcAft>
                          <a:spcPts val="1000"/>
                        </a:spcAft>
                      </a:pPr>
                      <a:r>
                        <a:rPr lang="en-US" altLang="zh-CN" sz="1400" i="0">
                          <a:solidFill>
                            <a:srgbClr val="000000"/>
                          </a:solidFill>
                          <a:latin typeface="Times New Roman" panose="02020503050405090304"/>
                          <a:ea typeface="Times New Roman" panose="02020503050405090304"/>
                        </a:rPr>
                        <a:t>720.7158</a:t>
                      </a:r>
                      <a:endParaRPr lang="en-US" altLang="zh-CN" sz="1400" i="0">
                        <a:solidFill>
                          <a:srgbClr val="000000"/>
                        </a:solidFill>
                        <a:latin typeface="Times New Roman" panose="02020503050405090304"/>
                        <a:ea typeface="Times New Roman" panose="02020503050405090304"/>
                      </a:endParaRPr>
                    </a:p>
                  </a:txBody>
                  <a:tcPr marL="0" marR="0" marT="0" marB="0" anchor="ctr" anchorCtr="0">
                    <a:lnL>
                      <a:noFill/>
                    </a:lnL>
                    <a:lnR>
                      <a:noFill/>
                    </a:lnR>
                    <a:lnT>
                      <a:noFill/>
                    </a:lnT>
                    <a:lnB>
                      <a:noFill/>
                    </a:lnB>
                    <a:noFill/>
                  </a:tcPr>
                </a:tc>
                <a:tc>
                  <a:txBody>
                    <a:bodyPr/>
                    <a:p>
                      <a:pPr marL="68580" indent="0" algn="ctr" fontAlgn="ctr">
                        <a:lnSpc>
                          <a:spcPct val="114000"/>
                        </a:lnSpc>
                        <a:spcBef>
                          <a:spcPct val="0"/>
                        </a:spcBef>
                        <a:spcAft>
                          <a:spcPts val="1000"/>
                        </a:spcAft>
                      </a:pPr>
                      <a:r>
                        <a:rPr lang="en-US" altLang="zh-CN" sz="1400" i="0">
                          <a:solidFill>
                            <a:srgbClr val="000000"/>
                          </a:solidFill>
                          <a:latin typeface="Times New Roman" panose="02020503050405090304"/>
                          <a:ea typeface="Times New Roman" panose="02020503050405090304"/>
                        </a:rPr>
                        <a:t>93277.248</a:t>
                      </a:r>
                      <a:endParaRPr lang="en-US" altLang="zh-CN" sz="1400" i="0">
                        <a:solidFill>
                          <a:srgbClr val="000000"/>
                        </a:solidFill>
                        <a:latin typeface="Times New Roman" panose="02020503050405090304"/>
                        <a:ea typeface="Times New Roman" panose="02020503050405090304"/>
                      </a:endParaRPr>
                    </a:p>
                  </a:txBody>
                  <a:tcPr marL="0" marR="0" marT="0" marB="0" anchor="ctr" anchorCtr="0">
                    <a:lnL>
                      <a:noFill/>
                    </a:lnL>
                    <a:lnR>
                      <a:noFill/>
                    </a:lnR>
                    <a:lnT>
                      <a:noFill/>
                    </a:lnT>
                    <a:lnB>
                      <a:noFill/>
                    </a:lnB>
                    <a:noFill/>
                  </a:tcPr>
                </a:tc>
              </a:tr>
              <a:tr h="252095">
                <a:tc>
                  <a:txBody>
                    <a:bodyPr/>
                    <a:p>
                      <a:pPr marL="68580" indent="0" algn="ctr">
                        <a:lnSpc>
                          <a:spcPct val="114000"/>
                        </a:lnSpc>
                        <a:spcBef>
                          <a:spcPct val="0"/>
                        </a:spcBef>
                        <a:spcAft>
                          <a:spcPct val="0"/>
                        </a:spcAft>
                      </a:pPr>
                      <a:r>
                        <a:rPr lang="en-US" altLang="zh-CN" sz="1200">
                          <a:latin typeface="Times New Roman" panose="02020503050405090304"/>
                          <a:ea typeface="等线" panose="020F0502020204030204"/>
                        </a:rPr>
                        <a:t> </a:t>
                      </a:r>
                      <a:endParaRPr lang="en-US" altLang="zh-CN" sz="1200">
                        <a:latin typeface="Times New Roman" panose="02020503050405090304"/>
                        <a:ea typeface="等线" panose="020F0502020204030204"/>
                      </a:endParaRPr>
                    </a:p>
                  </a:txBody>
                  <a:tcPr marL="0" marR="0" marT="0" marB="0" anchor="t" anchorCtr="0">
                    <a:lnL>
                      <a:noFill/>
                    </a:lnL>
                    <a:lnR w="6350" cap="flat" cmpd="sng">
                      <a:solidFill>
                        <a:srgbClr val="000008"/>
                      </a:solidFill>
                      <a:prstDash val="solid"/>
                      <a:headEnd type="none" w="med" len="med"/>
                      <a:tailEnd type="none" w="med" len="med"/>
                    </a:lnR>
                    <a:lnT>
                      <a:noFill/>
                    </a:lnT>
                    <a:lnB>
                      <a:noFill/>
                    </a:lnB>
                    <a:noFill/>
                  </a:tcPr>
                </a:tc>
                <a:tc>
                  <a:txBody>
                    <a:bodyPr/>
                    <a:p>
                      <a:pPr marL="68580" indent="0" algn="ctr">
                        <a:lnSpc>
                          <a:spcPct val="114000"/>
                        </a:lnSpc>
                        <a:spcBef>
                          <a:spcPct val="0"/>
                        </a:spcBef>
                        <a:spcAft>
                          <a:spcPct val="0"/>
                        </a:spcAft>
                      </a:pPr>
                      <a:r>
                        <a:rPr lang="en-US" altLang="zh-CN" sz="1200">
                          <a:latin typeface="Times New Roman" panose="02020503050405090304"/>
                          <a:ea typeface="Times New Roman" panose="02020503050405090304"/>
                        </a:rPr>
                        <a:t>Informer</a:t>
                      </a:r>
                      <a:r>
                        <a:rPr lang="en-US" altLang="zh-CN" sz="1200">
                          <a:latin typeface="Times New Roman" panose="02020503050405090304"/>
                          <a:ea typeface="等线" panose="020F0502020204030204"/>
                        </a:rPr>
                        <a:t>L1</a:t>
                      </a:r>
                      <a:endParaRPr lang="en-US" altLang="zh-CN" sz="1200">
                        <a:latin typeface="Times New Roman" panose="02020503050405090304"/>
                        <a:ea typeface="等线" panose="020F0502020204030204"/>
                      </a:endParaRPr>
                    </a:p>
                  </a:txBody>
                  <a:tcPr marL="0" marR="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a:noFill/>
                    </a:lnT>
                    <a:lnB>
                      <a:noFill/>
                    </a:lnB>
                    <a:noFill/>
                  </a:tcPr>
                </a:tc>
                <a:tc>
                  <a:txBody>
                    <a:bodyPr/>
                    <a:p>
                      <a:pPr marL="68580" indent="0" algn="ctr" fontAlgn="ctr">
                        <a:lnSpc>
                          <a:spcPct val="114000"/>
                        </a:lnSpc>
                        <a:spcBef>
                          <a:spcPct val="0"/>
                        </a:spcBef>
                        <a:spcAft>
                          <a:spcPts val="1000"/>
                        </a:spcAft>
                      </a:pPr>
                      <a:r>
                        <a:rPr lang="en-US" altLang="zh-CN" sz="1400" i="0">
                          <a:solidFill>
                            <a:srgbClr val="000000"/>
                          </a:solidFill>
                          <a:latin typeface="Times New Roman" panose="02020503050405090304"/>
                          <a:ea typeface="Times New Roman" panose="02020503050405090304"/>
                        </a:rPr>
                        <a:t>0.186189</a:t>
                      </a:r>
                      <a:endParaRPr lang="en-US" altLang="zh-CN" sz="1400" i="0">
                        <a:solidFill>
                          <a:srgbClr val="000000"/>
                        </a:solidFill>
                        <a:latin typeface="Times New Roman" panose="02020503050405090304"/>
                        <a:ea typeface="Times New Roman" panose="02020503050405090304"/>
                      </a:endParaRPr>
                    </a:p>
                  </a:txBody>
                  <a:tcPr marL="0" marR="0" marT="0" marB="0" anchor="ctr" anchorCtr="0">
                    <a:lnL w="6350" cap="flat" cmpd="sng">
                      <a:solidFill>
                        <a:srgbClr val="000008"/>
                      </a:solidFill>
                      <a:prstDash val="solid"/>
                      <a:headEnd type="none" w="med" len="med"/>
                      <a:tailEnd type="none" w="med" len="med"/>
                    </a:lnL>
                    <a:lnR>
                      <a:noFill/>
                    </a:lnR>
                    <a:lnT>
                      <a:noFill/>
                    </a:lnT>
                    <a:lnB>
                      <a:noFill/>
                    </a:lnB>
                    <a:noFill/>
                  </a:tcPr>
                </a:tc>
                <a:tc>
                  <a:txBody>
                    <a:bodyPr/>
                    <a:p>
                      <a:pPr marL="68580" indent="0" algn="ctr" fontAlgn="ctr">
                        <a:lnSpc>
                          <a:spcPct val="114000"/>
                        </a:lnSpc>
                        <a:spcBef>
                          <a:spcPct val="0"/>
                        </a:spcBef>
                        <a:spcAft>
                          <a:spcPts val="1000"/>
                        </a:spcAft>
                      </a:pPr>
                      <a:r>
                        <a:rPr lang="en-US" altLang="zh-CN" sz="1400" i="0">
                          <a:solidFill>
                            <a:srgbClr val="000000"/>
                          </a:solidFill>
                          <a:latin typeface="Times New Roman" panose="02020503050405090304"/>
                          <a:ea typeface="Times New Roman" panose="02020503050405090304"/>
                        </a:rPr>
                        <a:t>0.761894</a:t>
                      </a:r>
                      <a:endParaRPr lang="en-US" altLang="zh-CN" sz="1400" i="0">
                        <a:solidFill>
                          <a:srgbClr val="000000"/>
                        </a:solidFill>
                        <a:latin typeface="Times New Roman" panose="02020503050405090304"/>
                        <a:ea typeface="Times New Roman" panose="02020503050405090304"/>
                      </a:endParaRPr>
                    </a:p>
                  </a:txBody>
                  <a:tcPr marL="0" marR="0" marT="0" marB="0" anchor="ctr" anchorCtr="0">
                    <a:lnL>
                      <a:noFill/>
                    </a:lnL>
                    <a:lnR>
                      <a:noFill/>
                    </a:lnR>
                    <a:lnT>
                      <a:noFill/>
                    </a:lnT>
                    <a:lnB>
                      <a:noFill/>
                    </a:lnB>
                    <a:noFill/>
                  </a:tcPr>
                </a:tc>
                <a:tc>
                  <a:txBody>
                    <a:bodyPr/>
                    <a:p>
                      <a:pPr marL="68580" indent="0" algn="ctr" fontAlgn="ctr">
                        <a:lnSpc>
                          <a:spcPct val="114000"/>
                        </a:lnSpc>
                        <a:spcBef>
                          <a:spcPct val="0"/>
                        </a:spcBef>
                        <a:spcAft>
                          <a:spcPts val="1000"/>
                        </a:spcAft>
                      </a:pPr>
                      <a:r>
                        <a:rPr lang="en-US" altLang="zh-CN" sz="1400" i="0">
                          <a:solidFill>
                            <a:srgbClr val="000000"/>
                          </a:solidFill>
                          <a:latin typeface="Times New Roman" panose="02020503050405090304"/>
                          <a:ea typeface="Times New Roman" panose="02020503050405090304"/>
                        </a:rPr>
                        <a:t>720.7158</a:t>
                      </a:r>
                      <a:endParaRPr lang="en-US" altLang="zh-CN" sz="1400" i="0">
                        <a:solidFill>
                          <a:srgbClr val="000000"/>
                        </a:solidFill>
                        <a:latin typeface="Times New Roman" panose="02020503050405090304"/>
                        <a:ea typeface="Times New Roman" panose="02020503050405090304"/>
                      </a:endParaRPr>
                    </a:p>
                  </a:txBody>
                  <a:tcPr marL="0" marR="0" marT="0" marB="0" anchor="ctr" anchorCtr="0">
                    <a:lnL>
                      <a:noFill/>
                    </a:lnL>
                    <a:lnR>
                      <a:noFill/>
                    </a:lnR>
                    <a:lnT>
                      <a:noFill/>
                    </a:lnT>
                    <a:lnB>
                      <a:noFill/>
                    </a:lnB>
                    <a:noFill/>
                  </a:tcPr>
                </a:tc>
                <a:tc>
                  <a:txBody>
                    <a:bodyPr/>
                    <a:p>
                      <a:pPr marL="68580" indent="0" algn="ctr" fontAlgn="ctr">
                        <a:lnSpc>
                          <a:spcPct val="114000"/>
                        </a:lnSpc>
                        <a:spcBef>
                          <a:spcPct val="0"/>
                        </a:spcBef>
                        <a:spcAft>
                          <a:spcPts val="1000"/>
                        </a:spcAft>
                      </a:pPr>
                      <a:r>
                        <a:rPr lang="en-US" altLang="zh-CN" sz="1400" i="0">
                          <a:solidFill>
                            <a:srgbClr val="000000"/>
                          </a:solidFill>
                          <a:latin typeface="Times New Roman" panose="02020503050405090304"/>
                          <a:ea typeface="Times New Roman" panose="02020503050405090304"/>
                        </a:rPr>
                        <a:t>93277.248</a:t>
                      </a:r>
                      <a:endParaRPr lang="en-US" altLang="zh-CN" sz="1400" i="0">
                        <a:solidFill>
                          <a:srgbClr val="000000"/>
                        </a:solidFill>
                        <a:latin typeface="Times New Roman" panose="02020503050405090304"/>
                        <a:ea typeface="Times New Roman" panose="02020503050405090304"/>
                      </a:endParaRPr>
                    </a:p>
                  </a:txBody>
                  <a:tcPr marL="0" marR="0" marT="0" marB="0" anchor="ctr" anchorCtr="0">
                    <a:lnL>
                      <a:noFill/>
                    </a:lnL>
                    <a:lnR>
                      <a:noFill/>
                    </a:lnR>
                    <a:lnT>
                      <a:noFill/>
                    </a:lnT>
                    <a:lnB>
                      <a:noFill/>
                    </a:lnB>
                    <a:noFill/>
                  </a:tcPr>
                </a:tc>
              </a:tr>
              <a:tr h="251460">
                <a:tc>
                  <a:txBody>
                    <a:bodyPr/>
                    <a:p>
                      <a:pPr marL="68580" indent="0" algn="ctr">
                        <a:lnSpc>
                          <a:spcPct val="114000"/>
                        </a:lnSpc>
                        <a:spcBef>
                          <a:spcPct val="0"/>
                        </a:spcBef>
                        <a:spcAft>
                          <a:spcPct val="0"/>
                        </a:spcAft>
                      </a:pPr>
                      <a:r>
                        <a:rPr lang="en-US" altLang="zh-CN" sz="1200">
                          <a:latin typeface="Times New Roman" panose="02020503050405090304"/>
                          <a:ea typeface="等线" panose="020F0502020204030204"/>
                        </a:rPr>
                        <a:t> </a:t>
                      </a:r>
                      <a:endParaRPr lang="en-US" altLang="zh-CN" sz="1200">
                        <a:latin typeface="Times New Roman" panose="02020503050405090304"/>
                        <a:ea typeface="等线" panose="020F0502020204030204"/>
                      </a:endParaRPr>
                    </a:p>
                  </a:txBody>
                  <a:tcPr marL="0" marR="0" marT="0" marB="0" anchor="t" anchorCtr="0">
                    <a:lnL>
                      <a:noFill/>
                    </a:lnL>
                    <a:lnR w="6350" cap="flat" cmpd="sng">
                      <a:solidFill>
                        <a:srgbClr val="000008"/>
                      </a:solidFill>
                      <a:prstDash val="solid"/>
                      <a:headEnd type="none" w="med" len="med"/>
                      <a:tailEnd type="none" w="med" len="med"/>
                    </a:lnR>
                    <a:lnT>
                      <a:noFill/>
                    </a:lnT>
                    <a:lnB w="6350" cap="flat" cmpd="sng">
                      <a:solidFill>
                        <a:srgbClr val="000008"/>
                      </a:solidFill>
                      <a:prstDash val="solid"/>
                      <a:headEnd type="none" w="med" len="med"/>
                      <a:tailEnd type="none" w="med" len="med"/>
                    </a:lnB>
                    <a:noFill/>
                  </a:tcPr>
                </a:tc>
                <a:tc>
                  <a:txBody>
                    <a:bodyPr/>
                    <a:p>
                      <a:pPr marL="68580" indent="0" algn="ctr">
                        <a:lnSpc>
                          <a:spcPct val="114000"/>
                        </a:lnSpc>
                        <a:spcBef>
                          <a:spcPct val="0"/>
                        </a:spcBef>
                        <a:spcAft>
                          <a:spcPct val="0"/>
                        </a:spcAft>
                      </a:pPr>
                      <a:r>
                        <a:rPr lang="en-US" altLang="zh-CN" sz="1200">
                          <a:latin typeface="Times New Roman" panose="02020503050405090304"/>
                          <a:ea typeface="Times New Roman" panose="02020503050405090304"/>
                        </a:rPr>
                        <a:t>Informer</a:t>
                      </a:r>
                      <a:r>
                        <a:rPr lang="en-US" altLang="zh-CN" sz="1200">
                          <a:latin typeface="Times New Roman" panose="02020503050405090304"/>
                          <a:ea typeface="等线" panose="020F0502020204030204"/>
                        </a:rPr>
                        <a:t>L2</a:t>
                      </a:r>
                      <a:endParaRPr lang="en-US" altLang="zh-CN" sz="1200">
                        <a:latin typeface="Times New Roman" panose="02020503050405090304"/>
                        <a:ea typeface="等线" panose="020F0502020204030204"/>
                      </a:endParaRPr>
                    </a:p>
                  </a:txBody>
                  <a:tcPr marL="0" marR="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a:noFill/>
                    </a:lnT>
                    <a:lnB w="6350" cap="flat" cmpd="sng">
                      <a:solidFill>
                        <a:srgbClr val="000008"/>
                      </a:solidFill>
                      <a:prstDash val="solid"/>
                      <a:headEnd type="none" w="med" len="med"/>
                      <a:tailEnd type="none" w="med" len="med"/>
                    </a:lnB>
                    <a:noFill/>
                  </a:tcPr>
                </a:tc>
                <a:tc>
                  <a:txBody>
                    <a:bodyPr/>
                    <a:p>
                      <a:pPr marL="68580" indent="0" algn="ctr" fontAlgn="ctr">
                        <a:lnSpc>
                          <a:spcPct val="114000"/>
                        </a:lnSpc>
                        <a:spcBef>
                          <a:spcPct val="0"/>
                        </a:spcBef>
                        <a:spcAft>
                          <a:spcPts val="1000"/>
                        </a:spcAft>
                      </a:pPr>
                      <a:r>
                        <a:rPr lang="en-US" altLang="zh-CN" sz="1400" i="0">
                          <a:solidFill>
                            <a:srgbClr val="000000"/>
                          </a:solidFill>
                          <a:latin typeface="Times New Roman" panose="02020503050405090304"/>
                          <a:ea typeface="Times New Roman" panose="02020503050405090304"/>
                        </a:rPr>
                        <a:t>0.205407</a:t>
                      </a:r>
                      <a:endParaRPr lang="en-US" altLang="zh-CN" sz="1400" i="0">
                        <a:solidFill>
                          <a:srgbClr val="000000"/>
                        </a:solidFill>
                        <a:latin typeface="Times New Roman" panose="02020503050405090304"/>
                        <a:ea typeface="Times New Roman" panose="02020503050405090304"/>
                      </a:endParaRPr>
                    </a:p>
                  </a:txBody>
                  <a:tcPr marL="0" marR="0" marT="0" marB="0" anchor="ctr" anchorCtr="0">
                    <a:lnL w="6350" cap="flat" cmpd="sng">
                      <a:solidFill>
                        <a:srgbClr val="000008"/>
                      </a:solidFill>
                      <a:prstDash val="solid"/>
                      <a:headEnd type="none" w="med" len="med"/>
                      <a:tailEnd type="none" w="med" len="med"/>
                    </a:lnL>
                    <a:lnR>
                      <a:noFill/>
                    </a:lnR>
                    <a:lnT>
                      <a:noFill/>
                    </a:lnT>
                    <a:lnB w="6350" cap="flat" cmpd="sng">
                      <a:solidFill>
                        <a:srgbClr val="000008"/>
                      </a:solidFill>
                      <a:prstDash val="solid"/>
                      <a:headEnd type="none" w="med" len="med"/>
                      <a:tailEnd type="none" w="med" len="med"/>
                    </a:lnB>
                    <a:noFill/>
                  </a:tcPr>
                </a:tc>
                <a:tc>
                  <a:txBody>
                    <a:bodyPr/>
                    <a:p>
                      <a:pPr marL="68580" indent="0" algn="ctr" fontAlgn="ctr">
                        <a:lnSpc>
                          <a:spcPct val="114000"/>
                        </a:lnSpc>
                        <a:spcBef>
                          <a:spcPct val="0"/>
                        </a:spcBef>
                        <a:spcAft>
                          <a:spcPts val="1000"/>
                        </a:spcAft>
                      </a:pPr>
                      <a:r>
                        <a:rPr lang="en-US" altLang="zh-CN" sz="1400" i="0">
                          <a:solidFill>
                            <a:srgbClr val="000000"/>
                          </a:solidFill>
                          <a:latin typeface="Times New Roman" panose="02020503050405090304"/>
                          <a:ea typeface="Times New Roman" panose="02020503050405090304"/>
                        </a:rPr>
                        <a:t>0.745756</a:t>
                      </a:r>
                      <a:endParaRPr lang="en-US" altLang="zh-CN" sz="1400" i="0">
                        <a:solidFill>
                          <a:srgbClr val="000000"/>
                        </a:solidFill>
                        <a:latin typeface="Times New Roman" panose="02020503050405090304"/>
                        <a:ea typeface="Times New Roman" panose="02020503050405090304"/>
                      </a:endParaRPr>
                    </a:p>
                  </a:txBody>
                  <a:tcPr marL="0" marR="0" marT="0" marB="0" anchor="ctr" anchorCtr="0">
                    <a:lnL>
                      <a:noFill/>
                    </a:lnL>
                    <a:lnR>
                      <a:noFill/>
                    </a:lnR>
                    <a:lnT>
                      <a:noFill/>
                    </a:lnT>
                    <a:lnB w="6350" cap="flat" cmpd="sng">
                      <a:solidFill>
                        <a:srgbClr val="000008"/>
                      </a:solidFill>
                      <a:prstDash val="solid"/>
                      <a:headEnd type="none" w="med" len="med"/>
                      <a:tailEnd type="none" w="med" len="med"/>
                    </a:lnB>
                    <a:noFill/>
                  </a:tcPr>
                </a:tc>
                <a:tc>
                  <a:txBody>
                    <a:bodyPr/>
                    <a:p>
                      <a:pPr marL="68580" indent="0" algn="ctr" fontAlgn="ctr">
                        <a:lnSpc>
                          <a:spcPct val="114000"/>
                        </a:lnSpc>
                        <a:spcBef>
                          <a:spcPct val="0"/>
                        </a:spcBef>
                        <a:spcAft>
                          <a:spcPts val="1000"/>
                        </a:spcAft>
                      </a:pPr>
                      <a:r>
                        <a:rPr lang="en-US" altLang="zh-CN" sz="1400" i="0">
                          <a:solidFill>
                            <a:srgbClr val="000000"/>
                          </a:solidFill>
                          <a:latin typeface="Times New Roman" panose="02020503050405090304"/>
                          <a:ea typeface="Times New Roman" panose="02020503050405090304"/>
                        </a:rPr>
                        <a:t>720.7158</a:t>
                      </a:r>
                      <a:endParaRPr lang="en-US" altLang="zh-CN" sz="1400" i="0">
                        <a:solidFill>
                          <a:srgbClr val="000000"/>
                        </a:solidFill>
                        <a:latin typeface="Times New Roman" panose="02020503050405090304"/>
                        <a:ea typeface="Times New Roman" panose="02020503050405090304"/>
                      </a:endParaRPr>
                    </a:p>
                  </a:txBody>
                  <a:tcPr marL="0" marR="0" marT="0" marB="0" anchor="ctr" anchorCtr="0">
                    <a:lnL>
                      <a:noFill/>
                    </a:lnL>
                    <a:lnR>
                      <a:noFill/>
                    </a:lnR>
                    <a:lnT>
                      <a:noFill/>
                    </a:lnT>
                    <a:lnB w="6350" cap="flat" cmpd="sng">
                      <a:solidFill>
                        <a:srgbClr val="000008"/>
                      </a:solidFill>
                      <a:prstDash val="solid"/>
                      <a:headEnd type="none" w="med" len="med"/>
                      <a:tailEnd type="none" w="med" len="med"/>
                    </a:lnB>
                    <a:noFill/>
                  </a:tcPr>
                </a:tc>
                <a:tc>
                  <a:txBody>
                    <a:bodyPr/>
                    <a:p>
                      <a:pPr marL="68580" indent="0" algn="ctr" fontAlgn="ctr">
                        <a:lnSpc>
                          <a:spcPct val="114000"/>
                        </a:lnSpc>
                        <a:spcBef>
                          <a:spcPct val="0"/>
                        </a:spcBef>
                        <a:spcAft>
                          <a:spcPts val="1000"/>
                        </a:spcAft>
                      </a:pPr>
                      <a:r>
                        <a:rPr lang="en-US" altLang="zh-CN" sz="1400" i="0">
                          <a:solidFill>
                            <a:srgbClr val="000000"/>
                          </a:solidFill>
                          <a:latin typeface="Times New Roman" panose="02020503050405090304"/>
                          <a:ea typeface="Times New Roman" panose="02020503050405090304"/>
                        </a:rPr>
                        <a:t>93277.248</a:t>
                      </a:r>
                      <a:endParaRPr lang="en-US" altLang="zh-CN" sz="1400" i="0">
                        <a:solidFill>
                          <a:srgbClr val="000000"/>
                        </a:solidFill>
                        <a:latin typeface="Times New Roman" panose="02020503050405090304"/>
                        <a:ea typeface="Times New Roman" panose="02020503050405090304"/>
                      </a:endParaRPr>
                    </a:p>
                  </a:txBody>
                  <a:tcPr marL="0" marR="0" marT="0" marB="0" anchor="ctr" anchorCtr="0">
                    <a:lnL>
                      <a:noFill/>
                    </a:lnL>
                    <a:lnR>
                      <a:noFill/>
                    </a:lnR>
                    <a:lnT>
                      <a:noFill/>
                    </a:lnT>
                    <a:lnB w="6350" cap="flat" cmpd="sng">
                      <a:solidFill>
                        <a:srgbClr val="000008"/>
                      </a:solidFill>
                      <a:prstDash val="solid"/>
                      <a:headEnd type="none" w="med" len="med"/>
                      <a:tailEnd type="none" w="med" len="med"/>
                    </a:lnB>
                    <a:noFill/>
                  </a:tcPr>
                </a:tc>
              </a:tr>
              <a:tr h="252095">
                <a:tc>
                  <a:txBody>
                    <a:bodyPr/>
                    <a:p>
                      <a:pPr marL="68580" indent="0" algn="ctr">
                        <a:lnSpc>
                          <a:spcPct val="114000"/>
                        </a:lnSpc>
                        <a:spcBef>
                          <a:spcPct val="0"/>
                        </a:spcBef>
                        <a:spcAft>
                          <a:spcPct val="0"/>
                        </a:spcAft>
                      </a:pPr>
                      <a:r>
                        <a:rPr lang="en-US" altLang="zh-CN" sz="1200">
                          <a:latin typeface="Times New Roman" panose="02020503050405090304"/>
                          <a:ea typeface="等线" panose="020F0502020204030204"/>
                        </a:rPr>
                        <a:t> </a:t>
                      </a:r>
                      <a:endParaRPr lang="en-US" altLang="zh-CN" sz="1200">
                        <a:latin typeface="Times New Roman" panose="02020503050405090304"/>
                        <a:ea typeface="等线" panose="020F0502020204030204"/>
                      </a:endParaRPr>
                    </a:p>
                  </a:txBody>
                  <a:tcPr marL="0" marR="0" marT="0" marB="0" anchor="t" anchorCtr="0">
                    <a:lnL>
                      <a:noFill/>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a:noFill/>
                    </a:lnB>
                    <a:noFill/>
                  </a:tcPr>
                </a:tc>
                <a:tc>
                  <a:txBody>
                    <a:bodyPr/>
                    <a:p>
                      <a:pPr marL="68580" indent="0" algn="ctr">
                        <a:lnSpc>
                          <a:spcPct val="114000"/>
                        </a:lnSpc>
                        <a:spcBef>
                          <a:spcPct val="0"/>
                        </a:spcBef>
                        <a:spcAft>
                          <a:spcPct val="0"/>
                        </a:spcAft>
                      </a:pPr>
                      <a:r>
                        <a:rPr lang="en-US" altLang="zh-CN" sz="1200">
                          <a:latin typeface="Times New Roman" panose="02020503050405090304"/>
                          <a:ea typeface="Times New Roman" panose="02020503050405090304"/>
                        </a:rPr>
                        <a:t>Transformer</a:t>
                      </a:r>
                      <a:endParaRPr lang="en-US" altLang="zh-CN" sz="1200">
                        <a:latin typeface="Times New Roman" panose="02020503050405090304"/>
                        <a:ea typeface="Times New Roman" panose="02020503050405090304"/>
                      </a:endParaRPr>
                    </a:p>
                  </a:txBody>
                  <a:tcPr marL="0" marR="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a:noFill/>
                    </a:lnB>
                    <a:noFill/>
                  </a:tcPr>
                </a:tc>
                <a:tc>
                  <a:txBody>
                    <a:bodyPr/>
                    <a:p>
                      <a:pPr marL="68580" indent="0" algn="ctr" fontAlgn="ctr">
                        <a:lnSpc>
                          <a:spcPct val="114000"/>
                        </a:lnSpc>
                        <a:spcBef>
                          <a:spcPct val="0"/>
                        </a:spcBef>
                        <a:spcAft>
                          <a:spcPts val="1000"/>
                        </a:spcAft>
                      </a:pPr>
                      <a:r>
                        <a:rPr lang="en-US" altLang="zh-CN" sz="1400" i="0">
                          <a:solidFill>
                            <a:srgbClr val="000000"/>
                          </a:solidFill>
                          <a:latin typeface="Times New Roman" panose="02020503050405090304"/>
                          <a:ea typeface="Times New Roman" panose="02020503050405090304"/>
                        </a:rPr>
                        <a:t>0.430412</a:t>
                      </a:r>
                      <a:endParaRPr lang="en-US" altLang="zh-CN" sz="1400" i="0">
                        <a:solidFill>
                          <a:srgbClr val="000000"/>
                        </a:solidFill>
                        <a:latin typeface="Times New Roman" panose="02020503050405090304"/>
                        <a:ea typeface="Times New Roman" panose="02020503050405090304"/>
                      </a:endParaRPr>
                    </a:p>
                  </a:txBody>
                  <a:tcPr marL="0" marR="0" marT="0" marB="0" anchor="ctr" anchorCtr="0">
                    <a:lnL w="6350" cap="flat" cmpd="sng">
                      <a:solidFill>
                        <a:srgbClr val="000008"/>
                      </a:solidFill>
                      <a:prstDash val="solid"/>
                      <a:headEnd type="none" w="med" len="med"/>
                      <a:tailEnd type="none" w="med" len="med"/>
                    </a:lnL>
                    <a:lnR>
                      <a:noFill/>
                    </a:lnR>
                    <a:lnT w="6350" cap="flat" cmpd="sng">
                      <a:solidFill>
                        <a:srgbClr val="000008"/>
                      </a:solidFill>
                      <a:prstDash val="solid"/>
                      <a:headEnd type="none" w="med" len="med"/>
                      <a:tailEnd type="none" w="med" len="med"/>
                    </a:lnT>
                    <a:lnB>
                      <a:noFill/>
                    </a:lnB>
                    <a:noFill/>
                  </a:tcPr>
                </a:tc>
                <a:tc>
                  <a:txBody>
                    <a:bodyPr/>
                    <a:p>
                      <a:pPr marL="68580" indent="0" algn="ctr" fontAlgn="ctr">
                        <a:lnSpc>
                          <a:spcPct val="114000"/>
                        </a:lnSpc>
                        <a:spcBef>
                          <a:spcPct val="0"/>
                        </a:spcBef>
                        <a:spcAft>
                          <a:spcPts val="1000"/>
                        </a:spcAft>
                      </a:pPr>
                      <a:r>
                        <a:rPr lang="en-US" altLang="zh-CN" sz="1400" i="0">
                          <a:solidFill>
                            <a:srgbClr val="000000"/>
                          </a:solidFill>
                          <a:latin typeface="Times New Roman" panose="02020503050405090304"/>
                          <a:ea typeface="Times New Roman" panose="02020503050405090304"/>
                        </a:rPr>
                        <a:t>0.522269</a:t>
                      </a:r>
                      <a:endParaRPr lang="en-US" altLang="zh-CN" sz="1400" i="0">
                        <a:solidFill>
                          <a:srgbClr val="000000"/>
                        </a:solidFill>
                        <a:latin typeface="Times New Roman" panose="02020503050405090304"/>
                        <a:ea typeface="Times New Roman" panose="02020503050405090304"/>
                      </a:endParaRPr>
                    </a:p>
                  </a:txBody>
                  <a:tcPr marL="0" marR="0" marT="0" marB="0" anchor="ctr" anchorCtr="0">
                    <a:lnL>
                      <a:noFill/>
                    </a:lnL>
                    <a:lnR>
                      <a:noFill/>
                    </a:lnR>
                    <a:lnT w="6350" cap="flat" cmpd="sng">
                      <a:solidFill>
                        <a:srgbClr val="000008"/>
                      </a:solidFill>
                      <a:prstDash val="solid"/>
                      <a:headEnd type="none" w="med" len="med"/>
                      <a:tailEnd type="none" w="med" len="med"/>
                    </a:lnT>
                    <a:lnB>
                      <a:noFill/>
                    </a:lnB>
                    <a:noFill/>
                  </a:tcPr>
                </a:tc>
                <a:tc>
                  <a:txBody>
                    <a:bodyPr/>
                    <a:p>
                      <a:pPr marL="68580" indent="0" algn="ctr" fontAlgn="ctr">
                        <a:lnSpc>
                          <a:spcPct val="114000"/>
                        </a:lnSpc>
                        <a:spcBef>
                          <a:spcPct val="0"/>
                        </a:spcBef>
                        <a:spcAft>
                          <a:spcPts val="1000"/>
                        </a:spcAft>
                      </a:pPr>
                      <a:r>
                        <a:rPr lang="en-US" altLang="zh-CN" sz="1400" i="0">
                          <a:solidFill>
                            <a:srgbClr val="000000"/>
                          </a:solidFill>
                          <a:latin typeface="Times New Roman" panose="02020503050405090304"/>
                          <a:ea typeface="Times New Roman" panose="02020503050405090304"/>
                        </a:rPr>
                        <a:t>746.9957</a:t>
                      </a:r>
                      <a:endParaRPr lang="en-US" altLang="zh-CN" sz="1400" i="0">
                        <a:solidFill>
                          <a:srgbClr val="000000"/>
                        </a:solidFill>
                        <a:latin typeface="Times New Roman" panose="02020503050405090304"/>
                        <a:ea typeface="Times New Roman" panose="02020503050405090304"/>
                      </a:endParaRPr>
                    </a:p>
                  </a:txBody>
                  <a:tcPr marL="0" marR="0" marT="0" marB="0" anchor="ctr" anchorCtr="0">
                    <a:lnL>
                      <a:noFill/>
                    </a:lnL>
                    <a:lnR>
                      <a:noFill/>
                    </a:lnR>
                    <a:lnT w="6350" cap="flat" cmpd="sng">
                      <a:solidFill>
                        <a:srgbClr val="000008"/>
                      </a:solidFill>
                      <a:prstDash val="solid"/>
                      <a:headEnd type="none" w="med" len="med"/>
                      <a:tailEnd type="none" w="med" len="med"/>
                    </a:lnT>
                    <a:lnB>
                      <a:noFill/>
                    </a:lnB>
                    <a:noFill/>
                  </a:tcPr>
                </a:tc>
                <a:tc>
                  <a:txBody>
                    <a:bodyPr/>
                    <a:p>
                      <a:pPr marL="68580" indent="0" algn="ctr" fontAlgn="ctr">
                        <a:lnSpc>
                          <a:spcPct val="114000"/>
                        </a:lnSpc>
                        <a:spcBef>
                          <a:spcPct val="0"/>
                        </a:spcBef>
                        <a:spcAft>
                          <a:spcPts val="1000"/>
                        </a:spcAft>
                      </a:pPr>
                      <a:r>
                        <a:rPr lang="en-US" altLang="zh-CN" sz="1400" i="0">
                          <a:solidFill>
                            <a:srgbClr val="000000"/>
                          </a:solidFill>
                          <a:latin typeface="Times New Roman" panose="02020503050405090304"/>
                          <a:ea typeface="Times New Roman" panose="02020503050405090304"/>
                        </a:rPr>
                        <a:t>80688.192</a:t>
                      </a:r>
                      <a:endParaRPr lang="en-US" altLang="zh-CN" sz="1400" i="0">
                        <a:solidFill>
                          <a:srgbClr val="000000"/>
                        </a:solidFill>
                        <a:latin typeface="Times New Roman" panose="02020503050405090304"/>
                        <a:ea typeface="Times New Roman" panose="02020503050405090304"/>
                      </a:endParaRPr>
                    </a:p>
                  </a:txBody>
                  <a:tcPr marL="0" marR="0" marT="0" marB="0" anchor="ctr" anchorCtr="0">
                    <a:lnL>
                      <a:noFill/>
                    </a:lnL>
                    <a:lnR>
                      <a:noFill/>
                    </a:lnR>
                    <a:lnT w="6350" cap="flat" cmpd="sng">
                      <a:solidFill>
                        <a:srgbClr val="000008"/>
                      </a:solidFill>
                      <a:prstDash val="solid"/>
                      <a:headEnd type="none" w="med" len="med"/>
                      <a:tailEnd type="none" w="med" len="med"/>
                    </a:lnT>
                    <a:lnB>
                      <a:noFill/>
                    </a:lnB>
                    <a:noFill/>
                  </a:tcPr>
                </a:tc>
              </a:tr>
              <a:tr h="252095">
                <a:tc>
                  <a:txBody>
                    <a:bodyPr/>
                    <a:p>
                      <a:pPr marL="68580" indent="0" algn="ctr">
                        <a:lnSpc>
                          <a:spcPct val="114000"/>
                        </a:lnSpc>
                        <a:spcBef>
                          <a:spcPct val="0"/>
                        </a:spcBef>
                        <a:spcAft>
                          <a:spcPct val="0"/>
                        </a:spcAft>
                      </a:pPr>
                      <a:r>
                        <a:rPr lang="en-US" altLang="zh-CN" sz="1200">
                          <a:latin typeface="Times New Roman" panose="02020503050405090304"/>
                          <a:ea typeface="等线" panose="020F0502020204030204"/>
                        </a:rPr>
                        <a:t> </a:t>
                      </a:r>
                      <a:endParaRPr lang="en-US" altLang="zh-CN" sz="1200">
                        <a:latin typeface="Times New Roman" panose="02020503050405090304"/>
                        <a:ea typeface="等线" panose="020F0502020204030204"/>
                      </a:endParaRPr>
                    </a:p>
                  </a:txBody>
                  <a:tcPr marL="0" marR="0" marT="0" marB="0" anchor="t" anchorCtr="0">
                    <a:lnL>
                      <a:noFill/>
                    </a:lnL>
                    <a:lnR w="6350" cap="flat" cmpd="sng">
                      <a:solidFill>
                        <a:srgbClr val="000008"/>
                      </a:solidFill>
                      <a:prstDash val="solid"/>
                      <a:headEnd type="none" w="med" len="med"/>
                      <a:tailEnd type="none" w="med" len="med"/>
                    </a:lnR>
                    <a:lnT>
                      <a:noFill/>
                    </a:lnT>
                    <a:lnB>
                      <a:noFill/>
                    </a:lnB>
                    <a:noFill/>
                  </a:tcPr>
                </a:tc>
                <a:tc>
                  <a:txBody>
                    <a:bodyPr/>
                    <a:p>
                      <a:pPr marL="68580" indent="0" algn="ctr">
                        <a:lnSpc>
                          <a:spcPct val="114000"/>
                        </a:lnSpc>
                        <a:spcBef>
                          <a:spcPct val="0"/>
                        </a:spcBef>
                        <a:spcAft>
                          <a:spcPct val="0"/>
                        </a:spcAft>
                      </a:pPr>
                      <a:r>
                        <a:rPr lang="en-US" altLang="zh-CN" sz="1200">
                          <a:latin typeface="Times New Roman" panose="02020503050405090304"/>
                          <a:ea typeface="Times New Roman" panose="02020503050405090304"/>
                        </a:rPr>
                        <a:t>TransformerL</a:t>
                      </a:r>
                      <a:r>
                        <a:rPr lang="en-US" altLang="zh-CN" sz="1200">
                          <a:latin typeface="Times New Roman" panose="02020503050405090304"/>
                          <a:ea typeface="等线" panose="020F0502020204030204"/>
                        </a:rPr>
                        <a:t>1</a:t>
                      </a:r>
                      <a:endParaRPr lang="en-US" altLang="zh-CN" sz="1200">
                        <a:latin typeface="Times New Roman" panose="02020503050405090304"/>
                        <a:ea typeface="等线" panose="020F0502020204030204"/>
                      </a:endParaRPr>
                    </a:p>
                  </a:txBody>
                  <a:tcPr marL="0" marR="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a:noFill/>
                    </a:lnT>
                    <a:lnB>
                      <a:noFill/>
                    </a:lnB>
                    <a:noFill/>
                  </a:tcPr>
                </a:tc>
                <a:tc>
                  <a:txBody>
                    <a:bodyPr/>
                    <a:p>
                      <a:pPr marL="68580" indent="0" algn="ctr" fontAlgn="ctr">
                        <a:lnSpc>
                          <a:spcPct val="114000"/>
                        </a:lnSpc>
                        <a:spcBef>
                          <a:spcPct val="0"/>
                        </a:spcBef>
                        <a:spcAft>
                          <a:spcPts val="1000"/>
                        </a:spcAft>
                      </a:pPr>
                      <a:r>
                        <a:rPr lang="en-US" altLang="zh-CN" sz="1400" b="1" i="0">
                          <a:solidFill>
                            <a:srgbClr val="000000"/>
                          </a:solidFill>
                          <a:latin typeface="Times New Roman Bold" panose="02020503050405090304" charset="0"/>
                          <a:ea typeface="Times New Roman" panose="02020503050405090304"/>
                          <a:cs typeface="Times New Roman Bold" panose="02020503050405090304" charset="0"/>
                        </a:rPr>
                        <a:t>0.164446</a:t>
                      </a:r>
                      <a:endParaRPr lang="en-US" altLang="zh-CN" sz="1400" b="1" i="0">
                        <a:solidFill>
                          <a:srgbClr val="000000"/>
                        </a:solidFill>
                        <a:latin typeface="Times New Roman Bold" panose="02020503050405090304" charset="0"/>
                        <a:ea typeface="Times New Roman" panose="02020503050405090304"/>
                        <a:cs typeface="Times New Roman Bold" panose="02020503050405090304" charset="0"/>
                      </a:endParaRPr>
                    </a:p>
                  </a:txBody>
                  <a:tcPr marL="0" marR="0" marT="0" marB="0" anchor="ctr" anchorCtr="0">
                    <a:lnL w="6350" cap="flat" cmpd="sng">
                      <a:solidFill>
                        <a:srgbClr val="000008"/>
                      </a:solidFill>
                      <a:prstDash val="solid"/>
                      <a:headEnd type="none" w="med" len="med"/>
                      <a:tailEnd type="none" w="med" len="med"/>
                    </a:lnL>
                    <a:lnR>
                      <a:noFill/>
                    </a:lnR>
                    <a:lnT>
                      <a:noFill/>
                    </a:lnT>
                    <a:lnB>
                      <a:noFill/>
                    </a:lnB>
                    <a:noFill/>
                  </a:tcPr>
                </a:tc>
                <a:tc>
                  <a:txBody>
                    <a:bodyPr/>
                    <a:p>
                      <a:pPr marL="68580" indent="0" algn="ctr" fontAlgn="ctr">
                        <a:lnSpc>
                          <a:spcPct val="114000"/>
                        </a:lnSpc>
                        <a:spcBef>
                          <a:spcPct val="0"/>
                        </a:spcBef>
                        <a:spcAft>
                          <a:spcPts val="1000"/>
                        </a:spcAft>
                      </a:pPr>
                      <a:r>
                        <a:rPr lang="en-US" altLang="zh-CN" sz="1400" b="1" i="0">
                          <a:solidFill>
                            <a:srgbClr val="000000"/>
                          </a:solidFill>
                          <a:latin typeface="Times New Roman Bold" panose="02020503050405090304" charset="0"/>
                          <a:ea typeface="Times New Roman" panose="02020503050405090304"/>
                          <a:cs typeface="Times New Roman Bold" panose="02020503050405090304" charset="0"/>
                        </a:rPr>
                        <a:t>0.783375</a:t>
                      </a:r>
                      <a:endParaRPr lang="en-US" altLang="zh-CN" sz="1400" b="1" i="0">
                        <a:solidFill>
                          <a:srgbClr val="000000"/>
                        </a:solidFill>
                        <a:latin typeface="Times New Roman Bold" panose="02020503050405090304" charset="0"/>
                        <a:ea typeface="Times New Roman" panose="02020503050405090304"/>
                        <a:cs typeface="Times New Roman Bold" panose="02020503050405090304" charset="0"/>
                      </a:endParaRPr>
                    </a:p>
                  </a:txBody>
                  <a:tcPr marL="0" marR="0" marT="0" marB="0" anchor="ctr" anchorCtr="0">
                    <a:lnL>
                      <a:noFill/>
                    </a:lnL>
                    <a:lnR>
                      <a:noFill/>
                    </a:lnR>
                    <a:lnT>
                      <a:noFill/>
                    </a:lnT>
                    <a:lnB>
                      <a:noFill/>
                    </a:lnB>
                    <a:noFill/>
                  </a:tcPr>
                </a:tc>
                <a:tc>
                  <a:txBody>
                    <a:bodyPr/>
                    <a:p>
                      <a:pPr marL="68580" indent="0" algn="ctr" fontAlgn="ctr">
                        <a:lnSpc>
                          <a:spcPct val="114000"/>
                        </a:lnSpc>
                        <a:spcBef>
                          <a:spcPct val="0"/>
                        </a:spcBef>
                        <a:spcAft>
                          <a:spcPts val="1000"/>
                        </a:spcAft>
                      </a:pPr>
                      <a:r>
                        <a:rPr lang="en-US" altLang="zh-CN" sz="1400" i="0">
                          <a:solidFill>
                            <a:srgbClr val="000000"/>
                          </a:solidFill>
                          <a:latin typeface="Times New Roman" panose="02020503050405090304"/>
                          <a:ea typeface="Times New Roman" panose="02020503050405090304"/>
                        </a:rPr>
                        <a:t>746.9957</a:t>
                      </a:r>
                      <a:endParaRPr lang="en-US" altLang="zh-CN" sz="1400" i="0">
                        <a:solidFill>
                          <a:srgbClr val="000000"/>
                        </a:solidFill>
                        <a:latin typeface="Times New Roman" panose="02020503050405090304"/>
                        <a:ea typeface="Times New Roman" panose="02020503050405090304"/>
                      </a:endParaRPr>
                    </a:p>
                  </a:txBody>
                  <a:tcPr marL="0" marR="0" marT="0" marB="0" anchor="ctr" anchorCtr="0">
                    <a:lnL>
                      <a:noFill/>
                    </a:lnL>
                    <a:lnR>
                      <a:noFill/>
                    </a:lnR>
                    <a:lnT>
                      <a:noFill/>
                    </a:lnT>
                    <a:lnB>
                      <a:noFill/>
                    </a:lnB>
                    <a:noFill/>
                  </a:tcPr>
                </a:tc>
                <a:tc>
                  <a:txBody>
                    <a:bodyPr/>
                    <a:p>
                      <a:pPr marL="68580" indent="0" algn="ctr" fontAlgn="ctr">
                        <a:lnSpc>
                          <a:spcPct val="114000"/>
                        </a:lnSpc>
                        <a:spcBef>
                          <a:spcPct val="0"/>
                        </a:spcBef>
                        <a:spcAft>
                          <a:spcPts val="1000"/>
                        </a:spcAft>
                      </a:pPr>
                      <a:r>
                        <a:rPr lang="en-US" altLang="zh-CN" sz="1400" i="0">
                          <a:solidFill>
                            <a:srgbClr val="000000"/>
                          </a:solidFill>
                          <a:latin typeface="Times New Roman" panose="02020503050405090304"/>
                          <a:ea typeface="Times New Roman" panose="02020503050405090304"/>
                        </a:rPr>
                        <a:t>80688.192</a:t>
                      </a:r>
                      <a:endParaRPr lang="en-US" altLang="zh-CN" sz="1400" i="0">
                        <a:solidFill>
                          <a:srgbClr val="000000"/>
                        </a:solidFill>
                        <a:latin typeface="Times New Roman" panose="02020503050405090304"/>
                        <a:ea typeface="Times New Roman" panose="02020503050405090304"/>
                      </a:endParaRPr>
                    </a:p>
                  </a:txBody>
                  <a:tcPr marL="0" marR="0" marT="0" marB="0" anchor="ctr" anchorCtr="0">
                    <a:lnL>
                      <a:noFill/>
                    </a:lnL>
                    <a:lnR>
                      <a:noFill/>
                    </a:lnR>
                    <a:lnT>
                      <a:noFill/>
                    </a:lnT>
                    <a:lnB>
                      <a:noFill/>
                    </a:lnB>
                    <a:noFill/>
                  </a:tcPr>
                </a:tc>
              </a:tr>
              <a:tr h="252095">
                <a:tc>
                  <a:txBody>
                    <a:bodyPr/>
                    <a:p>
                      <a:pPr marL="68580" indent="0" algn="ctr">
                        <a:lnSpc>
                          <a:spcPct val="114000"/>
                        </a:lnSpc>
                        <a:spcBef>
                          <a:spcPct val="0"/>
                        </a:spcBef>
                        <a:spcAft>
                          <a:spcPct val="0"/>
                        </a:spcAft>
                      </a:pPr>
                      <a:r>
                        <a:rPr lang="en-US" altLang="zh-CN" sz="1200">
                          <a:latin typeface="Times New Roman" panose="02020503050405090304"/>
                          <a:ea typeface="等线" panose="020F0502020204030204"/>
                        </a:rPr>
                        <a:t>10-&gt;3</a:t>
                      </a:r>
                      <a:endParaRPr lang="en-US" altLang="zh-CN" sz="1200">
                        <a:latin typeface="Times New Roman" panose="02020503050405090304"/>
                        <a:ea typeface="等线" panose="020F0502020204030204"/>
                      </a:endParaRPr>
                    </a:p>
                  </a:txBody>
                  <a:tcPr marL="0" marR="0" marT="0" marB="0" anchor="t" anchorCtr="0">
                    <a:lnL>
                      <a:noFill/>
                    </a:lnL>
                    <a:lnR w="6350" cap="flat" cmpd="sng">
                      <a:solidFill>
                        <a:srgbClr val="000008"/>
                      </a:solidFill>
                      <a:prstDash val="solid"/>
                      <a:headEnd type="none" w="med" len="med"/>
                      <a:tailEnd type="none" w="med" len="med"/>
                    </a:lnR>
                    <a:lnT>
                      <a:noFill/>
                    </a:lnT>
                    <a:lnB>
                      <a:noFill/>
                    </a:lnB>
                    <a:noFill/>
                  </a:tcPr>
                </a:tc>
                <a:tc>
                  <a:txBody>
                    <a:bodyPr/>
                    <a:p>
                      <a:pPr marL="68580" indent="0" algn="ctr">
                        <a:lnSpc>
                          <a:spcPct val="114000"/>
                        </a:lnSpc>
                        <a:spcBef>
                          <a:spcPct val="0"/>
                        </a:spcBef>
                        <a:spcAft>
                          <a:spcPct val="0"/>
                        </a:spcAft>
                      </a:pPr>
                      <a:r>
                        <a:rPr lang="en-US" altLang="zh-CN" sz="1200">
                          <a:latin typeface="Times New Roman" panose="02020503050405090304"/>
                          <a:ea typeface="Times New Roman" panose="02020503050405090304"/>
                        </a:rPr>
                        <a:t>Transformer</a:t>
                      </a:r>
                      <a:r>
                        <a:rPr lang="en-US" altLang="zh-CN" sz="1200">
                          <a:latin typeface="Times New Roman" panose="02020503050405090304"/>
                          <a:ea typeface="等线" panose="020F0502020204030204"/>
                        </a:rPr>
                        <a:t>L2</a:t>
                      </a:r>
                      <a:endParaRPr lang="en-US" altLang="zh-CN" sz="1200">
                        <a:latin typeface="Times New Roman" panose="02020503050405090304"/>
                        <a:ea typeface="等线" panose="020F0502020204030204"/>
                      </a:endParaRPr>
                    </a:p>
                  </a:txBody>
                  <a:tcPr marL="0" marR="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a:noFill/>
                    </a:lnT>
                    <a:lnB>
                      <a:noFill/>
                    </a:lnB>
                    <a:noFill/>
                  </a:tcPr>
                </a:tc>
                <a:tc>
                  <a:txBody>
                    <a:bodyPr/>
                    <a:p>
                      <a:pPr marL="68580" indent="0" algn="ctr" fontAlgn="ctr">
                        <a:lnSpc>
                          <a:spcPct val="114000"/>
                        </a:lnSpc>
                        <a:spcBef>
                          <a:spcPct val="0"/>
                        </a:spcBef>
                        <a:spcAft>
                          <a:spcPts val="1000"/>
                        </a:spcAft>
                      </a:pPr>
                      <a:r>
                        <a:rPr lang="en-US" altLang="zh-CN" sz="1400" i="0">
                          <a:solidFill>
                            <a:srgbClr val="000000"/>
                          </a:solidFill>
                          <a:latin typeface="Times New Roman" panose="02020503050405090304"/>
                          <a:ea typeface="Times New Roman" panose="02020503050405090304"/>
                        </a:rPr>
                        <a:t>0.169161</a:t>
                      </a:r>
                      <a:endParaRPr lang="en-US" altLang="zh-CN" sz="1400" i="0">
                        <a:solidFill>
                          <a:srgbClr val="000000"/>
                        </a:solidFill>
                        <a:latin typeface="Times New Roman" panose="02020503050405090304"/>
                        <a:ea typeface="Times New Roman" panose="02020503050405090304"/>
                      </a:endParaRPr>
                    </a:p>
                  </a:txBody>
                  <a:tcPr marL="0" marR="0" marT="0" marB="0" anchor="ctr" anchorCtr="0">
                    <a:lnL w="6350" cap="flat" cmpd="sng">
                      <a:solidFill>
                        <a:srgbClr val="000008"/>
                      </a:solidFill>
                      <a:prstDash val="solid"/>
                      <a:headEnd type="none" w="med" len="med"/>
                      <a:tailEnd type="none" w="med" len="med"/>
                    </a:lnL>
                    <a:lnR>
                      <a:noFill/>
                    </a:lnR>
                    <a:lnT>
                      <a:noFill/>
                    </a:lnT>
                    <a:lnB>
                      <a:noFill/>
                    </a:lnB>
                    <a:noFill/>
                  </a:tcPr>
                </a:tc>
                <a:tc>
                  <a:txBody>
                    <a:bodyPr/>
                    <a:p>
                      <a:pPr marL="68580" indent="0" algn="ctr" fontAlgn="ctr">
                        <a:lnSpc>
                          <a:spcPct val="114000"/>
                        </a:lnSpc>
                        <a:spcBef>
                          <a:spcPct val="0"/>
                        </a:spcBef>
                        <a:spcAft>
                          <a:spcPts val="1000"/>
                        </a:spcAft>
                      </a:pPr>
                      <a:r>
                        <a:rPr lang="en-US" altLang="zh-CN" sz="1400" i="0">
                          <a:solidFill>
                            <a:srgbClr val="000000"/>
                          </a:solidFill>
                          <a:latin typeface="Times New Roman" panose="02020503050405090304"/>
                          <a:ea typeface="Times New Roman" panose="02020503050405090304"/>
                        </a:rPr>
                        <a:t>0.778538</a:t>
                      </a:r>
                      <a:endParaRPr lang="en-US" altLang="zh-CN" sz="1400" i="0">
                        <a:solidFill>
                          <a:srgbClr val="000000"/>
                        </a:solidFill>
                        <a:latin typeface="Times New Roman" panose="02020503050405090304"/>
                        <a:ea typeface="Times New Roman" panose="02020503050405090304"/>
                      </a:endParaRPr>
                    </a:p>
                  </a:txBody>
                  <a:tcPr marL="0" marR="0" marT="0" marB="0" anchor="ctr" anchorCtr="0">
                    <a:lnL>
                      <a:noFill/>
                    </a:lnL>
                    <a:lnR>
                      <a:noFill/>
                    </a:lnR>
                    <a:lnT>
                      <a:noFill/>
                    </a:lnT>
                    <a:lnB>
                      <a:noFill/>
                    </a:lnB>
                    <a:noFill/>
                  </a:tcPr>
                </a:tc>
                <a:tc>
                  <a:txBody>
                    <a:bodyPr/>
                    <a:p>
                      <a:pPr marL="68580" indent="0" algn="ctr" fontAlgn="ctr">
                        <a:lnSpc>
                          <a:spcPct val="114000"/>
                        </a:lnSpc>
                        <a:spcBef>
                          <a:spcPct val="0"/>
                        </a:spcBef>
                        <a:spcAft>
                          <a:spcPts val="1000"/>
                        </a:spcAft>
                      </a:pPr>
                      <a:r>
                        <a:rPr lang="en-US" altLang="zh-CN" sz="1400" i="0">
                          <a:solidFill>
                            <a:srgbClr val="000000"/>
                          </a:solidFill>
                          <a:latin typeface="Times New Roman" panose="02020503050405090304"/>
                          <a:ea typeface="Times New Roman" panose="02020503050405090304"/>
                        </a:rPr>
                        <a:t>746.9957</a:t>
                      </a:r>
                      <a:endParaRPr lang="en-US" altLang="zh-CN" sz="1400" i="0">
                        <a:solidFill>
                          <a:srgbClr val="000000"/>
                        </a:solidFill>
                        <a:latin typeface="Times New Roman" panose="02020503050405090304"/>
                        <a:ea typeface="Times New Roman" panose="02020503050405090304"/>
                      </a:endParaRPr>
                    </a:p>
                  </a:txBody>
                  <a:tcPr marL="0" marR="0" marT="0" marB="0" anchor="ctr" anchorCtr="0">
                    <a:lnL>
                      <a:noFill/>
                    </a:lnL>
                    <a:lnR>
                      <a:noFill/>
                    </a:lnR>
                    <a:lnT>
                      <a:noFill/>
                    </a:lnT>
                    <a:lnB>
                      <a:noFill/>
                    </a:lnB>
                    <a:noFill/>
                  </a:tcPr>
                </a:tc>
                <a:tc>
                  <a:txBody>
                    <a:bodyPr/>
                    <a:p>
                      <a:pPr marL="68580" indent="0" algn="ctr" fontAlgn="ctr">
                        <a:lnSpc>
                          <a:spcPct val="114000"/>
                        </a:lnSpc>
                        <a:spcBef>
                          <a:spcPct val="0"/>
                        </a:spcBef>
                        <a:spcAft>
                          <a:spcPts val="1000"/>
                        </a:spcAft>
                      </a:pPr>
                      <a:r>
                        <a:rPr lang="en-US" altLang="zh-CN" sz="1400" i="0">
                          <a:solidFill>
                            <a:srgbClr val="000000"/>
                          </a:solidFill>
                          <a:latin typeface="Times New Roman" panose="02020503050405090304"/>
                          <a:ea typeface="Times New Roman" panose="02020503050405090304"/>
                        </a:rPr>
                        <a:t>80688.192</a:t>
                      </a:r>
                      <a:endParaRPr lang="en-US" altLang="zh-CN" sz="1400" i="0">
                        <a:solidFill>
                          <a:srgbClr val="000000"/>
                        </a:solidFill>
                        <a:latin typeface="Times New Roman" panose="02020503050405090304"/>
                        <a:ea typeface="Times New Roman" panose="02020503050405090304"/>
                      </a:endParaRPr>
                    </a:p>
                  </a:txBody>
                  <a:tcPr marL="0" marR="0" marT="0" marB="0" anchor="ctr" anchorCtr="0">
                    <a:lnL>
                      <a:noFill/>
                    </a:lnL>
                    <a:lnR>
                      <a:noFill/>
                    </a:lnR>
                    <a:lnT>
                      <a:noFill/>
                    </a:lnT>
                    <a:lnB>
                      <a:noFill/>
                    </a:lnB>
                    <a:noFill/>
                  </a:tcPr>
                </a:tc>
              </a:tr>
              <a:tr h="352425">
                <a:tc>
                  <a:txBody>
                    <a:bodyPr/>
                    <a:p>
                      <a:pPr marL="68580" indent="0" algn="ctr">
                        <a:lnSpc>
                          <a:spcPct val="114000"/>
                        </a:lnSpc>
                        <a:spcBef>
                          <a:spcPct val="0"/>
                        </a:spcBef>
                        <a:spcAft>
                          <a:spcPct val="0"/>
                        </a:spcAft>
                      </a:pPr>
                      <a:r>
                        <a:rPr lang="en-US" altLang="zh-CN" sz="1200">
                          <a:latin typeface="Times New Roman" panose="02020503050405090304"/>
                          <a:ea typeface="等线" panose="020F0502020204030204"/>
                        </a:rPr>
                        <a:t> </a:t>
                      </a:r>
                      <a:endParaRPr lang="en-US" altLang="zh-CN" sz="1200">
                        <a:latin typeface="Times New Roman" panose="02020503050405090304"/>
                        <a:ea typeface="等线" panose="020F0502020204030204"/>
                      </a:endParaRPr>
                    </a:p>
                  </a:txBody>
                  <a:tcPr marL="0" marR="0" marT="0" marB="0" anchor="t" anchorCtr="0">
                    <a:lnL>
                      <a:noFill/>
                    </a:lnL>
                    <a:lnR w="6350" cap="flat" cmpd="sng">
                      <a:solidFill>
                        <a:srgbClr val="000008"/>
                      </a:solidFill>
                      <a:prstDash val="solid"/>
                      <a:headEnd type="none" w="med" len="med"/>
                      <a:tailEnd type="none" w="med" len="med"/>
                    </a:lnR>
                    <a:lnT>
                      <a:noFill/>
                    </a:lnT>
                    <a:lnB>
                      <a:noFill/>
                    </a:lnB>
                    <a:noFill/>
                  </a:tcPr>
                </a:tc>
                <a:tc>
                  <a:txBody>
                    <a:bodyPr/>
                    <a:p>
                      <a:pPr marL="68580" indent="0" algn="ctr">
                        <a:lnSpc>
                          <a:spcPct val="114000"/>
                        </a:lnSpc>
                        <a:spcBef>
                          <a:spcPct val="0"/>
                        </a:spcBef>
                        <a:spcAft>
                          <a:spcPct val="0"/>
                        </a:spcAft>
                      </a:pPr>
                      <a:r>
                        <a:rPr lang="en-US" altLang="zh-CN" sz="1200">
                          <a:latin typeface="Times New Roman" panose="02020503050405090304"/>
                          <a:ea typeface="Times New Roman" panose="02020503050405090304"/>
                        </a:rPr>
                        <a:t>Informer</a:t>
                      </a:r>
                      <a:endParaRPr lang="en-US" altLang="zh-CN" sz="1200">
                        <a:latin typeface="Times New Roman" panose="02020503050405090304"/>
                        <a:ea typeface="Times New Roman" panose="02020503050405090304"/>
                      </a:endParaRPr>
                    </a:p>
                  </a:txBody>
                  <a:tcPr marL="0" marR="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a:noFill/>
                    </a:lnT>
                    <a:lnB>
                      <a:noFill/>
                    </a:lnB>
                    <a:noFill/>
                  </a:tcPr>
                </a:tc>
                <a:tc>
                  <a:txBody>
                    <a:bodyPr/>
                    <a:p>
                      <a:pPr marL="68580" indent="0" algn="ctr" fontAlgn="ctr">
                        <a:lnSpc>
                          <a:spcPct val="114000"/>
                        </a:lnSpc>
                        <a:spcBef>
                          <a:spcPct val="0"/>
                        </a:spcBef>
                        <a:spcAft>
                          <a:spcPts val="1000"/>
                        </a:spcAft>
                      </a:pPr>
                      <a:r>
                        <a:rPr lang="en-US" altLang="zh-CN" sz="1400" i="0">
                          <a:solidFill>
                            <a:srgbClr val="000000"/>
                          </a:solidFill>
                          <a:latin typeface="Times New Roman" panose="02020503050405090304"/>
                          <a:ea typeface="Times New Roman" panose="02020503050405090304"/>
                        </a:rPr>
                        <a:t>0.242704</a:t>
                      </a:r>
                      <a:endParaRPr lang="en-US" altLang="zh-CN" sz="1400" i="0">
                        <a:solidFill>
                          <a:srgbClr val="000000"/>
                        </a:solidFill>
                        <a:latin typeface="Times New Roman" panose="02020503050405090304"/>
                        <a:ea typeface="Times New Roman" panose="02020503050405090304"/>
                      </a:endParaRPr>
                    </a:p>
                  </a:txBody>
                  <a:tcPr marL="0" marR="0" marT="0" marB="0" anchor="ctr" anchorCtr="0">
                    <a:lnL w="6350" cap="flat" cmpd="sng">
                      <a:solidFill>
                        <a:srgbClr val="000008"/>
                      </a:solidFill>
                      <a:prstDash val="solid"/>
                      <a:headEnd type="none" w="med" len="med"/>
                      <a:tailEnd type="none" w="med" len="med"/>
                    </a:lnL>
                    <a:lnR>
                      <a:noFill/>
                    </a:lnR>
                    <a:lnT>
                      <a:noFill/>
                    </a:lnT>
                    <a:lnB>
                      <a:noFill/>
                    </a:lnB>
                    <a:noFill/>
                  </a:tcPr>
                </a:tc>
                <a:tc>
                  <a:txBody>
                    <a:bodyPr/>
                    <a:p>
                      <a:pPr marL="68580" indent="0" algn="ctr" fontAlgn="ctr">
                        <a:lnSpc>
                          <a:spcPct val="114000"/>
                        </a:lnSpc>
                        <a:spcBef>
                          <a:spcPct val="0"/>
                        </a:spcBef>
                        <a:spcAft>
                          <a:spcPts val="1000"/>
                        </a:spcAft>
                      </a:pPr>
                      <a:r>
                        <a:rPr lang="en-US" altLang="zh-CN" sz="1400" i="0">
                          <a:solidFill>
                            <a:srgbClr val="000000"/>
                          </a:solidFill>
                          <a:latin typeface="Times New Roman" panose="02020503050405090304"/>
                          <a:ea typeface="Times New Roman" panose="02020503050405090304"/>
                        </a:rPr>
                        <a:t>0.715702</a:t>
                      </a:r>
                      <a:endParaRPr lang="en-US" altLang="zh-CN" sz="1400" i="0">
                        <a:solidFill>
                          <a:srgbClr val="000000"/>
                        </a:solidFill>
                        <a:latin typeface="Times New Roman" panose="02020503050405090304"/>
                        <a:ea typeface="Times New Roman" panose="02020503050405090304"/>
                      </a:endParaRPr>
                    </a:p>
                  </a:txBody>
                  <a:tcPr marL="0" marR="0" marT="0" marB="0" anchor="ctr" anchorCtr="0">
                    <a:lnL>
                      <a:noFill/>
                    </a:lnL>
                    <a:lnR>
                      <a:noFill/>
                    </a:lnR>
                    <a:lnT>
                      <a:noFill/>
                    </a:lnT>
                    <a:lnB>
                      <a:noFill/>
                    </a:lnB>
                    <a:noFill/>
                  </a:tcPr>
                </a:tc>
                <a:tc>
                  <a:txBody>
                    <a:bodyPr/>
                    <a:p>
                      <a:pPr marL="68580" indent="0" algn="ctr" fontAlgn="ctr">
                        <a:lnSpc>
                          <a:spcPct val="114000"/>
                        </a:lnSpc>
                        <a:spcBef>
                          <a:spcPct val="0"/>
                        </a:spcBef>
                        <a:spcAft>
                          <a:spcPts val="1000"/>
                        </a:spcAft>
                      </a:pPr>
                      <a:r>
                        <a:rPr lang="en-US" altLang="zh-CN" sz="1400" i="0">
                          <a:solidFill>
                            <a:srgbClr val="000000"/>
                          </a:solidFill>
                          <a:latin typeface="Times New Roman" panose="02020503050405090304"/>
                          <a:ea typeface="Times New Roman" panose="02020503050405090304"/>
                        </a:rPr>
                        <a:t>780.5501</a:t>
                      </a:r>
                      <a:endParaRPr lang="en-US" altLang="zh-CN" sz="1400" i="0">
                        <a:solidFill>
                          <a:srgbClr val="000000"/>
                        </a:solidFill>
                        <a:latin typeface="Times New Roman" panose="02020503050405090304"/>
                        <a:ea typeface="Times New Roman" panose="02020503050405090304"/>
                      </a:endParaRPr>
                    </a:p>
                  </a:txBody>
                  <a:tcPr marL="0" marR="0" marT="0" marB="0" anchor="ctr" anchorCtr="0">
                    <a:lnL>
                      <a:noFill/>
                    </a:lnL>
                    <a:lnR>
                      <a:noFill/>
                    </a:lnR>
                    <a:lnT>
                      <a:noFill/>
                    </a:lnT>
                    <a:lnB>
                      <a:noFill/>
                    </a:lnB>
                    <a:noFill/>
                  </a:tcPr>
                </a:tc>
                <a:tc>
                  <a:txBody>
                    <a:bodyPr/>
                    <a:p>
                      <a:pPr marL="68580" indent="0" algn="ctr" fontAlgn="ctr">
                        <a:lnSpc>
                          <a:spcPct val="114000"/>
                        </a:lnSpc>
                        <a:spcBef>
                          <a:spcPct val="0"/>
                        </a:spcBef>
                        <a:spcAft>
                          <a:spcPts val="1000"/>
                        </a:spcAft>
                      </a:pPr>
                      <a:r>
                        <a:rPr lang="en-US" altLang="zh-CN" sz="1400" i="0">
                          <a:solidFill>
                            <a:srgbClr val="000000"/>
                          </a:solidFill>
                          <a:latin typeface="Times New Roman" panose="02020503050405090304"/>
                          <a:ea typeface="Times New Roman" panose="02020503050405090304"/>
                        </a:rPr>
                        <a:t>93277.248</a:t>
                      </a:r>
                      <a:endParaRPr lang="en-US" altLang="zh-CN" sz="1400" i="0">
                        <a:solidFill>
                          <a:srgbClr val="000000"/>
                        </a:solidFill>
                        <a:latin typeface="Times New Roman" panose="02020503050405090304"/>
                        <a:ea typeface="Times New Roman" panose="02020503050405090304"/>
                      </a:endParaRPr>
                    </a:p>
                  </a:txBody>
                  <a:tcPr marL="0" marR="0" marT="0" marB="0" anchor="ctr" anchorCtr="0">
                    <a:lnL>
                      <a:noFill/>
                    </a:lnL>
                    <a:lnR>
                      <a:noFill/>
                    </a:lnR>
                    <a:lnT>
                      <a:noFill/>
                    </a:lnT>
                    <a:lnB>
                      <a:noFill/>
                    </a:lnB>
                    <a:noFill/>
                  </a:tcPr>
                </a:tc>
              </a:tr>
              <a:tr h="353060">
                <a:tc>
                  <a:txBody>
                    <a:bodyPr/>
                    <a:p>
                      <a:pPr marL="68580" indent="0" algn="ctr">
                        <a:lnSpc>
                          <a:spcPct val="114000"/>
                        </a:lnSpc>
                        <a:spcBef>
                          <a:spcPct val="0"/>
                        </a:spcBef>
                        <a:spcAft>
                          <a:spcPct val="0"/>
                        </a:spcAft>
                      </a:pPr>
                      <a:r>
                        <a:rPr lang="en-US" altLang="zh-CN" sz="1200">
                          <a:latin typeface="Times New Roman" panose="02020503050405090304"/>
                          <a:ea typeface="等线" panose="020F0502020204030204"/>
                        </a:rPr>
                        <a:t> </a:t>
                      </a:r>
                      <a:endParaRPr lang="en-US" altLang="zh-CN" sz="1200">
                        <a:latin typeface="Times New Roman" panose="02020503050405090304"/>
                        <a:ea typeface="等线" panose="020F0502020204030204"/>
                      </a:endParaRPr>
                    </a:p>
                  </a:txBody>
                  <a:tcPr marL="0" marR="0" marT="0" marB="0" anchor="t" anchorCtr="0">
                    <a:lnL>
                      <a:noFill/>
                    </a:lnL>
                    <a:lnR w="6350" cap="flat" cmpd="sng">
                      <a:solidFill>
                        <a:srgbClr val="000008"/>
                      </a:solidFill>
                      <a:prstDash val="solid"/>
                      <a:headEnd type="none" w="med" len="med"/>
                      <a:tailEnd type="none" w="med" len="med"/>
                    </a:lnR>
                    <a:lnT>
                      <a:noFill/>
                    </a:lnT>
                    <a:lnB>
                      <a:noFill/>
                    </a:lnB>
                    <a:noFill/>
                  </a:tcPr>
                </a:tc>
                <a:tc>
                  <a:txBody>
                    <a:bodyPr/>
                    <a:p>
                      <a:pPr marL="68580" indent="0" algn="ctr">
                        <a:lnSpc>
                          <a:spcPct val="114000"/>
                        </a:lnSpc>
                        <a:spcBef>
                          <a:spcPct val="0"/>
                        </a:spcBef>
                        <a:spcAft>
                          <a:spcPct val="0"/>
                        </a:spcAft>
                      </a:pPr>
                      <a:r>
                        <a:rPr lang="en-US" altLang="zh-CN" sz="1200">
                          <a:latin typeface="Times New Roman" panose="02020503050405090304"/>
                          <a:ea typeface="Times New Roman" panose="02020503050405090304"/>
                        </a:rPr>
                        <a:t>Informer</a:t>
                      </a:r>
                      <a:r>
                        <a:rPr lang="en-US" altLang="zh-CN" sz="1200">
                          <a:latin typeface="Times New Roman" panose="02020503050405090304"/>
                          <a:ea typeface="等线" panose="020F0502020204030204"/>
                        </a:rPr>
                        <a:t>L1</a:t>
                      </a:r>
                      <a:endParaRPr lang="en-US" altLang="zh-CN" sz="1200">
                        <a:latin typeface="Times New Roman" panose="02020503050405090304"/>
                        <a:ea typeface="等线" panose="020F0502020204030204"/>
                      </a:endParaRPr>
                    </a:p>
                  </a:txBody>
                  <a:tcPr marL="0" marR="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a:noFill/>
                    </a:lnT>
                    <a:lnB>
                      <a:noFill/>
                    </a:lnB>
                    <a:noFill/>
                  </a:tcPr>
                </a:tc>
                <a:tc>
                  <a:txBody>
                    <a:bodyPr/>
                    <a:p>
                      <a:pPr marL="68580" indent="0" algn="ctr" fontAlgn="ctr">
                        <a:lnSpc>
                          <a:spcPct val="114000"/>
                        </a:lnSpc>
                        <a:spcBef>
                          <a:spcPct val="0"/>
                        </a:spcBef>
                        <a:spcAft>
                          <a:spcPts val="1000"/>
                        </a:spcAft>
                      </a:pPr>
                      <a:r>
                        <a:rPr lang="en-US" altLang="zh-CN" sz="1400" i="0">
                          <a:solidFill>
                            <a:srgbClr val="000000"/>
                          </a:solidFill>
                          <a:latin typeface="Times New Roman" panose="02020503050405090304"/>
                          <a:ea typeface="Times New Roman" panose="02020503050405090304"/>
                        </a:rPr>
                        <a:t>0.187842</a:t>
                      </a:r>
                      <a:endParaRPr lang="en-US" altLang="zh-CN" sz="1400" i="0">
                        <a:solidFill>
                          <a:srgbClr val="000000"/>
                        </a:solidFill>
                        <a:latin typeface="Times New Roman" panose="02020503050405090304"/>
                        <a:ea typeface="Times New Roman" panose="02020503050405090304"/>
                      </a:endParaRPr>
                    </a:p>
                  </a:txBody>
                  <a:tcPr marL="0" marR="0" marT="0" marB="0" anchor="ctr" anchorCtr="0">
                    <a:lnL w="6350" cap="flat" cmpd="sng">
                      <a:solidFill>
                        <a:srgbClr val="000008"/>
                      </a:solidFill>
                      <a:prstDash val="solid"/>
                      <a:headEnd type="none" w="med" len="med"/>
                      <a:tailEnd type="none" w="med" len="med"/>
                    </a:lnL>
                    <a:lnR>
                      <a:noFill/>
                    </a:lnR>
                    <a:lnT>
                      <a:noFill/>
                    </a:lnT>
                    <a:lnB>
                      <a:noFill/>
                    </a:lnB>
                    <a:noFill/>
                  </a:tcPr>
                </a:tc>
                <a:tc>
                  <a:txBody>
                    <a:bodyPr/>
                    <a:p>
                      <a:pPr marL="68580" indent="0" algn="ctr" fontAlgn="ctr">
                        <a:lnSpc>
                          <a:spcPct val="114000"/>
                        </a:lnSpc>
                        <a:spcBef>
                          <a:spcPct val="0"/>
                        </a:spcBef>
                        <a:spcAft>
                          <a:spcPts val="1000"/>
                        </a:spcAft>
                      </a:pPr>
                      <a:r>
                        <a:rPr lang="en-US" altLang="zh-CN" sz="1400" i="0">
                          <a:solidFill>
                            <a:srgbClr val="000000"/>
                          </a:solidFill>
                          <a:latin typeface="Times New Roman" panose="02020503050405090304"/>
                          <a:ea typeface="Times New Roman" panose="02020503050405090304"/>
                        </a:rPr>
                        <a:t>0.76239</a:t>
                      </a:r>
                      <a:endParaRPr lang="en-US" altLang="zh-CN" sz="1400" i="0">
                        <a:solidFill>
                          <a:srgbClr val="000000"/>
                        </a:solidFill>
                        <a:latin typeface="Times New Roman" panose="02020503050405090304"/>
                        <a:ea typeface="Times New Roman" panose="02020503050405090304"/>
                      </a:endParaRPr>
                    </a:p>
                  </a:txBody>
                  <a:tcPr marL="0" marR="0" marT="0" marB="0" anchor="ctr" anchorCtr="0">
                    <a:lnL>
                      <a:noFill/>
                    </a:lnL>
                    <a:lnR>
                      <a:noFill/>
                    </a:lnR>
                    <a:lnT>
                      <a:noFill/>
                    </a:lnT>
                    <a:lnB>
                      <a:noFill/>
                    </a:lnB>
                    <a:noFill/>
                  </a:tcPr>
                </a:tc>
                <a:tc>
                  <a:txBody>
                    <a:bodyPr/>
                    <a:p>
                      <a:pPr marL="68580" indent="0" algn="ctr" fontAlgn="ctr">
                        <a:lnSpc>
                          <a:spcPct val="114000"/>
                        </a:lnSpc>
                        <a:spcBef>
                          <a:spcPct val="0"/>
                        </a:spcBef>
                        <a:spcAft>
                          <a:spcPts val="1000"/>
                        </a:spcAft>
                      </a:pPr>
                      <a:r>
                        <a:rPr lang="en-US" altLang="zh-CN" sz="1400" i="0">
                          <a:solidFill>
                            <a:srgbClr val="000000"/>
                          </a:solidFill>
                          <a:latin typeface="Times New Roman" panose="02020503050405090304"/>
                          <a:ea typeface="Times New Roman" panose="02020503050405090304"/>
                        </a:rPr>
                        <a:t>780.5501</a:t>
                      </a:r>
                      <a:endParaRPr lang="en-US" altLang="zh-CN" sz="1400" i="0">
                        <a:solidFill>
                          <a:srgbClr val="000000"/>
                        </a:solidFill>
                        <a:latin typeface="Times New Roman" panose="02020503050405090304"/>
                        <a:ea typeface="Times New Roman" panose="02020503050405090304"/>
                      </a:endParaRPr>
                    </a:p>
                  </a:txBody>
                  <a:tcPr marL="0" marR="0" marT="0" marB="0" anchor="ctr" anchorCtr="0">
                    <a:lnL>
                      <a:noFill/>
                    </a:lnL>
                    <a:lnR>
                      <a:noFill/>
                    </a:lnR>
                    <a:lnT>
                      <a:noFill/>
                    </a:lnT>
                    <a:lnB>
                      <a:noFill/>
                    </a:lnB>
                    <a:noFill/>
                  </a:tcPr>
                </a:tc>
                <a:tc>
                  <a:txBody>
                    <a:bodyPr/>
                    <a:p>
                      <a:pPr marL="68580" indent="0" algn="ctr" fontAlgn="ctr">
                        <a:lnSpc>
                          <a:spcPct val="114000"/>
                        </a:lnSpc>
                        <a:spcBef>
                          <a:spcPct val="0"/>
                        </a:spcBef>
                        <a:spcAft>
                          <a:spcPts val="1000"/>
                        </a:spcAft>
                      </a:pPr>
                      <a:r>
                        <a:rPr lang="en-US" altLang="zh-CN" sz="1400" i="0">
                          <a:solidFill>
                            <a:srgbClr val="000000"/>
                          </a:solidFill>
                          <a:latin typeface="Times New Roman" panose="02020503050405090304"/>
                          <a:ea typeface="Times New Roman" panose="02020503050405090304"/>
                        </a:rPr>
                        <a:t>93277.248</a:t>
                      </a:r>
                      <a:endParaRPr lang="en-US" altLang="zh-CN" sz="1400" i="0">
                        <a:solidFill>
                          <a:srgbClr val="000000"/>
                        </a:solidFill>
                        <a:latin typeface="Times New Roman" panose="02020503050405090304"/>
                        <a:ea typeface="Times New Roman" panose="02020503050405090304"/>
                      </a:endParaRPr>
                    </a:p>
                  </a:txBody>
                  <a:tcPr marL="0" marR="0" marT="0" marB="0" anchor="ctr" anchorCtr="0">
                    <a:lnL>
                      <a:noFill/>
                    </a:lnL>
                    <a:lnR>
                      <a:noFill/>
                    </a:lnR>
                    <a:lnT>
                      <a:noFill/>
                    </a:lnT>
                    <a:lnB>
                      <a:noFill/>
                    </a:lnB>
                    <a:noFill/>
                  </a:tcPr>
                </a:tc>
              </a:tr>
              <a:tr h="251460">
                <a:tc>
                  <a:txBody>
                    <a:bodyPr/>
                    <a:p>
                      <a:pPr marL="68580" indent="0" algn="ctr">
                        <a:lnSpc>
                          <a:spcPct val="114000"/>
                        </a:lnSpc>
                        <a:spcBef>
                          <a:spcPct val="0"/>
                        </a:spcBef>
                        <a:spcAft>
                          <a:spcPct val="0"/>
                        </a:spcAft>
                      </a:pPr>
                      <a:r>
                        <a:rPr lang="en-US" altLang="zh-CN" sz="1200">
                          <a:latin typeface="Times New Roman" panose="02020503050405090304"/>
                          <a:ea typeface="等线" panose="020F0502020204030204"/>
                        </a:rPr>
                        <a:t> </a:t>
                      </a:r>
                      <a:endParaRPr lang="en-US" altLang="zh-CN" sz="1200">
                        <a:latin typeface="Times New Roman" panose="02020503050405090304"/>
                        <a:ea typeface="等线" panose="020F0502020204030204"/>
                      </a:endParaRPr>
                    </a:p>
                  </a:txBody>
                  <a:tcPr marL="0" marR="0" marT="0" marB="0" anchor="t" anchorCtr="0">
                    <a:lnL>
                      <a:noFill/>
                    </a:lnL>
                    <a:lnR w="6350" cap="flat" cmpd="sng">
                      <a:solidFill>
                        <a:srgbClr val="000008"/>
                      </a:solidFill>
                      <a:prstDash val="solid"/>
                      <a:headEnd type="none" w="med" len="med"/>
                      <a:tailEnd type="none" w="med" len="med"/>
                    </a:lnR>
                    <a:lnT>
                      <a:noFill/>
                    </a:lnT>
                    <a:lnB w="6350" cap="flat" cmpd="sng">
                      <a:solidFill>
                        <a:srgbClr val="000008"/>
                      </a:solidFill>
                      <a:prstDash val="solid"/>
                      <a:headEnd type="none" w="med" len="med"/>
                      <a:tailEnd type="none" w="med" len="med"/>
                    </a:lnB>
                    <a:noFill/>
                  </a:tcPr>
                </a:tc>
                <a:tc>
                  <a:txBody>
                    <a:bodyPr/>
                    <a:p>
                      <a:pPr marL="68580" indent="0" algn="ctr">
                        <a:lnSpc>
                          <a:spcPct val="114000"/>
                        </a:lnSpc>
                        <a:spcBef>
                          <a:spcPct val="0"/>
                        </a:spcBef>
                        <a:spcAft>
                          <a:spcPct val="0"/>
                        </a:spcAft>
                      </a:pPr>
                      <a:r>
                        <a:rPr lang="en-US" altLang="zh-CN" sz="1200">
                          <a:latin typeface="Times New Roman" panose="02020503050405090304"/>
                          <a:ea typeface="Times New Roman" panose="02020503050405090304"/>
                        </a:rPr>
                        <a:t>Informer</a:t>
                      </a:r>
                      <a:r>
                        <a:rPr lang="en-US" altLang="zh-CN" sz="1200">
                          <a:latin typeface="Times New Roman" panose="02020503050405090304"/>
                          <a:ea typeface="等线" panose="020F0502020204030204"/>
                        </a:rPr>
                        <a:t>L2</a:t>
                      </a:r>
                      <a:endParaRPr lang="en-US" altLang="zh-CN" sz="1200">
                        <a:latin typeface="Times New Roman" panose="02020503050405090304"/>
                        <a:ea typeface="等线" panose="020F0502020204030204"/>
                      </a:endParaRPr>
                    </a:p>
                  </a:txBody>
                  <a:tcPr marL="0" marR="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a:noFill/>
                    </a:lnT>
                    <a:lnB w="6350" cap="flat" cmpd="sng">
                      <a:solidFill>
                        <a:srgbClr val="000008"/>
                      </a:solidFill>
                      <a:prstDash val="solid"/>
                      <a:headEnd type="none" w="med" len="med"/>
                      <a:tailEnd type="none" w="med" len="med"/>
                    </a:lnB>
                    <a:noFill/>
                  </a:tcPr>
                </a:tc>
                <a:tc>
                  <a:txBody>
                    <a:bodyPr/>
                    <a:p>
                      <a:pPr marL="68580" indent="0" algn="ctr" fontAlgn="ctr">
                        <a:lnSpc>
                          <a:spcPct val="114000"/>
                        </a:lnSpc>
                        <a:spcBef>
                          <a:spcPct val="0"/>
                        </a:spcBef>
                        <a:spcAft>
                          <a:spcPts val="1000"/>
                        </a:spcAft>
                      </a:pPr>
                      <a:r>
                        <a:rPr lang="en-US" altLang="zh-CN" sz="1400" i="0">
                          <a:solidFill>
                            <a:srgbClr val="000000"/>
                          </a:solidFill>
                          <a:latin typeface="Times New Roman" panose="02020503050405090304"/>
                          <a:ea typeface="Times New Roman" panose="02020503050405090304"/>
                        </a:rPr>
                        <a:t>0.206824</a:t>
                      </a:r>
                      <a:endParaRPr lang="en-US" altLang="zh-CN" sz="1400" i="0">
                        <a:solidFill>
                          <a:srgbClr val="000000"/>
                        </a:solidFill>
                        <a:latin typeface="Times New Roman" panose="02020503050405090304"/>
                        <a:ea typeface="Times New Roman" panose="02020503050405090304"/>
                      </a:endParaRPr>
                    </a:p>
                  </a:txBody>
                  <a:tcPr marL="0" marR="0" marT="0" marB="0" anchor="ctr" anchorCtr="0">
                    <a:lnL w="6350" cap="flat" cmpd="sng">
                      <a:solidFill>
                        <a:srgbClr val="000008"/>
                      </a:solidFill>
                      <a:prstDash val="solid"/>
                      <a:headEnd type="none" w="med" len="med"/>
                      <a:tailEnd type="none" w="med" len="med"/>
                    </a:lnL>
                    <a:lnR>
                      <a:noFill/>
                    </a:lnR>
                    <a:lnT>
                      <a:noFill/>
                    </a:lnT>
                    <a:lnB w="6350" cap="flat" cmpd="sng">
                      <a:solidFill>
                        <a:srgbClr val="000008"/>
                      </a:solidFill>
                      <a:prstDash val="solid"/>
                      <a:headEnd type="none" w="med" len="med"/>
                      <a:tailEnd type="none" w="med" len="med"/>
                    </a:lnB>
                    <a:noFill/>
                  </a:tcPr>
                </a:tc>
                <a:tc>
                  <a:txBody>
                    <a:bodyPr/>
                    <a:p>
                      <a:pPr marL="68580" indent="0" algn="ctr" fontAlgn="ctr">
                        <a:lnSpc>
                          <a:spcPct val="114000"/>
                        </a:lnSpc>
                        <a:spcBef>
                          <a:spcPct val="0"/>
                        </a:spcBef>
                        <a:spcAft>
                          <a:spcPts val="1000"/>
                        </a:spcAft>
                      </a:pPr>
                      <a:r>
                        <a:rPr lang="en-US" altLang="zh-CN" sz="1400" i="0">
                          <a:solidFill>
                            <a:srgbClr val="000000"/>
                          </a:solidFill>
                          <a:latin typeface="Times New Roman" panose="02020503050405090304"/>
                          <a:ea typeface="Times New Roman" panose="02020503050405090304"/>
                        </a:rPr>
                        <a:t>0.745142</a:t>
                      </a:r>
                      <a:endParaRPr lang="en-US" altLang="zh-CN" sz="1400" i="0">
                        <a:solidFill>
                          <a:srgbClr val="000000"/>
                        </a:solidFill>
                        <a:latin typeface="Times New Roman" panose="02020503050405090304"/>
                        <a:ea typeface="Times New Roman" panose="02020503050405090304"/>
                      </a:endParaRPr>
                    </a:p>
                  </a:txBody>
                  <a:tcPr marL="0" marR="0" marT="0" marB="0" anchor="ctr" anchorCtr="0">
                    <a:lnL>
                      <a:noFill/>
                    </a:lnL>
                    <a:lnR>
                      <a:noFill/>
                    </a:lnR>
                    <a:lnT>
                      <a:noFill/>
                    </a:lnT>
                    <a:lnB w="6350" cap="flat" cmpd="sng">
                      <a:solidFill>
                        <a:srgbClr val="000008"/>
                      </a:solidFill>
                      <a:prstDash val="solid"/>
                      <a:headEnd type="none" w="med" len="med"/>
                      <a:tailEnd type="none" w="med" len="med"/>
                    </a:lnB>
                    <a:noFill/>
                  </a:tcPr>
                </a:tc>
                <a:tc>
                  <a:txBody>
                    <a:bodyPr/>
                    <a:p>
                      <a:pPr marL="68580" indent="0" algn="ctr" fontAlgn="ctr">
                        <a:lnSpc>
                          <a:spcPct val="114000"/>
                        </a:lnSpc>
                        <a:spcBef>
                          <a:spcPct val="0"/>
                        </a:spcBef>
                        <a:spcAft>
                          <a:spcPts val="1000"/>
                        </a:spcAft>
                      </a:pPr>
                      <a:r>
                        <a:rPr lang="en-US" altLang="zh-CN" sz="1400" i="0">
                          <a:solidFill>
                            <a:srgbClr val="000000"/>
                          </a:solidFill>
                          <a:latin typeface="Times New Roman" panose="02020503050405090304"/>
                          <a:ea typeface="Times New Roman" panose="02020503050405090304"/>
                        </a:rPr>
                        <a:t>780.5501</a:t>
                      </a:r>
                      <a:endParaRPr lang="en-US" altLang="zh-CN" sz="1400" i="0">
                        <a:solidFill>
                          <a:srgbClr val="000000"/>
                        </a:solidFill>
                        <a:latin typeface="Times New Roman" panose="02020503050405090304"/>
                        <a:ea typeface="Times New Roman" panose="02020503050405090304"/>
                      </a:endParaRPr>
                    </a:p>
                  </a:txBody>
                  <a:tcPr marL="0" marR="0" marT="0" marB="0" anchor="ctr" anchorCtr="0">
                    <a:lnL>
                      <a:noFill/>
                    </a:lnL>
                    <a:lnR>
                      <a:noFill/>
                    </a:lnR>
                    <a:lnT>
                      <a:noFill/>
                    </a:lnT>
                    <a:lnB w="6350" cap="flat" cmpd="sng">
                      <a:solidFill>
                        <a:srgbClr val="000008"/>
                      </a:solidFill>
                      <a:prstDash val="solid"/>
                      <a:headEnd type="none" w="med" len="med"/>
                      <a:tailEnd type="none" w="med" len="med"/>
                    </a:lnB>
                    <a:noFill/>
                  </a:tcPr>
                </a:tc>
                <a:tc>
                  <a:txBody>
                    <a:bodyPr/>
                    <a:p>
                      <a:pPr marL="68580" indent="0" algn="ctr" fontAlgn="ctr">
                        <a:lnSpc>
                          <a:spcPct val="114000"/>
                        </a:lnSpc>
                        <a:spcBef>
                          <a:spcPct val="0"/>
                        </a:spcBef>
                        <a:spcAft>
                          <a:spcPts val="1000"/>
                        </a:spcAft>
                      </a:pPr>
                      <a:r>
                        <a:rPr lang="en-US" altLang="zh-CN" sz="1400" i="0">
                          <a:solidFill>
                            <a:srgbClr val="000000"/>
                          </a:solidFill>
                          <a:latin typeface="Times New Roman" panose="02020503050405090304"/>
                          <a:ea typeface="Times New Roman" panose="02020503050405090304"/>
                        </a:rPr>
                        <a:t>93277.248</a:t>
                      </a:r>
                      <a:endParaRPr lang="en-US" altLang="zh-CN" sz="1400" i="0">
                        <a:solidFill>
                          <a:srgbClr val="000000"/>
                        </a:solidFill>
                        <a:latin typeface="Times New Roman" panose="02020503050405090304"/>
                        <a:ea typeface="Times New Roman" panose="02020503050405090304"/>
                      </a:endParaRPr>
                    </a:p>
                  </a:txBody>
                  <a:tcPr marL="0" marR="0" marT="0" marB="0" anchor="ctr" anchorCtr="0">
                    <a:lnL>
                      <a:noFill/>
                    </a:lnL>
                    <a:lnR>
                      <a:noFill/>
                    </a:lnR>
                    <a:lnT>
                      <a:noFill/>
                    </a:lnT>
                    <a:lnB w="6350" cap="flat" cmpd="sng">
                      <a:solidFill>
                        <a:srgbClr val="000008"/>
                      </a:solidFill>
                      <a:prstDash val="solid"/>
                      <a:headEnd type="none" w="med" len="med"/>
                      <a:tailEnd type="none" w="med" len="med"/>
                    </a:lnB>
                    <a:noFill/>
                  </a:tcPr>
                </a:tc>
              </a:tr>
              <a:tr h="252095">
                <a:tc>
                  <a:txBody>
                    <a:bodyPr/>
                    <a:p>
                      <a:pPr marL="68580" indent="0" algn="ctr">
                        <a:lnSpc>
                          <a:spcPct val="114000"/>
                        </a:lnSpc>
                        <a:spcBef>
                          <a:spcPct val="0"/>
                        </a:spcBef>
                        <a:spcAft>
                          <a:spcPct val="0"/>
                        </a:spcAft>
                      </a:pPr>
                      <a:r>
                        <a:rPr lang="en-US" altLang="zh-CN" sz="1200">
                          <a:latin typeface="Times New Roman" panose="02020503050405090304"/>
                          <a:ea typeface="等线" panose="020F0502020204030204"/>
                        </a:rPr>
                        <a:t> </a:t>
                      </a:r>
                      <a:endParaRPr lang="en-US" altLang="zh-CN" sz="1200">
                        <a:latin typeface="Times New Roman" panose="02020503050405090304"/>
                        <a:ea typeface="等线" panose="020F0502020204030204"/>
                      </a:endParaRPr>
                    </a:p>
                  </a:txBody>
                  <a:tcPr marL="0" marR="0" marT="0" marB="0" anchor="t" anchorCtr="0">
                    <a:lnL>
                      <a:noFill/>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a:noFill/>
                    </a:lnB>
                    <a:noFill/>
                  </a:tcPr>
                </a:tc>
                <a:tc>
                  <a:txBody>
                    <a:bodyPr/>
                    <a:p>
                      <a:pPr marL="68580" indent="0" algn="ctr">
                        <a:lnSpc>
                          <a:spcPct val="114000"/>
                        </a:lnSpc>
                        <a:spcBef>
                          <a:spcPct val="0"/>
                        </a:spcBef>
                        <a:spcAft>
                          <a:spcPct val="0"/>
                        </a:spcAft>
                      </a:pPr>
                      <a:r>
                        <a:rPr lang="en-US" altLang="zh-CN" sz="1200">
                          <a:latin typeface="Times New Roman" panose="02020503050405090304"/>
                          <a:ea typeface="Times New Roman" panose="02020503050405090304"/>
                        </a:rPr>
                        <a:t>Transformer</a:t>
                      </a:r>
                      <a:endParaRPr lang="en-US" altLang="zh-CN" sz="1200">
                        <a:latin typeface="Times New Roman" panose="02020503050405090304"/>
                        <a:ea typeface="Times New Roman" panose="02020503050405090304"/>
                      </a:endParaRPr>
                    </a:p>
                  </a:txBody>
                  <a:tcPr marL="0" marR="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a:noFill/>
                    </a:lnB>
                    <a:noFill/>
                  </a:tcPr>
                </a:tc>
                <a:tc>
                  <a:txBody>
                    <a:bodyPr/>
                    <a:p>
                      <a:pPr marL="68580" indent="0" algn="ctr" fontAlgn="ctr">
                        <a:lnSpc>
                          <a:spcPct val="114000"/>
                        </a:lnSpc>
                        <a:spcBef>
                          <a:spcPct val="0"/>
                        </a:spcBef>
                        <a:spcAft>
                          <a:spcPts val="1000"/>
                        </a:spcAft>
                      </a:pPr>
                      <a:r>
                        <a:rPr lang="en-US" altLang="zh-CN" sz="1400" i="0">
                          <a:solidFill>
                            <a:srgbClr val="000000"/>
                          </a:solidFill>
                          <a:latin typeface="Times New Roman" panose="02020503050405090304"/>
                          <a:ea typeface="Times New Roman" panose="02020503050405090304"/>
                        </a:rPr>
                        <a:t>0.430412</a:t>
                      </a:r>
                      <a:endParaRPr lang="en-US" altLang="zh-CN" sz="1400" i="0">
                        <a:solidFill>
                          <a:srgbClr val="000000"/>
                        </a:solidFill>
                        <a:latin typeface="Times New Roman" panose="02020503050405090304"/>
                        <a:ea typeface="Times New Roman" panose="02020503050405090304"/>
                      </a:endParaRPr>
                    </a:p>
                  </a:txBody>
                  <a:tcPr marL="0" marR="0" marT="0" marB="0" anchor="ctr" anchorCtr="0">
                    <a:lnL w="6350" cap="flat" cmpd="sng">
                      <a:solidFill>
                        <a:srgbClr val="000008"/>
                      </a:solidFill>
                      <a:prstDash val="solid"/>
                      <a:headEnd type="none" w="med" len="med"/>
                      <a:tailEnd type="none" w="med" len="med"/>
                    </a:lnL>
                    <a:lnR>
                      <a:noFill/>
                    </a:lnR>
                    <a:lnT w="6350" cap="flat" cmpd="sng">
                      <a:solidFill>
                        <a:srgbClr val="000008"/>
                      </a:solidFill>
                      <a:prstDash val="solid"/>
                      <a:headEnd type="none" w="med" len="med"/>
                      <a:tailEnd type="none" w="med" len="med"/>
                    </a:lnT>
                    <a:lnB>
                      <a:noFill/>
                    </a:lnB>
                    <a:noFill/>
                  </a:tcPr>
                </a:tc>
                <a:tc>
                  <a:txBody>
                    <a:bodyPr/>
                    <a:p>
                      <a:pPr marL="68580" indent="0" algn="ctr" fontAlgn="ctr">
                        <a:lnSpc>
                          <a:spcPct val="114000"/>
                        </a:lnSpc>
                        <a:spcBef>
                          <a:spcPct val="0"/>
                        </a:spcBef>
                        <a:spcAft>
                          <a:spcPts val="1000"/>
                        </a:spcAft>
                      </a:pPr>
                      <a:r>
                        <a:rPr lang="en-US" altLang="zh-CN" sz="1400" i="0">
                          <a:solidFill>
                            <a:srgbClr val="000000"/>
                          </a:solidFill>
                          <a:latin typeface="Times New Roman" panose="02020503050405090304"/>
                          <a:ea typeface="Times New Roman" panose="02020503050405090304"/>
                        </a:rPr>
                        <a:t>0.522269</a:t>
                      </a:r>
                      <a:endParaRPr lang="en-US" altLang="zh-CN" sz="1400" i="0">
                        <a:solidFill>
                          <a:srgbClr val="000000"/>
                        </a:solidFill>
                        <a:latin typeface="Times New Roman" panose="02020503050405090304"/>
                        <a:ea typeface="Times New Roman" panose="02020503050405090304"/>
                      </a:endParaRPr>
                    </a:p>
                  </a:txBody>
                  <a:tcPr marL="0" marR="0" marT="0" marB="0" anchor="ctr" anchorCtr="0">
                    <a:lnL>
                      <a:noFill/>
                    </a:lnL>
                    <a:lnR>
                      <a:noFill/>
                    </a:lnR>
                    <a:lnT w="6350" cap="flat" cmpd="sng">
                      <a:solidFill>
                        <a:srgbClr val="000008"/>
                      </a:solidFill>
                      <a:prstDash val="solid"/>
                      <a:headEnd type="none" w="med" len="med"/>
                      <a:tailEnd type="none" w="med" len="med"/>
                    </a:lnT>
                    <a:lnB>
                      <a:noFill/>
                    </a:lnB>
                    <a:noFill/>
                  </a:tcPr>
                </a:tc>
                <a:tc>
                  <a:txBody>
                    <a:bodyPr/>
                    <a:p>
                      <a:pPr marL="68580" indent="0" algn="ctr" fontAlgn="ctr">
                        <a:lnSpc>
                          <a:spcPct val="114000"/>
                        </a:lnSpc>
                        <a:spcBef>
                          <a:spcPct val="0"/>
                        </a:spcBef>
                        <a:spcAft>
                          <a:spcPts val="1000"/>
                        </a:spcAft>
                      </a:pPr>
                      <a:r>
                        <a:rPr lang="en-US" altLang="zh-CN" sz="1400" i="0">
                          <a:solidFill>
                            <a:srgbClr val="000000"/>
                          </a:solidFill>
                          <a:latin typeface="Times New Roman" panose="02020503050405090304"/>
                          <a:ea typeface="Times New Roman" panose="02020503050405090304"/>
                        </a:rPr>
                        <a:t>746.9957</a:t>
                      </a:r>
                      <a:endParaRPr lang="en-US" altLang="zh-CN" sz="1400" i="0">
                        <a:solidFill>
                          <a:srgbClr val="000000"/>
                        </a:solidFill>
                        <a:latin typeface="Times New Roman" panose="02020503050405090304"/>
                        <a:ea typeface="Times New Roman" panose="02020503050405090304"/>
                      </a:endParaRPr>
                    </a:p>
                  </a:txBody>
                  <a:tcPr marL="0" marR="0" marT="0" marB="0" anchor="ctr" anchorCtr="0">
                    <a:lnL>
                      <a:noFill/>
                    </a:lnL>
                    <a:lnR>
                      <a:noFill/>
                    </a:lnR>
                    <a:lnT w="6350" cap="flat" cmpd="sng">
                      <a:solidFill>
                        <a:srgbClr val="000008"/>
                      </a:solidFill>
                      <a:prstDash val="solid"/>
                      <a:headEnd type="none" w="med" len="med"/>
                      <a:tailEnd type="none" w="med" len="med"/>
                    </a:lnT>
                    <a:lnB>
                      <a:noFill/>
                    </a:lnB>
                    <a:noFill/>
                  </a:tcPr>
                </a:tc>
                <a:tc>
                  <a:txBody>
                    <a:bodyPr/>
                    <a:p>
                      <a:pPr marL="68580" indent="0" algn="ctr" fontAlgn="ctr">
                        <a:lnSpc>
                          <a:spcPct val="114000"/>
                        </a:lnSpc>
                        <a:spcBef>
                          <a:spcPct val="0"/>
                        </a:spcBef>
                        <a:spcAft>
                          <a:spcPts val="1000"/>
                        </a:spcAft>
                      </a:pPr>
                      <a:r>
                        <a:rPr lang="en-US" altLang="zh-CN" sz="1400" i="0">
                          <a:solidFill>
                            <a:srgbClr val="000000"/>
                          </a:solidFill>
                          <a:latin typeface="Times New Roman" panose="02020503050405090304"/>
                          <a:ea typeface="Times New Roman" panose="02020503050405090304"/>
                        </a:rPr>
                        <a:t>80688.192</a:t>
                      </a:r>
                      <a:endParaRPr lang="en-US" altLang="zh-CN" sz="1400" i="0">
                        <a:solidFill>
                          <a:srgbClr val="000000"/>
                        </a:solidFill>
                        <a:latin typeface="Times New Roman" panose="02020503050405090304"/>
                        <a:ea typeface="Times New Roman" panose="02020503050405090304"/>
                      </a:endParaRPr>
                    </a:p>
                  </a:txBody>
                  <a:tcPr marL="0" marR="0" marT="0" marB="0" anchor="ctr" anchorCtr="0">
                    <a:lnL>
                      <a:noFill/>
                    </a:lnL>
                    <a:lnR>
                      <a:noFill/>
                    </a:lnR>
                    <a:lnT w="6350" cap="flat" cmpd="sng">
                      <a:solidFill>
                        <a:srgbClr val="000008"/>
                      </a:solidFill>
                      <a:prstDash val="solid"/>
                      <a:headEnd type="none" w="med" len="med"/>
                      <a:tailEnd type="none" w="med" len="med"/>
                    </a:lnT>
                    <a:lnB>
                      <a:noFill/>
                    </a:lnB>
                    <a:noFill/>
                  </a:tcPr>
                </a:tc>
              </a:tr>
              <a:tr h="252095">
                <a:tc>
                  <a:txBody>
                    <a:bodyPr/>
                    <a:p>
                      <a:pPr marL="68580" indent="0" algn="ctr">
                        <a:lnSpc>
                          <a:spcPct val="114000"/>
                        </a:lnSpc>
                        <a:spcBef>
                          <a:spcPct val="0"/>
                        </a:spcBef>
                        <a:spcAft>
                          <a:spcPct val="0"/>
                        </a:spcAft>
                      </a:pPr>
                      <a:r>
                        <a:rPr lang="en-US" altLang="zh-CN" sz="1200">
                          <a:latin typeface="Times New Roman" panose="02020503050405090304"/>
                          <a:ea typeface="等线" panose="020F0502020204030204"/>
                        </a:rPr>
                        <a:t> </a:t>
                      </a:r>
                      <a:endParaRPr lang="en-US" altLang="zh-CN" sz="1200">
                        <a:latin typeface="Times New Roman" panose="02020503050405090304"/>
                        <a:ea typeface="等线" panose="020F0502020204030204"/>
                      </a:endParaRPr>
                    </a:p>
                  </a:txBody>
                  <a:tcPr marL="0" marR="0" marT="0" marB="0" anchor="t" anchorCtr="0">
                    <a:lnL>
                      <a:noFill/>
                    </a:lnL>
                    <a:lnR w="6350" cap="flat" cmpd="sng">
                      <a:solidFill>
                        <a:srgbClr val="000008"/>
                      </a:solidFill>
                      <a:prstDash val="solid"/>
                      <a:headEnd type="none" w="med" len="med"/>
                      <a:tailEnd type="none" w="med" len="med"/>
                    </a:lnR>
                    <a:lnT>
                      <a:noFill/>
                    </a:lnT>
                    <a:lnB>
                      <a:noFill/>
                    </a:lnB>
                    <a:noFill/>
                  </a:tcPr>
                </a:tc>
                <a:tc>
                  <a:txBody>
                    <a:bodyPr/>
                    <a:p>
                      <a:pPr marL="68580" indent="0" algn="ctr">
                        <a:lnSpc>
                          <a:spcPct val="114000"/>
                        </a:lnSpc>
                        <a:spcBef>
                          <a:spcPct val="0"/>
                        </a:spcBef>
                        <a:spcAft>
                          <a:spcPct val="0"/>
                        </a:spcAft>
                      </a:pPr>
                      <a:r>
                        <a:rPr lang="en-US" altLang="zh-CN" sz="1200">
                          <a:latin typeface="Times New Roman" panose="02020503050405090304"/>
                          <a:ea typeface="Times New Roman" panose="02020503050405090304"/>
                        </a:rPr>
                        <a:t>TransformerL</a:t>
                      </a:r>
                      <a:r>
                        <a:rPr lang="en-US" altLang="zh-CN" sz="1200">
                          <a:latin typeface="Times New Roman" panose="02020503050405090304"/>
                          <a:ea typeface="等线" panose="020F0502020204030204"/>
                        </a:rPr>
                        <a:t>1</a:t>
                      </a:r>
                      <a:endParaRPr lang="en-US" altLang="zh-CN" sz="1200">
                        <a:latin typeface="Times New Roman" panose="02020503050405090304"/>
                        <a:ea typeface="等线" panose="020F0502020204030204"/>
                      </a:endParaRPr>
                    </a:p>
                  </a:txBody>
                  <a:tcPr marL="0" marR="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a:noFill/>
                    </a:lnT>
                    <a:lnB>
                      <a:noFill/>
                    </a:lnB>
                    <a:noFill/>
                  </a:tcPr>
                </a:tc>
                <a:tc>
                  <a:txBody>
                    <a:bodyPr/>
                    <a:p>
                      <a:pPr marL="68580" indent="0" algn="ctr" fontAlgn="ctr">
                        <a:lnSpc>
                          <a:spcPct val="114000"/>
                        </a:lnSpc>
                        <a:spcBef>
                          <a:spcPct val="0"/>
                        </a:spcBef>
                        <a:spcAft>
                          <a:spcPts val="1000"/>
                        </a:spcAft>
                      </a:pPr>
                      <a:r>
                        <a:rPr lang="en-US" altLang="zh-CN" sz="1400" b="1" i="0">
                          <a:solidFill>
                            <a:srgbClr val="000000"/>
                          </a:solidFill>
                          <a:latin typeface="Times New Roman Bold" panose="02020503050405090304" charset="0"/>
                          <a:ea typeface="Times New Roman" panose="02020503050405090304"/>
                          <a:cs typeface="Times New Roman Bold" panose="02020503050405090304" charset="0"/>
                        </a:rPr>
                        <a:t>0.164446</a:t>
                      </a:r>
                      <a:endParaRPr lang="en-US" altLang="zh-CN" sz="1400" b="1" i="0">
                        <a:solidFill>
                          <a:srgbClr val="000000"/>
                        </a:solidFill>
                        <a:latin typeface="Times New Roman Bold" panose="02020503050405090304" charset="0"/>
                        <a:ea typeface="Times New Roman" panose="02020503050405090304"/>
                        <a:cs typeface="Times New Roman Bold" panose="02020503050405090304" charset="0"/>
                      </a:endParaRPr>
                    </a:p>
                  </a:txBody>
                  <a:tcPr marL="0" marR="0" marT="0" marB="0" anchor="ctr" anchorCtr="0">
                    <a:lnL w="6350" cap="flat" cmpd="sng">
                      <a:solidFill>
                        <a:srgbClr val="000008"/>
                      </a:solidFill>
                      <a:prstDash val="solid"/>
                      <a:headEnd type="none" w="med" len="med"/>
                      <a:tailEnd type="none" w="med" len="med"/>
                    </a:lnL>
                    <a:lnR>
                      <a:noFill/>
                    </a:lnR>
                    <a:lnT>
                      <a:noFill/>
                    </a:lnT>
                    <a:lnB>
                      <a:noFill/>
                    </a:lnB>
                    <a:noFill/>
                  </a:tcPr>
                </a:tc>
                <a:tc>
                  <a:txBody>
                    <a:bodyPr/>
                    <a:p>
                      <a:pPr marL="68580" indent="0" algn="ctr" fontAlgn="ctr">
                        <a:lnSpc>
                          <a:spcPct val="114000"/>
                        </a:lnSpc>
                        <a:spcBef>
                          <a:spcPct val="0"/>
                        </a:spcBef>
                        <a:spcAft>
                          <a:spcPts val="1000"/>
                        </a:spcAft>
                      </a:pPr>
                      <a:r>
                        <a:rPr lang="en-US" altLang="zh-CN" sz="1400" b="1" i="0">
                          <a:solidFill>
                            <a:srgbClr val="000000"/>
                          </a:solidFill>
                          <a:latin typeface="Times New Roman Bold" panose="02020503050405090304" charset="0"/>
                          <a:ea typeface="Times New Roman" panose="02020503050405090304"/>
                          <a:cs typeface="Times New Roman Bold" panose="02020503050405090304" charset="0"/>
                        </a:rPr>
                        <a:t>0.783375</a:t>
                      </a:r>
                      <a:endParaRPr lang="en-US" altLang="zh-CN" sz="1400" b="1" i="0">
                        <a:solidFill>
                          <a:srgbClr val="000000"/>
                        </a:solidFill>
                        <a:latin typeface="Times New Roman Bold" panose="02020503050405090304" charset="0"/>
                        <a:ea typeface="Times New Roman" panose="02020503050405090304"/>
                        <a:cs typeface="Times New Roman Bold" panose="02020503050405090304" charset="0"/>
                      </a:endParaRPr>
                    </a:p>
                  </a:txBody>
                  <a:tcPr marL="0" marR="0" marT="0" marB="0" anchor="ctr" anchorCtr="0">
                    <a:lnL>
                      <a:noFill/>
                    </a:lnL>
                    <a:lnR>
                      <a:noFill/>
                    </a:lnR>
                    <a:lnT>
                      <a:noFill/>
                    </a:lnT>
                    <a:lnB>
                      <a:noFill/>
                    </a:lnB>
                    <a:noFill/>
                  </a:tcPr>
                </a:tc>
                <a:tc>
                  <a:txBody>
                    <a:bodyPr/>
                    <a:p>
                      <a:pPr marL="68580" indent="0" algn="ctr" fontAlgn="ctr">
                        <a:lnSpc>
                          <a:spcPct val="114000"/>
                        </a:lnSpc>
                        <a:spcBef>
                          <a:spcPct val="0"/>
                        </a:spcBef>
                        <a:spcAft>
                          <a:spcPts val="1000"/>
                        </a:spcAft>
                      </a:pPr>
                      <a:r>
                        <a:rPr lang="en-US" altLang="zh-CN" sz="1400" i="0">
                          <a:solidFill>
                            <a:srgbClr val="000000"/>
                          </a:solidFill>
                          <a:latin typeface="Times New Roman" panose="02020503050405090304"/>
                          <a:ea typeface="Times New Roman" panose="02020503050405090304"/>
                        </a:rPr>
                        <a:t>746.9957</a:t>
                      </a:r>
                      <a:endParaRPr lang="en-US" altLang="zh-CN" sz="1400" i="0">
                        <a:solidFill>
                          <a:srgbClr val="000000"/>
                        </a:solidFill>
                        <a:latin typeface="Times New Roman" panose="02020503050405090304"/>
                        <a:ea typeface="Times New Roman" panose="02020503050405090304"/>
                      </a:endParaRPr>
                    </a:p>
                  </a:txBody>
                  <a:tcPr marL="0" marR="0" marT="0" marB="0" anchor="ctr" anchorCtr="0">
                    <a:lnL>
                      <a:noFill/>
                    </a:lnL>
                    <a:lnR>
                      <a:noFill/>
                    </a:lnR>
                    <a:lnT>
                      <a:noFill/>
                    </a:lnT>
                    <a:lnB>
                      <a:noFill/>
                    </a:lnB>
                    <a:noFill/>
                  </a:tcPr>
                </a:tc>
                <a:tc>
                  <a:txBody>
                    <a:bodyPr/>
                    <a:p>
                      <a:pPr marL="68580" indent="0" algn="ctr" fontAlgn="ctr">
                        <a:lnSpc>
                          <a:spcPct val="114000"/>
                        </a:lnSpc>
                        <a:spcBef>
                          <a:spcPct val="0"/>
                        </a:spcBef>
                        <a:spcAft>
                          <a:spcPts val="1000"/>
                        </a:spcAft>
                      </a:pPr>
                      <a:r>
                        <a:rPr lang="en-US" altLang="zh-CN" sz="1400" i="0">
                          <a:solidFill>
                            <a:srgbClr val="000000"/>
                          </a:solidFill>
                          <a:latin typeface="Times New Roman" panose="02020503050405090304"/>
                          <a:ea typeface="Times New Roman" panose="02020503050405090304"/>
                        </a:rPr>
                        <a:t>80688.192</a:t>
                      </a:r>
                      <a:endParaRPr lang="en-US" altLang="zh-CN" sz="1400" i="0">
                        <a:solidFill>
                          <a:srgbClr val="000000"/>
                        </a:solidFill>
                        <a:latin typeface="Times New Roman" panose="02020503050405090304"/>
                        <a:ea typeface="Times New Roman" panose="02020503050405090304"/>
                      </a:endParaRPr>
                    </a:p>
                  </a:txBody>
                  <a:tcPr marL="0" marR="0" marT="0" marB="0" anchor="ctr" anchorCtr="0">
                    <a:lnL>
                      <a:noFill/>
                    </a:lnL>
                    <a:lnR>
                      <a:noFill/>
                    </a:lnR>
                    <a:lnT>
                      <a:noFill/>
                    </a:lnT>
                    <a:lnB>
                      <a:noFill/>
                    </a:lnB>
                    <a:noFill/>
                  </a:tcPr>
                </a:tc>
              </a:tr>
              <a:tr h="252095">
                <a:tc>
                  <a:txBody>
                    <a:bodyPr/>
                    <a:p>
                      <a:pPr marL="68580" indent="0" algn="ctr">
                        <a:lnSpc>
                          <a:spcPct val="114000"/>
                        </a:lnSpc>
                        <a:spcBef>
                          <a:spcPct val="0"/>
                        </a:spcBef>
                        <a:spcAft>
                          <a:spcPct val="0"/>
                        </a:spcAft>
                      </a:pPr>
                      <a:r>
                        <a:rPr lang="en-US" altLang="zh-CN" sz="1200">
                          <a:latin typeface="Times New Roman" panose="02020503050405090304"/>
                          <a:ea typeface="等线" panose="020F0502020204030204"/>
                        </a:rPr>
                        <a:t>10-&gt;5</a:t>
                      </a:r>
                      <a:endParaRPr lang="en-US" altLang="zh-CN" sz="1200">
                        <a:latin typeface="Times New Roman" panose="02020503050405090304"/>
                        <a:ea typeface="等线" panose="020F0502020204030204"/>
                      </a:endParaRPr>
                    </a:p>
                  </a:txBody>
                  <a:tcPr marL="0" marR="0" marT="0" marB="0" anchor="t" anchorCtr="0">
                    <a:lnL>
                      <a:noFill/>
                    </a:lnL>
                    <a:lnR w="6350" cap="flat" cmpd="sng">
                      <a:solidFill>
                        <a:srgbClr val="000008"/>
                      </a:solidFill>
                      <a:prstDash val="solid"/>
                      <a:headEnd type="none" w="med" len="med"/>
                      <a:tailEnd type="none" w="med" len="med"/>
                    </a:lnR>
                    <a:lnT>
                      <a:noFill/>
                    </a:lnT>
                    <a:lnB>
                      <a:noFill/>
                    </a:lnB>
                    <a:noFill/>
                  </a:tcPr>
                </a:tc>
                <a:tc>
                  <a:txBody>
                    <a:bodyPr/>
                    <a:p>
                      <a:pPr marL="68580" indent="0" algn="ctr">
                        <a:lnSpc>
                          <a:spcPct val="114000"/>
                        </a:lnSpc>
                        <a:spcBef>
                          <a:spcPct val="0"/>
                        </a:spcBef>
                        <a:spcAft>
                          <a:spcPct val="0"/>
                        </a:spcAft>
                      </a:pPr>
                      <a:r>
                        <a:rPr lang="en-US" altLang="zh-CN" sz="1200">
                          <a:latin typeface="Times New Roman" panose="02020503050405090304"/>
                          <a:ea typeface="Times New Roman" panose="02020503050405090304"/>
                        </a:rPr>
                        <a:t>Transformer</a:t>
                      </a:r>
                      <a:r>
                        <a:rPr lang="en-US" altLang="zh-CN" sz="1200">
                          <a:latin typeface="Times New Roman" panose="02020503050405090304"/>
                          <a:ea typeface="等线" panose="020F0502020204030204"/>
                        </a:rPr>
                        <a:t>L2</a:t>
                      </a:r>
                      <a:endParaRPr lang="en-US" altLang="zh-CN" sz="1200">
                        <a:latin typeface="Times New Roman" panose="02020503050405090304"/>
                        <a:ea typeface="等线" panose="020F0502020204030204"/>
                      </a:endParaRPr>
                    </a:p>
                  </a:txBody>
                  <a:tcPr marL="0" marR="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a:noFill/>
                    </a:lnT>
                    <a:lnB>
                      <a:noFill/>
                    </a:lnB>
                    <a:noFill/>
                  </a:tcPr>
                </a:tc>
                <a:tc>
                  <a:txBody>
                    <a:bodyPr/>
                    <a:p>
                      <a:pPr marL="68580" indent="0" algn="ctr" fontAlgn="ctr">
                        <a:lnSpc>
                          <a:spcPct val="114000"/>
                        </a:lnSpc>
                        <a:spcBef>
                          <a:spcPct val="0"/>
                        </a:spcBef>
                        <a:spcAft>
                          <a:spcPts val="1000"/>
                        </a:spcAft>
                      </a:pPr>
                      <a:r>
                        <a:rPr lang="en-US" altLang="zh-CN" sz="1400" i="0">
                          <a:solidFill>
                            <a:srgbClr val="000000"/>
                          </a:solidFill>
                          <a:latin typeface="Times New Roman" panose="02020503050405090304"/>
                          <a:ea typeface="Times New Roman" panose="02020503050405090304"/>
                        </a:rPr>
                        <a:t>0.169161</a:t>
                      </a:r>
                      <a:endParaRPr lang="en-US" altLang="zh-CN" sz="1400" i="0">
                        <a:solidFill>
                          <a:srgbClr val="000000"/>
                        </a:solidFill>
                        <a:latin typeface="Times New Roman" panose="02020503050405090304"/>
                        <a:ea typeface="Times New Roman" panose="02020503050405090304"/>
                      </a:endParaRPr>
                    </a:p>
                  </a:txBody>
                  <a:tcPr marL="0" marR="0" marT="0" marB="0" anchor="ctr" anchorCtr="0">
                    <a:lnL w="6350" cap="flat" cmpd="sng">
                      <a:solidFill>
                        <a:srgbClr val="000008"/>
                      </a:solidFill>
                      <a:prstDash val="solid"/>
                      <a:headEnd type="none" w="med" len="med"/>
                      <a:tailEnd type="none" w="med" len="med"/>
                    </a:lnL>
                    <a:lnR>
                      <a:noFill/>
                    </a:lnR>
                    <a:lnT>
                      <a:noFill/>
                    </a:lnT>
                    <a:lnB>
                      <a:noFill/>
                    </a:lnB>
                    <a:noFill/>
                  </a:tcPr>
                </a:tc>
                <a:tc>
                  <a:txBody>
                    <a:bodyPr/>
                    <a:p>
                      <a:pPr marL="68580" indent="0" algn="ctr" fontAlgn="ctr">
                        <a:lnSpc>
                          <a:spcPct val="114000"/>
                        </a:lnSpc>
                        <a:spcBef>
                          <a:spcPct val="0"/>
                        </a:spcBef>
                        <a:spcAft>
                          <a:spcPts val="1000"/>
                        </a:spcAft>
                      </a:pPr>
                      <a:r>
                        <a:rPr lang="en-US" altLang="zh-CN" sz="1400" i="0">
                          <a:solidFill>
                            <a:srgbClr val="000000"/>
                          </a:solidFill>
                          <a:latin typeface="Times New Roman" panose="02020503050405090304"/>
                          <a:ea typeface="Times New Roman" panose="02020503050405090304"/>
                        </a:rPr>
                        <a:t>0.778538</a:t>
                      </a:r>
                      <a:endParaRPr lang="en-US" altLang="zh-CN" sz="1400" i="0">
                        <a:solidFill>
                          <a:srgbClr val="000000"/>
                        </a:solidFill>
                        <a:latin typeface="Times New Roman" panose="02020503050405090304"/>
                        <a:ea typeface="Times New Roman" panose="02020503050405090304"/>
                      </a:endParaRPr>
                    </a:p>
                  </a:txBody>
                  <a:tcPr marL="0" marR="0" marT="0" marB="0" anchor="ctr" anchorCtr="0">
                    <a:lnL>
                      <a:noFill/>
                    </a:lnL>
                    <a:lnR>
                      <a:noFill/>
                    </a:lnR>
                    <a:lnT>
                      <a:noFill/>
                    </a:lnT>
                    <a:lnB>
                      <a:noFill/>
                    </a:lnB>
                    <a:noFill/>
                  </a:tcPr>
                </a:tc>
                <a:tc>
                  <a:txBody>
                    <a:bodyPr/>
                    <a:p>
                      <a:pPr marL="68580" indent="0" algn="ctr" fontAlgn="ctr">
                        <a:lnSpc>
                          <a:spcPct val="114000"/>
                        </a:lnSpc>
                        <a:spcBef>
                          <a:spcPct val="0"/>
                        </a:spcBef>
                        <a:spcAft>
                          <a:spcPts val="1000"/>
                        </a:spcAft>
                      </a:pPr>
                      <a:r>
                        <a:rPr lang="en-US" altLang="zh-CN" sz="1400" i="0">
                          <a:solidFill>
                            <a:srgbClr val="000000"/>
                          </a:solidFill>
                          <a:latin typeface="Times New Roman" panose="02020503050405090304"/>
                          <a:ea typeface="Times New Roman" panose="02020503050405090304"/>
                        </a:rPr>
                        <a:t>746.9957</a:t>
                      </a:r>
                      <a:endParaRPr lang="en-US" altLang="zh-CN" sz="1400" i="0">
                        <a:solidFill>
                          <a:srgbClr val="000000"/>
                        </a:solidFill>
                        <a:latin typeface="Times New Roman" panose="02020503050405090304"/>
                        <a:ea typeface="Times New Roman" panose="02020503050405090304"/>
                      </a:endParaRPr>
                    </a:p>
                  </a:txBody>
                  <a:tcPr marL="0" marR="0" marT="0" marB="0" anchor="ctr" anchorCtr="0">
                    <a:lnL>
                      <a:noFill/>
                    </a:lnL>
                    <a:lnR>
                      <a:noFill/>
                    </a:lnR>
                    <a:lnT>
                      <a:noFill/>
                    </a:lnT>
                    <a:lnB>
                      <a:noFill/>
                    </a:lnB>
                    <a:noFill/>
                  </a:tcPr>
                </a:tc>
                <a:tc>
                  <a:txBody>
                    <a:bodyPr/>
                    <a:p>
                      <a:pPr marL="68580" indent="0" algn="ctr" fontAlgn="ctr">
                        <a:lnSpc>
                          <a:spcPct val="114000"/>
                        </a:lnSpc>
                        <a:spcBef>
                          <a:spcPct val="0"/>
                        </a:spcBef>
                        <a:spcAft>
                          <a:spcPts val="1000"/>
                        </a:spcAft>
                      </a:pPr>
                      <a:r>
                        <a:rPr lang="en-US" altLang="zh-CN" sz="1400" i="0">
                          <a:solidFill>
                            <a:srgbClr val="000000"/>
                          </a:solidFill>
                          <a:latin typeface="Times New Roman" panose="02020503050405090304"/>
                          <a:ea typeface="Times New Roman" panose="02020503050405090304"/>
                        </a:rPr>
                        <a:t>80688.192</a:t>
                      </a:r>
                      <a:endParaRPr lang="en-US" altLang="zh-CN" sz="1400" i="0">
                        <a:solidFill>
                          <a:srgbClr val="000000"/>
                        </a:solidFill>
                        <a:latin typeface="Times New Roman" panose="02020503050405090304"/>
                        <a:ea typeface="Times New Roman" panose="02020503050405090304"/>
                      </a:endParaRPr>
                    </a:p>
                  </a:txBody>
                  <a:tcPr marL="0" marR="0" marT="0" marB="0" anchor="ctr" anchorCtr="0">
                    <a:lnL>
                      <a:noFill/>
                    </a:lnL>
                    <a:lnR>
                      <a:noFill/>
                    </a:lnR>
                    <a:lnT>
                      <a:noFill/>
                    </a:lnT>
                    <a:lnB>
                      <a:noFill/>
                    </a:lnB>
                    <a:noFill/>
                  </a:tcPr>
                </a:tc>
              </a:tr>
              <a:tr h="251460">
                <a:tc>
                  <a:txBody>
                    <a:bodyPr/>
                    <a:p>
                      <a:pPr marL="68580" indent="0" algn="ctr">
                        <a:lnSpc>
                          <a:spcPct val="114000"/>
                        </a:lnSpc>
                        <a:spcBef>
                          <a:spcPct val="0"/>
                        </a:spcBef>
                        <a:spcAft>
                          <a:spcPct val="0"/>
                        </a:spcAft>
                      </a:pPr>
                      <a:r>
                        <a:rPr lang="en-US" altLang="zh-CN" sz="1200">
                          <a:latin typeface="Times New Roman" panose="02020503050405090304"/>
                          <a:ea typeface="等线" panose="020F0502020204030204"/>
                        </a:rPr>
                        <a:t> </a:t>
                      </a:r>
                      <a:endParaRPr lang="en-US" altLang="zh-CN" sz="1200">
                        <a:latin typeface="Times New Roman" panose="02020503050405090304"/>
                        <a:ea typeface="等线" panose="020F0502020204030204"/>
                      </a:endParaRPr>
                    </a:p>
                  </a:txBody>
                  <a:tcPr marL="0" marR="0" marT="0" marB="0" anchor="t" anchorCtr="0">
                    <a:lnL>
                      <a:noFill/>
                    </a:lnL>
                    <a:lnR w="6350" cap="flat" cmpd="sng">
                      <a:solidFill>
                        <a:srgbClr val="000008"/>
                      </a:solidFill>
                      <a:prstDash val="solid"/>
                      <a:headEnd type="none" w="med" len="med"/>
                      <a:tailEnd type="none" w="med" len="med"/>
                    </a:lnR>
                    <a:lnT>
                      <a:noFill/>
                    </a:lnT>
                    <a:lnB>
                      <a:noFill/>
                    </a:lnB>
                    <a:noFill/>
                  </a:tcPr>
                </a:tc>
                <a:tc>
                  <a:txBody>
                    <a:bodyPr/>
                    <a:p>
                      <a:pPr marL="68580" indent="0" algn="ctr">
                        <a:lnSpc>
                          <a:spcPct val="114000"/>
                        </a:lnSpc>
                        <a:spcBef>
                          <a:spcPct val="0"/>
                        </a:spcBef>
                        <a:spcAft>
                          <a:spcPct val="0"/>
                        </a:spcAft>
                      </a:pPr>
                      <a:r>
                        <a:rPr lang="en-US" altLang="zh-CN" sz="1200">
                          <a:latin typeface="Times New Roman" panose="02020503050405090304"/>
                          <a:ea typeface="Times New Roman" panose="02020503050405090304"/>
                        </a:rPr>
                        <a:t>Informer</a:t>
                      </a:r>
                      <a:endParaRPr lang="en-US" altLang="zh-CN" sz="1200">
                        <a:latin typeface="Times New Roman" panose="02020503050405090304"/>
                        <a:ea typeface="Times New Roman" panose="02020503050405090304"/>
                      </a:endParaRPr>
                    </a:p>
                  </a:txBody>
                  <a:tcPr marL="0" marR="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a:noFill/>
                    </a:lnT>
                    <a:lnB>
                      <a:noFill/>
                    </a:lnB>
                    <a:noFill/>
                  </a:tcPr>
                </a:tc>
                <a:tc>
                  <a:txBody>
                    <a:bodyPr/>
                    <a:p>
                      <a:pPr marL="68580" indent="0" algn="ctr" fontAlgn="ctr">
                        <a:lnSpc>
                          <a:spcPct val="114000"/>
                        </a:lnSpc>
                        <a:spcBef>
                          <a:spcPct val="0"/>
                        </a:spcBef>
                        <a:spcAft>
                          <a:spcPts val="1000"/>
                        </a:spcAft>
                      </a:pPr>
                      <a:r>
                        <a:rPr lang="en-US" altLang="zh-CN" sz="1400" i="0">
                          <a:solidFill>
                            <a:srgbClr val="000000"/>
                          </a:solidFill>
                          <a:latin typeface="Times New Roman" panose="02020503050405090304"/>
                          <a:ea typeface="Times New Roman" panose="02020503050405090304"/>
                        </a:rPr>
                        <a:t>0.242704</a:t>
                      </a:r>
                      <a:endParaRPr lang="en-US" altLang="zh-CN" sz="1400" i="0">
                        <a:solidFill>
                          <a:srgbClr val="000000"/>
                        </a:solidFill>
                        <a:latin typeface="Times New Roman" panose="02020503050405090304"/>
                        <a:ea typeface="Times New Roman" panose="02020503050405090304"/>
                      </a:endParaRPr>
                    </a:p>
                  </a:txBody>
                  <a:tcPr marL="0" marR="0" marT="0" marB="0" anchor="ctr" anchorCtr="0">
                    <a:lnL w="6350" cap="flat" cmpd="sng">
                      <a:solidFill>
                        <a:srgbClr val="000008"/>
                      </a:solidFill>
                      <a:prstDash val="solid"/>
                      <a:headEnd type="none" w="med" len="med"/>
                      <a:tailEnd type="none" w="med" len="med"/>
                    </a:lnL>
                    <a:lnR>
                      <a:noFill/>
                    </a:lnR>
                    <a:lnT>
                      <a:noFill/>
                    </a:lnT>
                    <a:lnB>
                      <a:noFill/>
                    </a:lnB>
                    <a:noFill/>
                  </a:tcPr>
                </a:tc>
                <a:tc>
                  <a:txBody>
                    <a:bodyPr/>
                    <a:p>
                      <a:pPr marL="68580" indent="0" algn="ctr" fontAlgn="ctr">
                        <a:lnSpc>
                          <a:spcPct val="114000"/>
                        </a:lnSpc>
                        <a:spcBef>
                          <a:spcPct val="0"/>
                        </a:spcBef>
                        <a:spcAft>
                          <a:spcPts val="1000"/>
                        </a:spcAft>
                      </a:pPr>
                      <a:r>
                        <a:rPr lang="en-US" altLang="zh-CN" sz="1400" i="0">
                          <a:solidFill>
                            <a:srgbClr val="000000"/>
                          </a:solidFill>
                          <a:latin typeface="Times New Roman" panose="02020503050405090304"/>
                          <a:ea typeface="Times New Roman" panose="02020503050405090304"/>
                        </a:rPr>
                        <a:t>0.715702</a:t>
                      </a:r>
                      <a:endParaRPr lang="en-US" altLang="zh-CN" sz="1400" i="0">
                        <a:solidFill>
                          <a:srgbClr val="000000"/>
                        </a:solidFill>
                        <a:latin typeface="Times New Roman" panose="02020503050405090304"/>
                        <a:ea typeface="Times New Roman" panose="02020503050405090304"/>
                      </a:endParaRPr>
                    </a:p>
                  </a:txBody>
                  <a:tcPr marL="0" marR="0" marT="0" marB="0" anchor="ctr" anchorCtr="0">
                    <a:lnL>
                      <a:noFill/>
                    </a:lnL>
                    <a:lnR>
                      <a:noFill/>
                    </a:lnR>
                    <a:lnT>
                      <a:noFill/>
                    </a:lnT>
                    <a:lnB>
                      <a:noFill/>
                    </a:lnB>
                    <a:noFill/>
                  </a:tcPr>
                </a:tc>
                <a:tc>
                  <a:txBody>
                    <a:bodyPr/>
                    <a:p>
                      <a:pPr marL="68580" indent="0" algn="ctr" fontAlgn="ctr">
                        <a:lnSpc>
                          <a:spcPct val="114000"/>
                        </a:lnSpc>
                        <a:spcBef>
                          <a:spcPct val="0"/>
                        </a:spcBef>
                        <a:spcAft>
                          <a:spcPts val="1000"/>
                        </a:spcAft>
                      </a:pPr>
                      <a:r>
                        <a:rPr lang="en-US" altLang="zh-CN" sz="1400" i="0">
                          <a:solidFill>
                            <a:srgbClr val="000000"/>
                          </a:solidFill>
                          <a:latin typeface="Times New Roman" panose="02020503050405090304"/>
                          <a:ea typeface="Times New Roman" panose="02020503050405090304"/>
                        </a:rPr>
                        <a:t>780.5501</a:t>
                      </a:r>
                      <a:endParaRPr lang="en-US" altLang="zh-CN" sz="1400" i="0">
                        <a:solidFill>
                          <a:srgbClr val="000000"/>
                        </a:solidFill>
                        <a:latin typeface="Times New Roman" panose="02020503050405090304"/>
                        <a:ea typeface="Times New Roman" panose="02020503050405090304"/>
                      </a:endParaRPr>
                    </a:p>
                  </a:txBody>
                  <a:tcPr marL="0" marR="0" marT="0" marB="0" anchor="ctr" anchorCtr="0">
                    <a:lnL>
                      <a:noFill/>
                    </a:lnL>
                    <a:lnR>
                      <a:noFill/>
                    </a:lnR>
                    <a:lnT>
                      <a:noFill/>
                    </a:lnT>
                    <a:lnB>
                      <a:noFill/>
                    </a:lnB>
                    <a:noFill/>
                  </a:tcPr>
                </a:tc>
                <a:tc>
                  <a:txBody>
                    <a:bodyPr/>
                    <a:p>
                      <a:pPr marL="68580" indent="0" algn="ctr" fontAlgn="ctr">
                        <a:lnSpc>
                          <a:spcPct val="114000"/>
                        </a:lnSpc>
                        <a:spcBef>
                          <a:spcPct val="0"/>
                        </a:spcBef>
                        <a:spcAft>
                          <a:spcPts val="1000"/>
                        </a:spcAft>
                      </a:pPr>
                      <a:r>
                        <a:rPr lang="en-US" altLang="zh-CN" sz="1400" i="0">
                          <a:solidFill>
                            <a:srgbClr val="000000"/>
                          </a:solidFill>
                          <a:latin typeface="Times New Roman" panose="02020503050405090304"/>
                          <a:ea typeface="Times New Roman" panose="02020503050405090304"/>
                        </a:rPr>
                        <a:t>93277.248</a:t>
                      </a:r>
                      <a:endParaRPr lang="en-US" altLang="zh-CN" sz="1400" i="0">
                        <a:solidFill>
                          <a:srgbClr val="000000"/>
                        </a:solidFill>
                        <a:latin typeface="Times New Roman" panose="02020503050405090304"/>
                        <a:ea typeface="Times New Roman" panose="02020503050405090304"/>
                      </a:endParaRPr>
                    </a:p>
                  </a:txBody>
                  <a:tcPr marL="0" marR="0" marT="0" marB="0" anchor="ctr" anchorCtr="0">
                    <a:lnL>
                      <a:noFill/>
                    </a:lnL>
                    <a:lnR>
                      <a:noFill/>
                    </a:lnR>
                    <a:lnT>
                      <a:noFill/>
                    </a:lnT>
                    <a:lnB>
                      <a:noFill/>
                    </a:lnB>
                    <a:noFill/>
                  </a:tcPr>
                </a:tc>
              </a:tr>
              <a:tr h="252095">
                <a:tc>
                  <a:txBody>
                    <a:bodyPr/>
                    <a:p>
                      <a:pPr marL="68580" indent="0" algn="ctr">
                        <a:lnSpc>
                          <a:spcPct val="114000"/>
                        </a:lnSpc>
                        <a:spcBef>
                          <a:spcPct val="0"/>
                        </a:spcBef>
                        <a:spcAft>
                          <a:spcPct val="0"/>
                        </a:spcAft>
                      </a:pPr>
                      <a:r>
                        <a:rPr lang="en-US" altLang="zh-CN" sz="1200">
                          <a:latin typeface="Times New Roman" panose="02020503050405090304"/>
                          <a:ea typeface="等线" panose="020F0502020204030204"/>
                        </a:rPr>
                        <a:t> </a:t>
                      </a:r>
                      <a:endParaRPr lang="en-US" altLang="zh-CN" sz="1200">
                        <a:latin typeface="Times New Roman" panose="02020503050405090304"/>
                        <a:ea typeface="等线" panose="020F0502020204030204"/>
                      </a:endParaRPr>
                    </a:p>
                  </a:txBody>
                  <a:tcPr marL="0" marR="0" marT="0" marB="0" anchor="t" anchorCtr="0">
                    <a:lnL>
                      <a:noFill/>
                    </a:lnL>
                    <a:lnR w="6350" cap="flat" cmpd="sng">
                      <a:solidFill>
                        <a:srgbClr val="000008"/>
                      </a:solidFill>
                      <a:prstDash val="solid"/>
                      <a:headEnd type="none" w="med" len="med"/>
                      <a:tailEnd type="none" w="med" len="med"/>
                    </a:lnR>
                    <a:lnT>
                      <a:noFill/>
                    </a:lnT>
                    <a:lnB>
                      <a:noFill/>
                    </a:lnB>
                    <a:noFill/>
                  </a:tcPr>
                </a:tc>
                <a:tc>
                  <a:txBody>
                    <a:bodyPr/>
                    <a:p>
                      <a:pPr marL="68580" indent="0" algn="ctr">
                        <a:lnSpc>
                          <a:spcPct val="114000"/>
                        </a:lnSpc>
                        <a:spcBef>
                          <a:spcPct val="0"/>
                        </a:spcBef>
                        <a:spcAft>
                          <a:spcPct val="0"/>
                        </a:spcAft>
                      </a:pPr>
                      <a:r>
                        <a:rPr lang="en-US" altLang="zh-CN" sz="1200">
                          <a:latin typeface="Times New Roman" panose="02020503050405090304"/>
                          <a:ea typeface="Times New Roman" panose="02020503050405090304"/>
                        </a:rPr>
                        <a:t>Informer</a:t>
                      </a:r>
                      <a:r>
                        <a:rPr lang="en-US" altLang="zh-CN" sz="1200">
                          <a:latin typeface="Times New Roman" panose="02020503050405090304"/>
                          <a:ea typeface="等线" panose="020F0502020204030204"/>
                        </a:rPr>
                        <a:t>L1</a:t>
                      </a:r>
                      <a:endParaRPr lang="en-US" altLang="zh-CN" sz="1200">
                        <a:latin typeface="Times New Roman" panose="02020503050405090304"/>
                        <a:ea typeface="等线" panose="020F0502020204030204"/>
                      </a:endParaRPr>
                    </a:p>
                  </a:txBody>
                  <a:tcPr marL="0" marR="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a:noFill/>
                    </a:lnT>
                    <a:lnB>
                      <a:noFill/>
                    </a:lnB>
                    <a:noFill/>
                  </a:tcPr>
                </a:tc>
                <a:tc>
                  <a:txBody>
                    <a:bodyPr/>
                    <a:p>
                      <a:pPr marL="68580" indent="0" algn="ctr" fontAlgn="ctr">
                        <a:lnSpc>
                          <a:spcPct val="114000"/>
                        </a:lnSpc>
                        <a:spcBef>
                          <a:spcPct val="0"/>
                        </a:spcBef>
                        <a:spcAft>
                          <a:spcPts val="1000"/>
                        </a:spcAft>
                      </a:pPr>
                      <a:r>
                        <a:rPr lang="en-US" altLang="zh-CN" sz="1400" i="0">
                          <a:solidFill>
                            <a:srgbClr val="000000"/>
                          </a:solidFill>
                          <a:latin typeface="Times New Roman" panose="02020503050405090304"/>
                          <a:ea typeface="Times New Roman" panose="02020503050405090304"/>
                        </a:rPr>
                        <a:t>0.187842</a:t>
                      </a:r>
                      <a:endParaRPr lang="en-US" altLang="zh-CN" sz="1400" i="0">
                        <a:solidFill>
                          <a:srgbClr val="000000"/>
                        </a:solidFill>
                        <a:latin typeface="Times New Roman" panose="02020503050405090304"/>
                        <a:ea typeface="Times New Roman" panose="02020503050405090304"/>
                      </a:endParaRPr>
                    </a:p>
                  </a:txBody>
                  <a:tcPr marL="0" marR="0" marT="0" marB="0" anchor="ctr" anchorCtr="0">
                    <a:lnL w="6350" cap="flat" cmpd="sng">
                      <a:solidFill>
                        <a:srgbClr val="000008"/>
                      </a:solidFill>
                      <a:prstDash val="solid"/>
                      <a:headEnd type="none" w="med" len="med"/>
                      <a:tailEnd type="none" w="med" len="med"/>
                    </a:lnL>
                    <a:lnR>
                      <a:noFill/>
                    </a:lnR>
                    <a:lnT>
                      <a:noFill/>
                    </a:lnT>
                    <a:lnB>
                      <a:noFill/>
                    </a:lnB>
                    <a:noFill/>
                  </a:tcPr>
                </a:tc>
                <a:tc>
                  <a:txBody>
                    <a:bodyPr/>
                    <a:p>
                      <a:pPr marL="68580" indent="0" algn="ctr" fontAlgn="ctr">
                        <a:lnSpc>
                          <a:spcPct val="114000"/>
                        </a:lnSpc>
                        <a:spcBef>
                          <a:spcPct val="0"/>
                        </a:spcBef>
                        <a:spcAft>
                          <a:spcPts val="1000"/>
                        </a:spcAft>
                      </a:pPr>
                      <a:r>
                        <a:rPr lang="en-US" altLang="zh-CN" sz="1400" i="0">
                          <a:solidFill>
                            <a:srgbClr val="000000"/>
                          </a:solidFill>
                          <a:latin typeface="Times New Roman" panose="02020503050405090304"/>
                          <a:ea typeface="Times New Roman" panose="02020503050405090304"/>
                        </a:rPr>
                        <a:t>0.76239</a:t>
                      </a:r>
                      <a:endParaRPr lang="en-US" altLang="zh-CN" sz="1400" i="0">
                        <a:solidFill>
                          <a:srgbClr val="000000"/>
                        </a:solidFill>
                        <a:latin typeface="Times New Roman" panose="02020503050405090304"/>
                        <a:ea typeface="Times New Roman" panose="02020503050405090304"/>
                      </a:endParaRPr>
                    </a:p>
                  </a:txBody>
                  <a:tcPr marL="0" marR="0" marT="0" marB="0" anchor="ctr" anchorCtr="0">
                    <a:lnL>
                      <a:noFill/>
                    </a:lnL>
                    <a:lnR>
                      <a:noFill/>
                    </a:lnR>
                    <a:lnT>
                      <a:noFill/>
                    </a:lnT>
                    <a:lnB>
                      <a:noFill/>
                    </a:lnB>
                    <a:noFill/>
                  </a:tcPr>
                </a:tc>
                <a:tc>
                  <a:txBody>
                    <a:bodyPr/>
                    <a:p>
                      <a:pPr marL="68580" indent="0" algn="ctr" fontAlgn="ctr">
                        <a:lnSpc>
                          <a:spcPct val="114000"/>
                        </a:lnSpc>
                        <a:spcBef>
                          <a:spcPct val="0"/>
                        </a:spcBef>
                        <a:spcAft>
                          <a:spcPts val="1000"/>
                        </a:spcAft>
                      </a:pPr>
                      <a:r>
                        <a:rPr lang="en-US" altLang="zh-CN" sz="1400" i="0">
                          <a:solidFill>
                            <a:srgbClr val="000000"/>
                          </a:solidFill>
                          <a:latin typeface="Times New Roman" panose="02020503050405090304"/>
                          <a:ea typeface="Times New Roman" panose="02020503050405090304"/>
                        </a:rPr>
                        <a:t>780.5501</a:t>
                      </a:r>
                      <a:endParaRPr lang="en-US" altLang="zh-CN" sz="1400" i="0">
                        <a:solidFill>
                          <a:srgbClr val="000000"/>
                        </a:solidFill>
                        <a:latin typeface="Times New Roman" panose="02020503050405090304"/>
                        <a:ea typeface="Times New Roman" panose="02020503050405090304"/>
                      </a:endParaRPr>
                    </a:p>
                  </a:txBody>
                  <a:tcPr marL="0" marR="0" marT="0" marB="0" anchor="ctr" anchorCtr="0">
                    <a:lnL>
                      <a:noFill/>
                    </a:lnL>
                    <a:lnR>
                      <a:noFill/>
                    </a:lnR>
                    <a:lnT>
                      <a:noFill/>
                    </a:lnT>
                    <a:lnB>
                      <a:noFill/>
                    </a:lnB>
                    <a:noFill/>
                  </a:tcPr>
                </a:tc>
                <a:tc>
                  <a:txBody>
                    <a:bodyPr/>
                    <a:p>
                      <a:pPr marL="68580" indent="0" algn="ctr" fontAlgn="ctr">
                        <a:lnSpc>
                          <a:spcPct val="114000"/>
                        </a:lnSpc>
                        <a:spcBef>
                          <a:spcPct val="0"/>
                        </a:spcBef>
                        <a:spcAft>
                          <a:spcPts val="1000"/>
                        </a:spcAft>
                      </a:pPr>
                      <a:r>
                        <a:rPr lang="en-US" altLang="zh-CN" sz="1400" i="0">
                          <a:solidFill>
                            <a:srgbClr val="000000"/>
                          </a:solidFill>
                          <a:latin typeface="Times New Roman" panose="02020503050405090304"/>
                          <a:ea typeface="Times New Roman" panose="02020503050405090304"/>
                        </a:rPr>
                        <a:t>93277.248</a:t>
                      </a:r>
                      <a:endParaRPr lang="en-US" altLang="zh-CN" sz="1400" i="0">
                        <a:solidFill>
                          <a:srgbClr val="000000"/>
                        </a:solidFill>
                        <a:latin typeface="Times New Roman" panose="02020503050405090304"/>
                        <a:ea typeface="Times New Roman" panose="02020503050405090304"/>
                      </a:endParaRPr>
                    </a:p>
                  </a:txBody>
                  <a:tcPr marL="0" marR="0" marT="0" marB="0" anchor="ctr" anchorCtr="0">
                    <a:lnL>
                      <a:noFill/>
                    </a:lnL>
                    <a:lnR>
                      <a:noFill/>
                    </a:lnR>
                    <a:lnT>
                      <a:noFill/>
                    </a:lnT>
                    <a:lnB>
                      <a:noFill/>
                    </a:lnB>
                    <a:noFill/>
                  </a:tcPr>
                </a:tc>
              </a:tr>
              <a:tr h="252095">
                <a:tc>
                  <a:txBody>
                    <a:bodyPr/>
                    <a:p>
                      <a:pPr marL="68580" indent="0" algn="ctr">
                        <a:lnSpc>
                          <a:spcPct val="114000"/>
                        </a:lnSpc>
                        <a:spcBef>
                          <a:spcPct val="0"/>
                        </a:spcBef>
                        <a:spcAft>
                          <a:spcPct val="0"/>
                        </a:spcAft>
                      </a:pPr>
                      <a:r>
                        <a:rPr lang="en-US" altLang="zh-CN" sz="1200">
                          <a:latin typeface="Times New Roman" panose="02020503050405090304"/>
                          <a:ea typeface="等线" panose="020F0502020204030204"/>
                        </a:rPr>
                        <a:t> </a:t>
                      </a:r>
                      <a:endParaRPr lang="en-US" altLang="zh-CN" sz="1200">
                        <a:latin typeface="Times New Roman" panose="02020503050405090304"/>
                        <a:ea typeface="等线" panose="020F0502020204030204"/>
                      </a:endParaRPr>
                    </a:p>
                  </a:txBody>
                  <a:tcPr marL="0" marR="0" marT="0" marB="0" anchor="t" anchorCtr="0">
                    <a:lnL>
                      <a:noFill/>
                    </a:lnL>
                    <a:lnR w="6350" cap="flat" cmpd="sng">
                      <a:solidFill>
                        <a:srgbClr val="000008"/>
                      </a:solidFill>
                      <a:prstDash val="solid"/>
                      <a:headEnd type="none" w="med" len="med"/>
                      <a:tailEnd type="none" w="med" len="med"/>
                    </a:lnR>
                    <a:lnT>
                      <a:noFill/>
                    </a:lnT>
                    <a:lnB w="6350" cap="flat" cmpd="sng">
                      <a:solidFill>
                        <a:srgbClr val="000008"/>
                      </a:solidFill>
                      <a:prstDash val="solid"/>
                      <a:headEnd type="none" w="med" len="med"/>
                      <a:tailEnd type="none" w="med" len="med"/>
                    </a:lnB>
                    <a:noFill/>
                  </a:tcPr>
                </a:tc>
                <a:tc>
                  <a:txBody>
                    <a:bodyPr/>
                    <a:p>
                      <a:pPr marL="68580" indent="0" algn="ctr">
                        <a:lnSpc>
                          <a:spcPct val="114000"/>
                        </a:lnSpc>
                        <a:spcBef>
                          <a:spcPct val="0"/>
                        </a:spcBef>
                        <a:spcAft>
                          <a:spcPct val="0"/>
                        </a:spcAft>
                      </a:pPr>
                      <a:r>
                        <a:rPr lang="en-US" altLang="zh-CN" sz="1200">
                          <a:latin typeface="Times New Roman" panose="02020503050405090304"/>
                          <a:ea typeface="Times New Roman" panose="02020503050405090304"/>
                        </a:rPr>
                        <a:t>Informer</a:t>
                      </a:r>
                      <a:r>
                        <a:rPr lang="en-US" altLang="zh-CN" sz="1200">
                          <a:latin typeface="Times New Roman" panose="02020503050405090304"/>
                          <a:ea typeface="等线" panose="020F0502020204030204"/>
                        </a:rPr>
                        <a:t>L2</a:t>
                      </a:r>
                      <a:endParaRPr lang="en-US" altLang="zh-CN" sz="1200">
                        <a:latin typeface="Times New Roman" panose="02020503050405090304"/>
                        <a:ea typeface="等线" panose="020F0502020204030204"/>
                      </a:endParaRPr>
                    </a:p>
                  </a:txBody>
                  <a:tcPr marL="0" marR="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a:noFill/>
                    </a:lnT>
                    <a:lnB w="6350" cap="flat" cmpd="sng">
                      <a:solidFill>
                        <a:srgbClr val="000008"/>
                      </a:solidFill>
                      <a:prstDash val="solid"/>
                      <a:headEnd type="none" w="med" len="med"/>
                      <a:tailEnd type="none" w="med" len="med"/>
                    </a:lnB>
                    <a:noFill/>
                  </a:tcPr>
                </a:tc>
                <a:tc>
                  <a:txBody>
                    <a:bodyPr/>
                    <a:p>
                      <a:pPr marL="68580" indent="0" algn="ctr" fontAlgn="ctr">
                        <a:lnSpc>
                          <a:spcPct val="114000"/>
                        </a:lnSpc>
                        <a:spcBef>
                          <a:spcPct val="0"/>
                        </a:spcBef>
                        <a:spcAft>
                          <a:spcPts val="1000"/>
                        </a:spcAft>
                      </a:pPr>
                      <a:r>
                        <a:rPr lang="en-US" altLang="zh-CN" sz="1400" i="0">
                          <a:solidFill>
                            <a:srgbClr val="000000"/>
                          </a:solidFill>
                          <a:latin typeface="Times New Roman" panose="02020503050405090304"/>
                          <a:ea typeface="Times New Roman" panose="02020503050405090304"/>
                        </a:rPr>
                        <a:t>0.206824</a:t>
                      </a:r>
                      <a:endParaRPr lang="en-US" altLang="zh-CN" sz="1400" i="0">
                        <a:solidFill>
                          <a:srgbClr val="000000"/>
                        </a:solidFill>
                        <a:latin typeface="Times New Roman" panose="02020503050405090304"/>
                        <a:ea typeface="Times New Roman" panose="02020503050405090304"/>
                      </a:endParaRPr>
                    </a:p>
                  </a:txBody>
                  <a:tcPr marL="0" marR="0" marT="0" marB="0" anchor="ctr" anchorCtr="0">
                    <a:lnL w="6350" cap="flat" cmpd="sng">
                      <a:solidFill>
                        <a:srgbClr val="000008"/>
                      </a:solidFill>
                      <a:prstDash val="solid"/>
                      <a:headEnd type="none" w="med" len="med"/>
                      <a:tailEnd type="none" w="med" len="med"/>
                    </a:lnL>
                    <a:lnR>
                      <a:noFill/>
                    </a:lnR>
                    <a:lnT>
                      <a:noFill/>
                    </a:lnT>
                    <a:lnB w="6350" cap="flat" cmpd="sng">
                      <a:solidFill>
                        <a:srgbClr val="000008"/>
                      </a:solidFill>
                      <a:prstDash val="solid"/>
                      <a:headEnd type="none" w="med" len="med"/>
                      <a:tailEnd type="none" w="med" len="med"/>
                    </a:lnB>
                    <a:noFill/>
                  </a:tcPr>
                </a:tc>
                <a:tc>
                  <a:txBody>
                    <a:bodyPr/>
                    <a:p>
                      <a:pPr marL="68580" indent="0" algn="ctr" fontAlgn="ctr">
                        <a:lnSpc>
                          <a:spcPct val="114000"/>
                        </a:lnSpc>
                        <a:spcBef>
                          <a:spcPct val="0"/>
                        </a:spcBef>
                        <a:spcAft>
                          <a:spcPts val="1000"/>
                        </a:spcAft>
                      </a:pPr>
                      <a:r>
                        <a:rPr lang="en-US" altLang="zh-CN" sz="1400" i="0">
                          <a:solidFill>
                            <a:srgbClr val="000000"/>
                          </a:solidFill>
                          <a:latin typeface="Times New Roman" panose="02020503050405090304"/>
                          <a:ea typeface="Times New Roman" panose="02020503050405090304"/>
                        </a:rPr>
                        <a:t>0.745142</a:t>
                      </a:r>
                      <a:endParaRPr lang="en-US" altLang="zh-CN" sz="1400" i="0">
                        <a:solidFill>
                          <a:srgbClr val="000000"/>
                        </a:solidFill>
                        <a:latin typeface="Times New Roman" panose="02020503050405090304"/>
                        <a:ea typeface="Times New Roman" panose="02020503050405090304"/>
                      </a:endParaRPr>
                    </a:p>
                  </a:txBody>
                  <a:tcPr marL="0" marR="0" marT="0" marB="0" anchor="ctr" anchorCtr="0">
                    <a:lnL>
                      <a:noFill/>
                    </a:lnL>
                    <a:lnR>
                      <a:noFill/>
                    </a:lnR>
                    <a:lnT>
                      <a:noFill/>
                    </a:lnT>
                    <a:lnB w="6350" cap="flat" cmpd="sng">
                      <a:solidFill>
                        <a:srgbClr val="000008"/>
                      </a:solidFill>
                      <a:prstDash val="solid"/>
                      <a:headEnd type="none" w="med" len="med"/>
                      <a:tailEnd type="none" w="med" len="med"/>
                    </a:lnB>
                    <a:noFill/>
                  </a:tcPr>
                </a:tc>
                <a:tc>
                  <a:txBody>
                    <a:bodyPr/>
                    <a:p>
                      <a:pPr marL="68580" indent="0" algn="ctr" fontAlgn="ctr">
                        <a:lnSpc>
                          <a:spcPct val="114000"/>
                        </a:lnSpc>
                        <a:spcBef>
                          <a:spcPct val="0"/>
                        </a:spcBef>
                        <a:spcAft>
                          <a:spcPts val="1000"/>
                        </a:spcAft>
                      </a:pPr>
                      <a:r>
                        <a:rPr lang="en-US" altLang="zh-CN" sz="1400" i="0">
                          <a:solidFill>
                            <a:srgbClr val="000000"/>
                          </a:solidFill>
                          <a:latin typeface="Times New Roman" panose="02020503050405090304"/>
                          <a:ea typeface="Times New Roman" panose="02020503050405090304"/>
                        </a:rPr>
                        <a:t>780.5501</a:t>
                      </a:r>
                      <a:endParaRPr lang="en-US" altLang="zh-CN" sz="1400" i="0">
                        <a:solidFill>
                          <a:srgbClr val="000000"/>
                        </a:solidFill>
                        <a:latin typeface="Times New Roman" panose="02020503050405090304"/>
                        <a:ea typeface="Times New Roman" panose="02020503050405090304"/>
                      </a:endParaRPr>
                    </a:p>
                  </a:txBody>
                  <a:tcPr marL="0" marR="0" marT="0" marB="0" anchor="ctr" anchorCtr="0">
                    <a:lnL>
                      <a:noFill/>
                    </a:lnL>
                    <a:lnR>
                      <a:noFill/>
                    </a:lnR>
                    <a:lnT>
                      <a:noFill/>
                    </a:lnT>
                    <a:lnB w="6350" cap="flat" cmpd="sng">
                      <a:solidFill>
                        <a:srgbClr val="000008"/>
                      </a:solidFill>
                      <a:prstDash val="solid"/>
                      <a:headEnd type="none" w="med" len="med"/>
                      <a:tailEnd type="none" w="med" len="med"/>
                    </a:lnB>
                    <a:noFill/>
                  </a:tcPr>
                </a:tc>
                <a:tc>
                  <a:txBody>
                    <a:bodyPr/>
                    <a:p>
                      <a:pPr marL="68580" indent="0" algn="ctr" fontAlgn="ctr">
                        <a:lnSpc>
                          <a:spcPct val="114000"/>
                        </a:lnSpc>
                        <a:spcBef>
                          <a:spcPct val="0"/>
                        </a:spcBef>
                        <a:spcAft>
                          <a:spcPts val="1000"/>
                        </a:spcAft>
                      </a:pPr>
                      <a:r>
                        <a:rPr lang="en-US" altLang="zh-CN" sz="1400" i="0">
                          <a:solidFill>
                            <a:srgbClr val="000000"/>
                          </a:solidFill>
                          <a:latin typeface="Times New Roman" panose="02020503050405090304"/>
                          <a:ea typeface="Times New Roman" panose="02020503050405090304"/>
                        </a:rPr>
                        <a:t>93277.248</a:t>
                      </a:r>
                      <a:endParaRPr lang="en-US" altLang="zh-CN" sz="1400" i="0">
                        <a:solidFill>
                          <a:srgbClr val="000000"/>
                        </a:solidFill>
                        <a:latin typeface="Times New Roman" panose="02020503050405090304"/>
                        <a:ea typeface="Times New Roman" panose="02020503050405090304"/>
                      </a:endParaRPr>
                    </a:p>
                  </a:txBody>
                  <a:tcPr marL="0" marR="0" marT="0" marB="0" anchor="ctr" anchorCtr="0">
                    <a:lnL>
                      <a:noFill/>
                    </a:lnL>
                    <a:lnR>
                      <a:noFill/>
                    </a:lnR>
                    <a:lnT>
                      <a:noFill/>
                    </a:lnT>
                    <a:lnB w="6350" cap="flat" cmpd="sng">
                      <a:solidFill>
                        <a:srgbClr val="000008"/>
                      </a:solidFill>
                      <a:prstDash val="solid"/>
                      <a:headEnd type="none" w="med" len="med"/>
                      <a:tailEnd type="none" w="med" len="med"/>
                    </a:lnB>
                    <a:no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标题 22"/>
          <p:cNvSpPr>
            <a:spLocks noGrp="1"/>
          </p:cNvSpPr>
          <p:nvPr>
            <p:ph type="title"/>
          </p:nvPr>
        </p:nvSpPr>
        <p:spPr/>
        <p:txBody>
          <a:bodyPr/>
          <a:lstStyle/>
          <a:p>
            <a:r>
              <a:rPr lang="zh-CN" altLang="en-US" dirty="0"/>
              <a:t>四、实验结果</a:t>
            </a:r>
            <a:endParaRPr lang="zh-CN" altLang="en-US" dirty="0"/>
          </a:p>
        </p:txBody>
      </p:sp>
      <p:sp>
        <p:nvSpPr>
          <p:cNvPr id="24" name="内容占位符 23"/>
          <p:cNvSpPr>
            <a:spLocks noGrp="1"/>
          </p:cNvSpPr>
          <p:nvPr>
            <p:ph sz="quarter" idx="10"/>
          </p:nvPr>
        </p:nvSpPr>
        <p:spPr/>
        <p:txBody>
          <a:bodyPr/>
          <a:lstStyle/>
          <a:p>
            <a:pPr lvl="0" indent="0" algn="just">
              <a:spcAft>
                <a:spcPts val="1300"/>
              </a:spcAft>
              <a:buNone/>
            </a:pPr>
            <a:r>
              <a:rPr lang="en-US" altLang="zh-CN" b="1" dirty="0">
                <a:latin typeface="宋体" pitchFamily="2" charset="-122"/>
                <a:ea typeface="宋体" pitchFamily="2" charset="-122"/>
                <a:cs typeface="Calibri" panose="020F0502020204030204" pitchFamily="34" charset="0"/>
              </a:rPr>
              <a:t>(6)Case6</a:t>
            </a:r>
            <a:r>
              <a:rPr lang="zh-CN" altLang="zh-CN" b="1" dirty="0">
                <a:latin typeface="宋体" pitchFamily="2" charset="-122"/>
                <a:ea typeface="宋体" pitchFamily="2" charset="-122"/>
                <a:cs typeface="Calibri" panose="020F0502020204030204" pitchFamily="34" charset="0"/>
              </a:rPr>
              <a:t>数据集</a:t>
            </a:r>
            <a:endParaRPr lang="en-US" altLang="zh-CN" b="1" dirty="0">
              <a:latin typeface="宋体" pitchFamily="2" charset="-122"/>
              <a:ea typeface="宋体" pitchFamily="2" charset="-122"/>
              <a:cs typeface="Calibri" panose="020F0502020204030204" pitchFamily="34" charset="0"/>
            </a:endParaRPr>
          </a:p>
          <a:p>
            <a:pPr lvl="0" indent="0" algn="just">
              <a:spcAft>
                <a:spcPts val="1300"/>
              </a:spcAft>
              <a:buNone/>
            </a:pPr>
            <a:r>
              <a:rPr lang="en-US" altLang="zh-CN" sz="2000" dirty="0">
                <a:latin typeface="宋体" pitchFamily="2" charset="-122"/>
                <a:ea typeface="宋体" pitchFamily="2" charset="-122"/>
                <a:cs typeface="Calibri" panose="020F0502020204030204" pitchFamily="34" charset="0"/>
              </a:rPr>
              <a:t>(a)</a:t>
            </a:r>
            <a:r>
              <a:rPr lang="zh-CN" altLang="en-US" sz="2000" dirty="0">
                <a:latin typeface="宋体" pitchFamily="2" charset="-122"/>
                <a:ea typeface="宋体" pitchFamily="2" charset="-122"/>
                <a:cs typeface="Calibri" panose="020F0502020204030204" pitchFamily="34" charset="0"/>
              </a:rPr>
              <a:t>观察窗口大小</a:t>
            </a:r>
            <a:r>
              <a:rPr lang="zh-CN" altLang="en-US" sz="2000" dirty="0">
                <a:latin typeface="宋体" pitchFamily="2" charset="-122"/>
                <a:ea typeface="宋体" pitchFamily="2" charset="-122"/>
                <a:cs typeface="Calibri" panose="020F0502020204030204" pitchFamily="34" charset="0"/>
                <a:sym typeface="+mn-ea"/>
              </a:rPr>
              <a:t>设置</a:t>
            </a:r>
            <a:r>
              <a:rPr lang="zh-CN" altLang="en-US" sz="2000" dirty="0">
                <a:latin typeface="宋体" pitchFamily="2" charset="-122"/>
                <a:ea typeface="宋体" pitchFamily="2" charset="-122"/>
                <a:cs typeface="Calibri" panose="020F0502020204030204" pitchFamily="34" charset="0"/>
              </a:rPr>
              <a:t>为</a:t>
            </a:r>
            <a:r>
              <a:rPr lang="en-US" altLang="zh-CN" sz="2000" b="1" dirty="0">
                <a:latin typeface="宋体" pitchFamily="2" charset="-122"/>
                <a:ea typeface="宋体" pitchFamily="2" charset="-122"/>
                <a:cs typeface="Calibri" panose="020F0502020204030204" pitchFamily="34" charset="0"/>
              </a:rPr>
              <a:t>5</a:t>
            </a:r>
            <a:endParaRPr lang="en-US" altLang="zh-CN" sz="2000" dirty="0">
              <a:latin typeface="宋体" pitchFamily="2" charset="-122"/>
              <a:ea typeface="宋体" pitchFamily="2" charset="-122"/>
              <a:cs typeface="Calibri" panose="020F0502020204030204" pitchFamily="34" charset="0"/>
            </a:endParaRPr>
          </a:p>
          <a:p>
            <a:pPr lvl="0" indent="0" algn="just">
              <a:spcAft>
                <a:spcPts val="1300"/>
              </a:spcAft>
              <a:buNone/>
            </a:pPr>
            <a:r>
              <a:rPr lang="zh-CN" altLang="en-US" sz="2000" dirty="0">
                <a:latin typeface="宋体" pitchFamily="2" charset="-122"/>
                <a:ea typeface="宋体" pitchFamily="2" charset="-122"/>
                <a:cs typeface="Calibri" panose="020F0502020204030204" pitchFamily="34" charset="0"/>
              </a:rPr>
              <a:t>预测窗口大小分别设置为</a:t>
            </a:r>
            <a:r>
              <a:rPr lang="en-US" altLang="zh-CN" sz="2000" dirty="0">
                <a:latin typeface="宋体" pitchFamily="2" charset="-122"/>
                <a:ea typeface="宋体" pitchFamily="2" charset="-122"/>
                <a:cs typeface="Calibri" panose="020F0502020204030204" pitchFamily="34" charset="0"/>
              </a:rPr>
              <a:t>1</a:t>
            </a:r>
            <a:r>
              <a:rPr lang="zh-CN" altLang="en-US" sz="2000" dirty="0">
                <a:latin typeface="宋体" pitchFamily="2" charset="-122"/>
                <a:ea typeface="宋体" pitchFamily="2" charset="-122"/>
                <a:cs typeface="Calibri" panose="020F0502020204030204" pitchFamily="34" charset="0"/>
              </a:rPr>
              <a:t>、</a:t>
            </a:r>
            <a:r>
              <a:rPr lang="en-US" altLang="zh-CN" sz="2000" dirty="0">
                <a:latin typeface="宋体" pitchFamily="2" charset="-122"/>
                <a:ea typeface="宋体" pitchFamily="2" charset="-122"/>
                <a:cs typeface="Calibri" panose="020F0502020204030204" pitchFamily="34" charset="0"/>
              </a:rPr>
              <a:t>3</a:t>
            </a:r>
            <a:r>
              <a:rPr lang="zh-CN" altLang="en-US" sz="2000" dirty="0">
                <a:latin typeface="宋体" pitchFamily="2" charset="-122"/>
                <a:ea typeface="宋体" pitchFamily="2" charset="-122"/>
                <a:cs typeface="Calibri" panose="020F0502020204030204" pitchFamily="34" charset="0"/>
              </a:rPr>
              <a:t>、</a:t>
            </a:r>
            <a:r>
              <a:rPr lang="en-US" altLang="zh-CN" sz="2000" dirty="0">
                <a:latin typeface="宋体" pitchFamily="2" charset="-122"/>
                <a:ea typeface="宋体" pitchFamily="2" charset="-122"/>
                <a:cs typeface="Calibri" panose="020F0502020204030204" pitchFamily="34" charset="0"/>
              </a:rPr>
              <a:t>5</a:t>
            </a:r>
            <a:endParaRPr lang="en-US" altLang="zh-CN" sz="2000" dirty="0">
              <a:latin typeface="宋体" pitchFamily="2" charset="-122"/>
              <a:ea typeface="宋体" pitchFamily="2" charset="-122"/>
              <a:cs typeface="Calibri" panose="020F0502020204030204" pitchFamily="34" charset="0"/>
            </a:endParaRPr>
          </a:p>
          <a:p>
            <a:pPr lvl="0" indent="0" algn="just">
              <a:spcAft>
                <a:spcPts val="1300"/>
              </a:spcAft>
              <a:buNone/>
            </a:pPr>
            <a:r>
              <a:rPr lang="zh-CN" altLang="en-US" sz="2000" dirty="0">
                <a:latin typeface="宋体" pitchFamily="2" charset="-122"/>
                <a:ea typeface="宋体" pitchFamily="2" charset="-122"/>
                <a:cs typeface="Calibri" panose="020F0502020204030204" pitchFamily="34" charset="0"/>
              </a:rPr>
              <a:t>各评价指标如表所示</a:t>
            </a:r>
            <a:r>
              <a:rPr lang="en-US" altLang="zh-CN" sz="2000" dirty="0">
                <a:latin typeface="宋体" pitchFamily="2" charset="-122"/>
                <a:ea typeface="宋体" pitchFamily="2" charset="-122"/>
                <a:cs typeface="Calibri" panose="020F0502020204030204" pitchFamily="34" charset="0"/>
              </a:rPr>
              <a:t>；</a:t>
            </a:r>
            <a:endParaRPr lang="en-US" altLang="zh-CN" sz="2000" dirty="0">
              <a:latin typeface="宋体" pitchFamily="2" charset="-122"/>
              <a:ea typeface="宋体" pitchFamily="2" charset="-122"/>
              <a:cs typeface="Calibri" panose="020F0502020204030204" pitchFamily="34" charset="0"/>
            </a:endParaRPr>
          </a:p>
          <a:p>
            <a:pPr lvl="0" indent="0" algn="just">
              <a:spcAft>
                <a:spcPts val="1300"/>
              </a:spcAft>
              <a:buNone/>
            </a:pPr>
            <a:r>
              <a:rPr lang="zh-CN" altLang="en-US" sz="2000" dirty="0">
                <a:latin typeface="宋体" pitchFamily="2" charset="-122"/>
                <a:ea typeface="宋体" pitchFamily="2" charset="-122"/>
                <a:cs typeface="Calibri" panose="020F0502020204030204" pitchFamily="34" charset="0"/>
                <a:sym typeface="+mn-ea"/>
              </a:rPr>
              <a:t>加入</a:t>
            </a:r>
            <a:r>
              <a:rPr lang="en-US" altLang="zh-CN" sz="2000" dirty="0">
                <a:latin typeface="宋体" pitchFamily="2" charset="-122"/>
                <a:ea typeface="宋体" pitchFamily="2" charset="-122"/>
                <a:cs typeface="Calibri" panose="020F0502020204030204" pitchFamily="34" charset="0"/>
                <a:sym typeface="+mn-ea"/>
              </a:rPr>
              <a:t>TcEmbedding</a:t>
            </a:r>
            <a:r>
              <a:rPr lang="zh-CN" altLang="en-US" sz="2000" dirty="0">
                <a:latin typeface="宋体" pitchFamily="2" charset="-122"/>
                <a:ea typeface="宋体" pitchFamily="2" charset="-122"/>
                <a:cs typeface="Calibri" panose="020F0502020204030204" pitchFamily="34" charset="0"/>
                <a:sym typeface="+mn-ea"/>
              </a:rPr>
              <a:t>后</a:t>
            </a:r>
            <a:r>
              <a:rPr lang="en-US" altLang="zh-CN" sz="2000" dirty="0">
                <a:latin typeface="宋体" pitchFamily="2" charset="-122"/>
                <a:ea typeface="宋体" pitchFamily="2" charset="-122"/>
                <a:cs typeface="Calibri" panose="020F0502020204030204" pitchFamily="34" charset="0"/>
                <a:sym typeface="+mn-ea"/>
              </a:rPr>
              <a:t>模型在</a:t>
            </a:r>
            <a:endParaRPr lang="en-US" altLang="zh-CN" sz="2000" dirty="0">
              <a:latin typeface="宋体" pitchFamily="2" charset="-122"/>
              <a:ea typeface="宋体" pitchFamily="2" charset="-122"/>
              <a:cs typeface="Calibri" panose="020F0502020204030204" pitchFamily="34" charset="0"/>
              <a:sym typeface="+mn-ea"/>
            </a:endParaRPr>
          </a:p>
          <a:p>
            <a:pPr lvl="0" indent="0" algn="just">
              <a:spcAft>
                <a:spcPts val="1300"/>
              </a:spcAft>
              <a:buNone/>
            </a:pPr>
            <a:r>
              <a:rPr lang="en-US" altLang="zh-CN" sz="2000" dirty="0">
                <a:latin typeface="宋体" pitchFamily="2" charset="-122"/>
                <a:ea typeface="宋体" pitchFamily="2" charset="-122"/>
                <a:cs typeface="Calibri" panose="020F0502020204030204" pitchFamily="34" charset="0"/>
                <a:sym typeface="+mn-ea"/>
              </a:rPr>
              <a:t>核心指标上表现显著提升</a:t>
            </a:r>
            <a:endParaRPr lang="zh-CN" altLang="zh-CN" sz="2000" dirty="0">
              <a:latin typeface="宋体" pitchFamily="2" charset="-122"/>
              <a:ea typeface="宋体" pitchFamily="2" charset="-122"/>
              <a:cs typeface="Calibri" panose="020F0502020204030204" pitchFamily="34" charset="0"/>
            </a:endParaRPr>
          </a:p>
        </p:txBody>
      </p:sp>
      <p:graphicFrame>
        <p:nvGraphicFramePr>
          <p:cNvPr id="3" name="表格 2"/>
          <p:cNvGraphicFramePr/>
          <p:nvPr>
            <p:custDataLst>
              <p:tags r:id="rId1"/>
            </p:custDataLst>
          </p:nvPr>
        </p:nvGraphicFramePr>
        <p:xfrm>
          <a:off x="4508500" y="1142365"/>
          <a:ext cx="5226050" cy="5110480"/>
        </p:xfrm>
        <a:graphic>
          <a:graphicData uri="http://schemas.openxmlformats.org/drawingml/2006/table">
            <a:tbl>
              <a:tblPr/>
              <a:tblGrid>
                <a:gridCol w="858520"/>
                <a:gridCol w="1004570"/>
                <a:gridCol w="887095"/>
                <a:gridCol w="791210"/>
                <a:gridCol w="797560"/>
                <a:gridCol w="887095"/>
              </a:tblGrid>
              <a:tr h="382270">
                <a:tc>
                  <a:txBody>
                    <a:bodyPr/>
                    <a:p>
                      <a:pPr marL="68580" indent="0" algn="ctr">
                        <a:lnSpc>
                          <a:spcPct val="114000"/>
                        </a:lnSpc>
                        <a:spcBef>
                          <a:spcPct val="0"/>
                        </a:spcBef>
                        <a:spcAft>
                          <a:spcPct val="0"/>
                        </a:spcAft>
                      </a:pPr>
                      <a:r>
                        <a:rPr lang="en-US" altLang="zh-CN" sz="1200" b="1">
                          <a:latin typeface="Times New Roman" panose="02020503050405090304"/>
                          <a:ea typeface="Times New Roman" panose="02020503050405090304"/>
                        </a:rPr>
                        <a:t>window size</a:t>
                      </a:r>
                      <a:endParaRPr lang="en-US" altLang="zh-CN" sz="1200" b="1">
                        <a:latin typeface="Times New Roman" panose="02020503050405090304"/>
                        <a:ea typeface="Times New Roman" panose="02020503050405090304"/>
                      </a:endParaRPr>
                    </a:p>
                  </a:txBody>
                  <a:tcPr marL="0" marR="0" marT="0" marB="0" anchor="t" anchorCtr="0">
                    <a:lnL>
                      <a:noFill/>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12700">
                      <a:solidFill>
                        <a:schemeClr val="tx1"/>
                      </a:solidFill>
                      <a:prstDash val="solid"/>
                    </a:lnB>
                    <a:noFill/>
                  </a:tcPr>
                </a:tc>
                <a:tc>
                  <a:txBody>
                    <a:bodyPr/>
                    <a:p>
                      <a:pPr marL="68580" indent="0" algn="ctr">
                        <a:lnSpc>
                          <a:spcPct val="114000"/>
                        </a:lnSpc>
                        <a:spcBef>
                          <a:spcPct val="0"/>
                        </a:spcBef>
                        <a:spcAft>
                          <a:spcPct val="0"/>
                        </a:spcAft>
                      </a:pPr>
                      <a:r>
                        <a:rPr lang="en-US" altLang="zh-CN" sz="1200" b="1">
                          <a:latin typeface="Times New Roman" panose="02020503050405090304"/>
                          <a:ea typeface="Times New Roman" panose="02020503050405090304"/>
                        </a:rPr>
                        <a:t>Model</a:t>
                      </a:r>
                      <a:endParaRPr lang="en-US" altLang="zh-CN" sz="1200" b="1">
                        <a:latin typeface="Times New Roman" panose="02020503050405090304"/>
                        <a:ea typeface="Times New Roman" panose="02020503050405090304"/>
                      </a:endParaRPr>
                    </a:p>
                  </a:txBody>
                  <a:tcPr marL="0" marR="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12700">
                      <a:solidFill>
                        <a:schemeClr val="tx1"/>
                      </a:solidFill>
                      <a:prstDash val="solid"/>
                    </a:lnB>
                    <a:noFill/>
                  </a:tcPr>
                </a:tc>
                <a:tc>
                  <a:txBody>
                    <a:bodyPr/>
                    <a:p>
                      <a:pPr marL="68580" indent="0" algn="ctr">
                        <a:lnSpc>
                          <a:spcPct val="114000"/>
                        </a:lnSpc>
                        <a:spcBef>
                          <a:spcPct val="0"/>
                        </a:spcBef>
                        <a:spcAft>
                          <a:spcPct val="0"/>
                        </a:spcAft>
                      </a:pPr>
                      <a:r>
                        <a:rPr lang="en-US" altLang="zh-CN" sz="1200" b="1">
                          <a:latin typeface="Times New Roman" panose="02020503050405090304"/>
                          <a:ea typeface="等线" panose="020F0502020204030204"/>
                        </a:rPr>
                        <a:t>N</a:t>
                      </a:r>
                      <a:r>
                        <a:rPr lang="en-US" altLang="zh-CN" sz="1200" b="1">
                          <a:latin typeface="Times New Roman" panose="02020503050405090304"/>
                          <a:ea typeface="Times New Roman" panose="02020503050405090304"/>
                        </a:rPr>
                        <a:t>mse</a:t>
                      </a:r>
                      <a:endParaRPr lang="en-US" altLang="zh-CN" sz="1200" b="1">
                        <a:latin typeface="Times New Roman" panose="02020503050405090304"/>
                        <a:ea typeface="Times New Roman" panose="02020503050405090304"/>
                      </a:endParaRPr>
                    </a:p>
                  </a:txBody>
                  <a:tcPr marL="0" marR="0" marT="0" marB="0" anchor="t" anchorCtr="0">
                    <a:lnL w="6350" cap="flat" cmpd="sng">
                      <a:solidFill>
                        <a:srgbClr val="000008"/>
                      </a:solidFill>
                      <a:prstDash val="solid"/>
                      <a:headEnd type="none" w="med" len="med"/>
                      <a:tailEnd type="none" w="med" len="med"/>
                    </a:lnL>
                    <a:lnR>
                      <a:noFill/>
                    </a:lnR>
                    <a:lnT w="6350" cap="flat" cmpd="sng">
                      <a:solidFill>
                        <a:srgbClr val="000008"/>
                      </a:solidFill>
                      <a:prstDash val="solid"/>
                      <a:headEnd type="none" w="med" len="med"/>
                      <a:tailEnd type="none" w="med" len="med"/>
                    </a:lnT>
                    <a:lnB w="12700">
                      <a:solidFill>
                        <a:schemeClr val="tx1"/>
                      </a:solidFill>
                      <a:prstDash val="solid"/>
                    </a:lnB>
                    <a:noFill/>
                  </a:tcPr>
                </a:tc>
                <a:tc>
                  <a:txBody>
                    <a:bodyPr/>
                    <a:p>
                      <a:pPr marL="68580" indent="0" algn="ctr">
                        <a:lnSpc>
                          <a:spcPct val="114000"/>
                        </a:lnSpc>
                        <a:spcBef>
                          <a:spcPct val="0"/>
                        </a:spcBef>
                        <a:spcAft>
                          <a:spcPct val="0"/>
                        </a:spcAft>
                      </a:pPr>
                      <a:r>
                        <a:rPr lang="en-US" altLang="zh-CN" sz="1200" b="1">
                          <a:latin typeface="Times New Roman" panose="02020503050405090304"/>
                          <a:ea typeface="Times New Roman" panose="02020503050405090304"/>
                        </a:rPr>
                        <a:t>SGCS</a:t>
                      </a:r>
                      <a:endParaRPr lang="en-US" altLang="zh-CN" sz="1200" b="1">
                        <a:latin typeface="Times New Roman" panose="02020503050405090304"/>
                        <a:ea typeface="Times New Roman" panose="02020503050405090304"/>
                      </a:endParaRPr>
                    </a:p>
                  </a:txBody>
                  <a:tcPr marL="0" marR="0" marT="0" marB="0" anchor="t" anchorCtr="0">
                    <a:lnL>
                      <a:noFill/>
                    </a:lnL>
                    <a:lnR>
                      <a:noFill/>
                    </a:lnR>
                    <a:lnT w="6350" cap="flat" cmpd="sng">
                      <a:solidFill>
                        <a:srgbClr val="000008"/>
                      </a:solidFill>
                      <a:prstDash val="solid"/>
                      <a:headEnd type="none" w="med" len="med"/>
                      <a:tailEnd type="none" w="med" len="med"/>
                    </a:lnT>
                    <a:lnB w="12700">
                      <a:solidFill>
                        <a:schemeClr val="tx1"/>
                      </a:solidFill>
                      <a:prstDash val="solid"/>
                    </a:lnB>
                    <a:noFill/>
                  </a:tcPr>
                </a:tc>
                <a:tc>
                  <a:txBody>
                    <a:bodyPr/>
                    <a:p>
                      <a:pPr marL="68580" indent="0" algn="ctr">
                        <a:lnSpc>
                          <a:spcPct val="114000"/>
                        </a:lnSpc>
                        <a:spcBef>
                          <a:spcPct val="0"/>
                        </a:spcBef>
                        <a:spcAft>
                          <a:spcPct val="0"/>
                        </a:spcAft>
                      </a:pPr>
                      <a:r>
                        <a:rPr lang="en-US" altLang="zh-CN" sz="1200" b="1">
                          <a:latin typeface="Times New Roman" panose="02020503050405090304"/>
                          <a:ea typeface="Times New Roman" panose="02020503050405090304"/>
                        </a:rPr>
                        <a:t>Params(K)</a:t>
                      </a:r>
                      <a:endParaRPr lang="en-US" altLang="zh-CN" sz="1200" b="1">
                        <a:latin typeface="Times New Roman" panose="02020503050405090304"/>
                        <a:ea typeface="Times New Roman" panose="02020503050405090304"/>
                      </a:endParaRPr>
                    </a:p>
                  </a:txBody>
                  <a:tcPr marL="0" marR="0" marT="0" marB="0" anchor="t" anchorCtr="0">
                    <a:lnL>
                      <a:noFill/>
                    </a:lnL>
                    <a:lnR>
                      <a:noFill/>
                    </a:lnR>
                    <a:lnT w="6350" cap="flat" cmpd="sng">
                      <a:solidFill>
                        <a:srgbClr val="000008"/>
                      </a:solidFill>
                      <a:prstDash val="solid"/>
                      <a:headEnd type="none" w="med" len="med"/>
                      <a:tailEnd type="none" w="med" len="med"/>
                    </a:lnT>
                    <a:lnB w="12700">
                      <a:solidFill>
                        <a:schemeClr val="tx1"/>
                      </a:solidFill>
                      <a:prstDash val="solid"/>
                    </a:lnB>
                    <a:noFill/>
                  </a:tcPr>
                </a:tc>
                <a:tc>
                  <a:txBody>
                    <a:bodyPr/>
                    <a:p>
                      <a:pPr marL="68580" indent="0" algn="ctr">
                        <a:lnSpc>
                          <a:spcPct val="114000"/>
                        </a:lnSpc>
                        <a:spcBef>
                          <a:spcPct val="0"/>
                        </a:spcBef>
                        <a:spcAft>
                          <a:spcPct val="0"/>
                        </a:spcAft>
                      </a:pPr>
                      <a:r>
                        <a:rPr lang="en-US" altLang="zh-CN" sz="1200" b="1">
                          <a:latin typeface="Times New Roman" panose="02020503050405090304"/>
                          <a:ea typeface="Times New Roman" panose="02020503050405090304"/>
                        </a:rPr>
                        <a:t>FLOPs(M)</a:t>
                      </a:r>
                      <a:endParaRPr lang="en-US" altLang="zh-CN" sz="1200" b="1">
                        <a:latin typeface="Times New Roman" panose="02020503050405090304"/>
                        <a:ea typeface="Times New Roman" panose="02020503050405090304"/>
                      </a:endParaRPr>
                    </a:p>
                  </a:txBody>
                  <a:tcPr marL="0" marR="0" marT="0" marB="0" anchor="t" anchorCtr="0">
                    <a:lnL>
                      <a:noFill/>
                    </a:lnL>
                    <a:lnR>
                      <a:noFill/>
                    </a:lnR>
                    <a:lnT w="6350" cap="flat" cmpd="sng">
                      <a:solidFill>
                        <a:srgbClr val="000008"/>
                      </a:solidFill>
                      <a:prstDash val="solid"/>
                      <a:headEnd type="none" w="med" len="med"/>
                      <a:tailEnd type="none" w="med" len="med"/>
                    </a:lnT>
                    <a:lnB w="12700">
                      <a:solidFill>
                        <a:schemeClr val="tx1"/>
                      </a:solidFill>
                      <a:prstDash val="solid"/>
                    </a:lnB>
                    <a:noFill/>
                  </a:tcPr>
                </a:tc>
              </a:tr>
              <a:tr h="252095">
                <a:tc>
                  <a:txBody>
                    <a:bodyPr/>
                    <a:p>
                      <a:pPr marL="68580" indent="0" algn="ctr">
                        <a:lnSpc>
                          <a:spcPct val="114000"/>
                        </a:lnSpc>
                        <a:spcBef>
                          <a:spcPct val="0"/>
                        </a:spcBef>
                        <a:spcAft>
                          <a:spcPct val="0"/>
                        </a:spcAft>
                      </a:pPr>
                      <a:r>
                        <a:rPr lang="en-US" altLang="zh-CN" sz="1200">
                          <a:latin typeface="Times New Roman" panose="02020503050405090304"/>
                          <a:ea typeface="等线" panose="020F0502020204030204"/>
                        </a:rPr>
                        <a:t> </a:t>
                      </a:r>
                      <a:endParaRPr lang="en-US" altLang="zh-CN" sz="1200">
                        <a:latin typeface="Times New Roman" panose="02020503050405090304"/>
                        <a:ea typeface="等线" panose="020F0502020204030204"/>
                      </a:endParaRPr>
                    </a:p>
                  </a:txBody>
                  <a:tcPr marL="0" marR="0" marT="0" marB="0" anchor="t" anchorCtr="0">
                    <a:lnL>
                      <a:noFill/>
                    </a:lnL>
                    <a:lnR w="6350" cap="flat" cmpd="sng">
                      <a:solidFill>
                        <a:srgbClr val="000008"/>
                      </a:solidFill>
                      <a:prstDash val="solid"/>
                      <a:headEnd type="none" w="med" len="med"/>
                      <a:tailEnd type="none" w="med" len="med"/>
                    </a:lnR>
                    <a:lnT w="12700">
                      <a:solidFill>
                        <a:schemeClr val="tx1"/>
                      </a:solidFill>
                      <a:prstDash val="solid"/>
                    </a:lnT>
                    <a:lnB>
                      <a:noFill/>
                    </a:lnB>
                    <a:noFill/>
                  </a:tcPr>
                </a:tc>
                <a:tc>
                  <a:txBody>
                    <a:bodyPr/>
                    <a:p>
                      <a:pPr marL="68580" indent="0" algn="ctr">
                        <a:lnSpc>
                          <a:spcPct val="114000"/>
                        </a:lnSpc>
                        <a:spcBef>
                          <a:spcPct val="0"/>
                        </a:spcBef>
                        <a:spcAft>
                          <a:spcPct val="0"/>
                        </a:spcAft>
                      </a:pPr>
                      <a:r>
                        <a:rPr lang="en-US" altLang="zh-CN" sz="1200">
                          <a:latin typeface="Times New Roman" panose="02020503050405090304"/>
                          <a:ea typeface="Times New Roman" panose="02020503050405090304"/>
                        </a:rPr>
                        <a:t>Transformer</a:t>
                      </a:r>
                      <a:endParaRPr lang="en-US" altLang="zh-CN" sz="1200">
                        <a:latin typeface="Times New Roman" panose="02020503050405090304"/>
                        <a:ea typeface="Times New Roman" panose="02020503050405090304"/>
                      </a:endParaRPr>
                    </a:p>
                  </a:txBody>
                  <a:tcPr marL="0" marR="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12700">
                      <a:solidFill>
                        <a:schemeClr val="tx1"/>
                      </a:solidFill>
                      <a:prstDash val="solid"/>
                    </a:lnT>
                    <a:lnB>
                      <a:noFill/>
                    </a:lnB>
                    <a:noFill/>
                  </a:tcPr>
                </a:tc>
                <a:tc>
                  <a:txBody>
                    <a:bodyPr/>
                    <a:p>
                      <a:pPr marL="68580" indent="0" algn="ctr" fontAlgn="ctr">
                        <a:lnSpc>
                          <a:spcPct val="114000"/>
                        </a:lnSpc>
                        <a:spcBef>
                          <a:spcPct val="0"/>
                        </a:spcBef>
                        <a:spcAft>
                          <a:spcPts val="1000"/>
                        </a:spcAft>
                      </a:pPr>
                      <a:r>
                        <a:rPr lang="en-US" altLang="zh-CN" sz="1400" i="0">
                          <a:solidFill>
                            <a:srgbClr val="000000"/>
                          </a:solidFill>
                          <a:latin typeface="Times New Roman" panose="02020503050405090304"/>
                          <a:ea typeface="Times New Roman" panose="02020503050405090304"/>
                        </a:rPr>
                        <a:t>0.025046</a:t>
                      </a:r>
                      <a:endParaRPr lang="en-US" altLang="zh-CN" sz="1400" i="0">
                        <a:solidFill>
                          <a:srgbClr val="000000"/>
                        </a:solidFill>
                        <a:latin typeface="Times New Roman" panose="02020503050405090304"/>
                        <a:ea typeface="Times New Roman" panose="02020503050405090304"/>
                      </a:endParaRPr>
                    </a:p>
                  </a:txBody>
                  <a:tcPr marL="0" marR="0" marT="0" marB="0" anchor="ctr" anchorCtr="0">
                    <a:lnL w="6350" cap="flat" cmpd="sng">
                      <a:solidFill>
                        <a:srgbClr val="000008"/>
                      </a:solidFill>
                      <a:prstDash val="solid"/>
                      <a:headEnd type="none" w="med" len="med"/>
                      <a:tailEnd type="none" w="med" len="med"/>
                    </a:lnL>
                    <a:lnR>
                      <a:noFill/>
                    </a:lnR>
                    <a:lnT w="12700">
                      <a:solidFill>
                        <a:schemeClr val="tx1"/>
                      </a:solidFill>
                      <a:prstDash val="solid"/>
                    </a:lnT>
                    <a:lnB>
                      <a:noFill/>
                    </a:lnB>
                    <a:noFill/>
                  </a:tcPr>
                </a:tc>
                <a:tc>
                  <a:txBody>
                    <a:bodyPr/>
                    <a:p>
                      <a:pPr marL="68580" indent="0" algn="ctr" fontAlgn="ctr">
                        <a:lnSpc>
                          <a:spcPct val="114000"/>
                        </a:lnSpc>
                        <a:spcBef>
                          <a:spcPct val="0"/>
                        </a:spcBef>
                        <a:spcAft>
                          <a:spcPts val="1000"/>
                        </a:spcAft>
                      </a:pPr>
                      <a:r>
                        <a:rPr lang="en-US" altLang="zh-CN" sz="1400" i="0">
                          <a:solidFill>
                            <a:srgbClr val="000000"/>
                          </a:solidFill>
                          <a:latin typeface="Times New Roman" panose="02020503050405090304"/>
                          <a:ea typeface="Times New Roman" panose="02020503050405090304"/>
                        </a:rPr>
                        <a:t>0.938388</a:t>
                      </a:r>
                      <a:endParaRPr lang="en-US" altLang="zh-CN" sz="1400" i="0">
                        <a:solidFill>
                          <a:srgbClr val="000000"/>
                        </a:solidFill>
                        <a:latin typeface="Times New Roman" panose="02020503050405090304"/>
                        <a:ea typeface="Times New Roman" panose="02020503050405090304"/>
                      </a:endParaRPr>
                    </a:p>
                  </a:txBody>
                  <a:tcPr marL="0" marR="0" marT="0" marB="0" anchor="ctr" anchorCtr="0">
                    <a:lnL>
                      <a:noFill/>
                    </a:lnL>
                    <a:lnR>
                      <a:noFill/>
                    </a:lnR>
                    <a:lnT w="12700">
                      <a:solidFill>
                        <a:schemeClr val="tx1"/>
                      </a:solidFill>
                      <a:prstDash val="solid"/>
                    </a:lnT>
                    <a:lnB>
                      <a:noFill/>
                    </a:lnB>
                    <a:noFill/>
                  </a:tcPr>
                </a:tc>
                <a:tc>
                  <a:txBody>
                    <a:bodyPr/>
                    <a:p>
                      <a:pPr marL="68580" indent="0" algn="ctr" fontAlgn="ctr">
                        <a:lnSpc>
                          <a:spcPct val="114000"/>
                        </a:lnSpc>
                        <a:spcBef>
                          <a:spcPct val="0"/>
                        </a:spcBef>
                        <a:spcAft>
                          <a:spcPts val="1000"/>
                        </a:spcAft>
                      </a:pPr>
                      <a:r>
                        <a:rPr lang="en-US" altLang="zh-CN" sz="1400" i="0">
                          <a:solidFill>
                            <a:srgbClr val="000000"/>
                          </a:solidFill>
                          <a:latin typeface="Times New Roman" panose="02020503050405090304"/>
                          <a:ea typeface="Times New Roman" panose="02020503050405090304"/>
                        </a:rPr>
                        <a:t>433.3322</a:t>
                      </a:r>
                      <a:endParaRPr lang="en-US" altLang="zh-CN" sz="1400" i="0">
                        <a:solidFill>
                          <a:srgbClr val="000000"/>
                        </a:solidFill>
                        <a:latin typeface="Times New Roman" panose="02020503050405090304"/>
                        <a:ea typeface="Times New Roman" panose="02020503050405090304"/>
                      </a:endParaRPr>
                    </a:p>
                  </a:txBody>
                  <a:tcPr marL="0" marR="0" marT="0" marB="0" anchor="ctr" anchorCtr="0">
                    <a:lnL>
                      <a:noFill/>
                    </a:lnL>
                    <a:lnR>
                      <a:noFill/>
                    </a:lnR>
                    <a:lnT w="12700">
                      <a:solidFill>
                        <a:schemeClr val="tx1"/>
                      </a:solidFill>
                      <a:prstDash val="solid"/>
                    </a:lnT>
                    <a:lnB>
                      <a:noFill/>
                    </a:lnB>
                    <a:noFill/>
                  </a:tcPr>
                </a:tc>
                <a:tc>
                  <a:txBody>
                    <a:bodyPr/>
                    <a:p>
                      <a:pPr marL="68580" indent="0" algn="ctr" fontAlgn="ctr">
                        <a:lnSpc>
                          <a:spcPct val="114000"/>
                        </a:lnSpc>
                        <a:spcBef>
                          <a:spcPct val="0"/>
                        </a:spcBef>
                        <a:spcAft>
                          <a:spcPts val="1000"/>
                        </a:spcAft>
                      </a:pPr>
                      <a:r>
                        <a:rPr lang="en-US" altLang="zh-CN" sz="1400" i="0">
                          <a:solidFill>
                            <a:srgbClr val="000000"/>
                          </a:solidFill>
                          <a:latin typeface="Times New Roman" panose="02020503050405090304"/>
                          <a:ea typeface="Times New Roman" panose="02020503050405090304"/>
                        </a:rPr>
                        <a:t>80688.192</a:t>
                      </a:r>
                      <a:endParaRPr lang="en-US" altLang="zh-CN" sz="1400" i="0">
                        <a:solidFill>
                          <a:srgbClr val="000000"/>
                        </a:solidFill>
                        <a:latin typeface="Times New Roman" panose="02020503050405090304"/>
                        <a:ea typeface="Times New Roman" panose="02020503050405090304"/>
                      </a:endParaRPr>
                    </a:p>
                  </a:txBody>
                  <a:tcPr marL="0" marR="0" marT="0" marB="0" anchor="ctr" anchorCtr="0">
                    <a:lnL>
                      <a:noFill/>
                    </a:lnL>
                    <a:lnR>
                      <a:noFill/>
                    </a:lnR>
                    <a:lnT w="12700">
                      <a:solidFill>
                        <a:schemeClr val="tx1"/>
                      </a:solidFill>
                      <a:prstDash val="solid"/>
                    </a:lnT>
                    <a:lnB>
                      <a:noFill/>
                    </a:lnB>
                    <a:noFill/>
                  </a:tcPr>
                </a:tc>
              </a:tr>
              <a:tr h="238760">
                <a:tc>
                  <a:txBody>
                    <a:bodyPr/>
                    <a:p>
                      <a:pPr marL="68580" indent="0" algn="ctr">
                        <a:lnSpc>
                          <a:spcPct val="114000"/>
                        </a:lnSpc>
                        <a:spcBef>
                          <a:spcPct val="0"/>
                        </a:spcBef>
                        <a:spcAft>
                          <a:spcPct val="0"/>
                        </a:spcAft>
                      </a:pPr>
                      <a:r>
                        <a:rPr lang="en-US" altLang="zh-CN" sz="1200">
                          <a:latin typeface="Times New Roman" panose="02020503050405090304"/>
                          <a:ea typeface="等线" panose="020F0502020204030204"/>
                        </a:rPr>
                        <a:t> </a:t>
                      </a:r>
                      <a:endParaRPr lang="en-US" altLang="zh-CN" sz="1200">
                        <a:latin typeface="Times New Roman" panose="02020503050405090304"/>
                        <a:ea typeface="等线" panose="020F0502020204030204"/>
                      </a:endParaRPr>
                    </a:p>
                  </a:txBody>
                  <a:tcPr marL="0" marR="0" marT="0" marB="0" anchor="t" anchorCtr="0">
                    <a:lnL>
                      <a:noFill/>
                    </a:lnL>
                    <a:lnR w="6350" cap="flat" cmpd="sng">
                      <a:solidFill>
                        <a:srgbClr val="000008"/>
                      </a:solidFill>
                      <a:prstDash val="solid"/>
                      <a:headEnd type="none" w="med" len="med"/>
                      <a:tailEnd type="none" w="med" len="med"/>
                    </a:lnR>
                    <a:lnT>
                      <a:noFill/>
                    </a:lnT>
                    <a:lnB>
                      <a:noFill/>
                    </a:lnB>
                    <a:noFill/>
                  </a:tcPr>
                </a:tc>
                <a:tc>
                  <a:txBody>
                    <a:bodyPr/>
                    <a:p>
                      <a:pPr marL="68580" indent="0" algn="ctr">
                        <a:lnSpc>
                          <a:spcPct val="114000"/>
                        </a:lnSpc>
                        <a:spcBef>
                          <a:spcPct val="0"/>
                        </a:spcBef>
                        <a:spcAft>
                          <a:spcPct val="0"/>
                        </a:spcAft>
                      </a:pPr>
                      <a:r>
                        <a:rPr lang="en-US" altLang="zh-CN" sz="1200">
                          <a:latin typeface="Times New Roman" panose="02020503050405090304"/>
                          <a:ea typeface="Times New Roman" panose="02020503050405090304"/>
                        </a:rPr>
                        <a:t>TransformerL</a:t>
                      </a:r>
                      <a:r>
                        <a:rPr lang="en-US" altLang="zh-CN" sz="1200">
                          <a:latin typeface="Times New Roman" panose="02020503050405090304"/>
                          <a:ea typeface="等线" panose="020F0502020204030204"/>
                        </a:rPr>
                        <a:t>1</a:t>
                      </a:r>
                      <a:endParaRPr lang="en-US" altLang="zh-CN" sz="1200">
                        <a:latin typeface="Times New Roman" panose="02020503050405090304"/>
                        <a:ea typeface="等线" panose="020F0502020204030204"/>
                      </a:endParaRPr>
                    </a:p>
                  </a:txBody>
                  <a:tcPr marL="0" marR="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a:noFill/>
                    </a:lnT>
                    <a:lnB>
                      <a:noFill/>
                    </a:lnB>
                    <a:noFill/>
                  </a:tcPr>
                </a:tc>
                <a:tc>
                  <a:txBody>
                    <a:bodyPr/>
                    <a:p>
                      <a:pPr marL="68580" indent="0" algn="ctr" fontAlgn="ctr">
                        <a:lnSpc>
                          <a:spcPct val="114000"/>
                        </a:lnSpc>
                        <a:spcBef>
                          <a:spcPct val="0"/>
                        </a:spcBef>
                        <a:spcAft>
                          <a:spcPts val="1000"/>
                        </a:spcAft>
                      </a:pPr>
                      <a:r>
                        <a:rPr lang="en-US" altLang="zh-CN" sz="1400" b="1" i="0">
                          <a:solidFill>
                            <a:srgbClr val="000000"/>
                          </a:solidFill>
                          <a:latin typeface="Times New Roman Bold" panose="02020503050405090304" charset="0"/>
                          <a:ea typeface="Times New Roman" panose="02020503050405090304"/>
                          <a:cs typeface="Times New Roman Bold" panose="02020503050405090304" charset="0"/>
                        </a:rPr>
                        <a:t>0.01839</a:t>
                      </a:r>
                      <a:endParaRPr lang="en-US" altLang="zh-CN" sz="1400" b="1" i="0">
                        <a:solidFill>
                          <a:srgbClr val="000000"/>
                        </a:solidFill>
                        <a:latin typeface="Times New Roman Bold" panose="02020503050405090304" charset="0"/>
                        <a:ea typeface="Times New Roman" panose="02020503050405090304"/>
                        <a:cs typeface="Times New Roman Bold" panose="02020503050405090304" charset="0"/>
                      </a:endParaRPr>
                    </a:p>
                  </a:txBody>
                  <a:tcPr marL="0" marR="0" marT="0" marB="0" anchor="ctr" anchorCtr="0">
                    <a:lnL w="6350" cap="flat" cmpd="sng">
                      <a:solidFill>
                        <a:srgbClr val="000008"/>
                      </a:solidFill>
                      <a:prstDash val="solid"/>
                      <a:headEnd type="none" w="med" len="med"/>
                      <a:tailEnd type="none" w="med" len="med"/>
                    </a:lnL>
                    <a:lnR>
                      <a:noFill/>
                    </a:lnR>
                    <a:lnT>
                      <a:noFill/>
                    </a:lnT>
                    <a:lnB>
                      <a:noFill/>
                    </a:lnB>
                    <a:noFill/>
                  </a:tcPr>
                </a:tc>
                <a:tc>
                  <a:txBody>
                    <a:bodyPr/>
                    <a:p>
                      <a:pPr marL="68580" indent="0" algn="ctr" fontAlgn="ctr">
                        <a:lnSpc>
                          <a:spcPct val="114000"/>
                        </a:lnSpc>
                        <a:spcBef>
                          <a:spcPct val="0"/>
                        </a:spcBef>
                        <a:spcAft>
                          <a:spcPts val="1000"/>
                        </a:spcAft>
                      </a:pPr>
                      <a:r>
                        <a:rPr lang="en-US" altLang="zh-CN" sz="1400" b="1" i="0">
                          <a:solidFill>
                            <a:srgbClr val="000000"/>
                          </a:solidFill>
                          <a:latin typeface="Times New Roman Bold" panose="02020503050405090304" charset="0"/>
                          <a:ea typeface="Times New Roman" panose="02020503050405090304"/>
                          <a:cs typeface="Times New Roman Bold" panose="02020503050405090304" charset="0"/>
                        </a:rPr>
                        <a:t>0.947899</a:t>
                      </a:r>
                      <a:endParaRPr lang="en-US" altLang="zh-CN" sz="1400" b="1" i="0">
                        <a:solidFill>
                          <a:srgbClr val="000000"/>
                        </a:solidFill>
                        <a:latin typeface="Times New Roman Bold" panose="02020503050405090304" charset="0"/>
                        <a:ea typeface="Times New Roman" panose="02020503050405090304"/>
                        <a:cs typeface="Times New Roman Bold" panose="02020503050405090304" charset="0"/>
                      </a:endParaRPr>
                    </a:p>
                  </a:txBody>
                  <a:tcPr marL="0" marR="0" marT="0" marB="0" anchor="ctr" anchorCtr="0">
                    <a:lnL>
                      <a:noFill/>
                    </a:lnL>
                    <a:lnR>
                      <a:noFill/>
                    </a:lnR>
                    <a:lnT>
                      <a:noFill/>
                    </a:lnT>
                    <a:lnB>
                      <a:noFill/>
                    </a:lnB>
                    <a:noFill/>
                  </a:tcPr>
                </a:tc>
                <a:tc>
                  <a:txBody>
                    <a:bodyPr/>
                    <a:p>
                      <a:pPr marL="68580" indent="0" algn="ctr" fontAlgn="ctr">
                        <a:lnSpc>
                          <a:spcPct val="114000"/>
                        </a:lnSpc>
                        <a:spcBef>
                          <a:spcPct val="0"/>
                        </a:spcBef>
                        <a:spcAft>
                          <a:spcPts val="1000"/>
                        </a:spcAft>
                      </a:pPr>
                      <a:r>
                        <a:rPr lang="en-US" altLang="zh-CN" sz="1400" i="0">
                          <a:solidFill>
                            <a:srgbClr val="000000"/>
                          </a:solidFill>
                          <a:latin typeface="Times New Roman" panose="02020503050405090304"/>
                          <a:ea typeface="Times New Roman" panose="02020503050405090304"/>
                        </a:rPr>
                        <a:t>433.3322</a:t>
                      </a:r>
                      <a:endParaRPr lang="en-US" altLang="zh-CN" sz="1400" i="0">
                        <a:solidFill>
                          <a:srgbClr val="000000"/>
                        </a:solidFill>
                        <a:latin typeface="Times New Roman" panose="02020503050405090304"/>
                        <a:ea typeface="Times New Roman" panose="02020503050405090304"/>
                      </a:endParaRPr>
                    </a:p>
                  </a:txBody>
                  <a:tcPr marL="0" marR="0" marT="0" marB="0" anchor="ctr" anchorCtr="0">
                    <a:lnL>
                      <a:noFill/>
                    </a:lnL>
                    <a:lnR>
                      <a:noFill/>
                    </a:lnR>
                    <a:lnT>
                      <a:noFill/>
                    </a:lnT>
                    <a:lnB>
                      <a:noFill/>
                    </a:lnB>
                    <a:noFill/>
                  </a:tcPr>
                </a:tc>
                <a:tc>
                  <a:txBody>
                    <a:bodyPr/>
                    <a:p>
                      <a:pPr marL="68580" indent="0" algn="ctr" fontAlgn="ctr">
                        <a:lnSpc>
                          <a:spcPct val="114000"/>
                        </a:lnSpc>
                        <a:spcBef>
                          <a:spcPct val="0"/>
                        </a:spcBef>
                        <a:spcAft>
                          <a:spcPts val="1000"/>
                        </a:spcAft>
                      </a:pPr>
                      <a:r>
                        <a:rPr lang="en-US" altLang="zh-CN" sz="1400" i="0">
                          <a:solidFill>
                            <a:srgbClr val="000000"/>
                          </a:solidFill>
                          <a:latin typeface="Times New Roman" panose="02020503050405090304"/>
                          <a:ea typeface="Times New Roman" panose="02020503050405090304"/>
                        </a:rPr>
                        <a:t>80688.192</a:t>
                      </a:r>
                      <a:endParaRPr lang="en-US" altLang="zh-CN" sz="1400" i="0">
                        <a:solidFill>
                          <a:srgbClr val="000000"/>
                        </a:solidFill>
                        <a:latin typeface="Times New Roman" panose="02020503050405090304"/>
                        <a:ea typeface="Times New Roman" panose="02020503050405090304"/>
                      </a:endParaRPr>
                    </a:p>
                  </a:txBody>
                  <a:tcPr marL="0" marR="0" marT="0" marB="0" anchor="ctr" anchorCtr="0">
                    <a:lnL>
                      <a:noFill/>
                    </a:lnL>
                    <a:lnR>
                      <a:noFill/>
                    </a:lnR>
                    <a:lnT>
                      <a:noFill/>
                    </a:lnT>
                    <a:lnB>
                      <a:noFill/>
                    </a:lnB>
                    <a:noFill/>
                  </a:tcPr>
                </a:tc>
              </a:tr>
              <a:tr h="252095">
                <a:tc>
                  <a:txBody>
                    <a:bodyPr/>
                    <a:p>
                      <a:pPr marL="68580" indent="0" algn="ctr">
                        <a:lnSpc>
                          <a:spcPct val="114000"/>
                        </a:lnSpc>
                        <a:spcBef>
                          <a:spcPct val="0"/>
                        </a:spcBef>
                        <a:spcAft>
                          <a:spcPct val="0"/>
                        </a:spcAft>
                      </a:pPr>
                      <a:r>
                        <a:rPr lang="en-US" altLang="zh-CN" sz="1200">
                          <a:latin typeface="Times New Roman" panose="02020503050405090304"/>
                          <a:ea typeface="Times New Roman" panose="02020503050405090304"/>
                        </a:rPr>
                        <a:t>5</a:t>
                      </a:r>
                      <a:r>
                        <a:rPr lang="en-US" altLang="zh-CN" sz="1200">
                          <a:latin typeface="Times New Roman" panose="02020503050405090304"/>
                          <a:ea typeface="等线" panose="020F0502020204030204"/>
                        </a:rPr>
                        <a:t>-&gt;1</a:t>
                      </a:r>
                      <a:endParaRPr lang="en-US" altLang="zh-CN" sz="1200">
                        <a:latin typeface="Times New Roman" panose="02020503050405090304"/>
                        <a:ea typeface="等线" panose="020F0502020204030204"/>
                      </a:endParaRPr>
                    </a:p>
                  </a:txBody>
                  <a:tcPr marL="0" marR="0" marT="0" marB="0" anchor="t" anchorCtr="0">
                    <a:lnL>
                      <a:noFill/>
                    </a:lnL>
                    <a:lnR w="6350" cap="flat" cmpd="sng">
                      <a:solidFill>
                        <a:srgbClr val="000008"/>
                      </a:solidFill>
                      <a:prstDash val="solid"/>
                      <a:headEnd type="none" w="med" len="med"/>
                      <a:tailEnd type="none" w="med" len="med"/>
                    </a:lnR>
                    <a:lnT>
                      <a:noFill/>
                    </a:lnT>
                    <a:lnB>
                      <a:noFill/>
                    </a:lnB>
                    <a:noFill/>
                  </a:tcPr>
                </a:tc>
                <a:tc>
                  <a:txBody>
                    <a:bodyPr/>
                    <a:p>
                      <a:pPr marL="68580" indent="0" algn="ctr">
                        <a:lnSpc>
                          <a:spcPct val="114000"/>
                        </a:lnSpc>
                        <a:spcBef>
                          <a:spcPct val="0"/>
                        </a:spcBef>
                        <a:spcAft>
                          <a:spcPct val="0"/>
                        </a:spcAft>
                      </a:pPr>
                      <a:r>
                        <a:rPr lang="en-US" altLang="zh-CN" sz="1200">
                          <a:latin typeface="Times New Roman" panose="02020503050405090304"/>
                          <a:ea typeface="Times New Roman" panose="02020503050405090304"/>
                        </a:rPr>
                        <a:t>Transformer</a:t>
                      </a:r>
                      <a:r>
                        <a:rPr lang="en-US" altLang="zh-CN" sz="1200">
                          <a:latin typeface="Times New Roman" panose="02020503050405090304"/>
                          <a:ea typeface="等线" panose="020F0502020204030204"/>
                        </a:rPr>
                        <a:t>L2</a:t>
                      </a:r>
                      <a:endParaRPr lang="en-US" altLang="zh-CN" sz="1200">
                        <a:latin typeface="Times New Roman" panose="02020503050405090304"/>
                        <a:ea typeface="等线" panose="020F0502020204030204"/>
                      </a:endParaRPr>
                    </a:p>
                  </a:txBody>
                  <a:tcPr marL="0" marR="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a:noFill/>
                    </a:lnT>
                    <a:lnB>
                      <a:noFill/>
                    </a:lnB>
                    <a:noFill/>
                  </a:tcPr>
                </a:tc>
                <a:tc>
                  <a:txBody>
                    <a:bodyPr/>
                    <a:p>
                      <a:pPr marL="68580" indent="0" algn="ctr" fontAlgn="ctr">
                        <a:lnSpc>
                          <a:spcPct val="114000"/>
                        </a:lnSpc>
                        <a:spcBef>
                          <a:spcPct val="0"/>
                        </a:spcBef>
                        <a:spcAft>
                          <a:spcPts val="1000"/>
                        </a:spcAft>
                      </a:pPr>
                      <a:r>
                        <a:rPr lang="en-US" altLang="zh-CN" sz="1400" i="0">
                          <a:solidFill>
                            <a:srgbClr val="000000"/>
                          </a:solidFill>
                          <a:latin typeface="Times New Roman" panose="02020503050405090304"/>
                          <a:ea typeface="Times New Roman" panose="02020503050405090304"/>
                        </a:rPr>
                        <a:t>0.021556</a:t>
                      </a:r>
                      <a:endParaRPr lang="en-US" altLang="zh-CN" sz="1400" i="0">
                        <a:solidFill>
                          <a:srgbClr val="000000"/>
                        </a:solidFill>
                        <a:latin typeface="Times New Roman" panose="02020503050405090304"/>
                        <a:ea typeface="Times New Roman" panose="02020503050405090304"/>
                      </a:endParaRPr>
                    </a:p>
                  </a:txBody>
                  <a:tcPr marL="0" marR="0" marT="0" marB="0" anchor="ctr" anchorCtr="0">
                    <a:lnL w="6350" cap="flat" cmpd="sng">
                      <a:solidFill>
                        <a:srgbClr val="000008"/>
                      </a:solidFill>
                      <a:prstDash val="solid"/>
                      <a:headEnd type="none" w="med" len="med"/>
                      <a:tailEnd type="none" w="med" len="med"/>
                    </a:lnL>
                    <a:lnR>
                      <a:noFill/>
                    </a:lnR>
                    <a:lnT>
                      <a:noFill/>
                    </a:lnT>
                    <a:lnB>
                      <a:noFill/>
                    </a:lnB>
                    <a:noFill/>
                  </a:tcPr>
                </a:tc>
                <a:tc>
                  <a:txBody>
                    <a:bodyPr/>
                    <a:p>
                      <a:pPr marL="68580" indent="0" algn="ctr" fontAlgn="ctr">
                        <a:lnSpc>
                          <a:spcPct val="114000"/>
                        </a:lnSpc>
                        <a:spcBef>
                          <a:spcPct val="0"/>
                        </a:spcBef>
                        <a:spcAft>
                          <a:spcPts val="1000"/>
                        </a:spcAft>
                      </a:pPr>
                      <a:r>
                        <a:rPr lang="en-US" altLang="zh-CN" sz="1400" i="0">
                          <a:solidFill>
                            <a:srgbClr val="000000"/>
                          </a:solidFill>
                          <a:latin typeface="Times New Roman" panose="02020503050405090304"/>
                          <a:ea typeface="Times New Roman" panose="02020503050405090304"/>
                        </a:rPr>
                        <a:t>0.945905</a:t>
                      </a:r>
                      <a:endParaRPr lang="en-US" altLang="zh-CN" sz="1400" i="0">
                        <a:solidFill>
                          <a:srgbClr val="000000"/>
                        </a:solidFill>
                        <a:latin typeface="Times New Roman" panose="02020503050405090304"/>
                        <a:ea typeface="Times New Roman" panose="02020503050405090304"/>
                      </a:endParaRPr>
                    </a:p>
                  </a:txBody>
                  <a:tcPr marL="0" marR="0" marT="0" marB="0" anchor="ctr" anchorCtr="0">
                    <a:lnL>
                      <a:noFill/>
                    </a:lnL>
                    <a:lnR>
                      <a:noFill/>
                    </a:lnR>
                    <a:lnT>
                      <a:noFill/>
                    </a:lnT>
                    <a:lnB>
                      <a:noFill/>
                    </a:lnB>
                    <a:noFill/>
                  </a:tcPr>
                </a:tc>
                <a:tc>
                  <a:txBody>
                    <a:bodyPr/>
                    <a:p>
                      <a:pPr marL="68580" indent="0" algn="ctr" fontAlgn="ctr">
                        <a:lnSpc>
                          <a:spcPct val="114000"/>
                        </a:lnSpc>
                        <a:spcBef>
                          <a:spcPct val="0"/>
                        </a:spcBef>
                        <a:spcAft>
                          <a:spcPts val="1000"/>
                        </a:spcAft>
                      </a:pPr>
                      <a:r>
                        <a:rPr lang="en-US" altLang="zh-CN" sz="1400" i="0">
                          <a:solidFill>
                            <a:srgbClr val="000000"/>
                          </a:solidFill>
                          <a:latin typeface="Times New Roman" panose="02020503050405090304"/>
                          <a:ea typeface="Times New Roman" panose="02020503050405090304"/>
                        </a:rPr>
                        <a:t>433.3322</a:t>
                      </a:r>
                      <a:endParaRPr lang="en-US" altLang="zh-CN" sz="1400" i="0">
                        <a:solidFill>
                          <a:srgbClr val="000000"/>
                        </a:solidFill>
                        <a:latin typeface="Times New Roman" panose="02020503050405090304"/>
                        <a:ea typeface="Times New Roman" panose="02020503050405090304"/>
                      </a:endParaRPr>
                    </a:p>
                  </a:txBody>
                  <a:tcPr marL="0" marR="0" marT="0" marB="0" anchor="ctr" anchorCtr="0">
                    <a:lnL>
                      <a:noFill/>
                    </a:lnL>
                    <a:lnR>
                      <a:noFill/>
                    </a:lnR>
                    <a:lnT>
                      <a:noFill/>
                    </a:lnT>
                    <a:lnB>
                      <a:noFill/>
                    </a:lnB>
                    <a:noFill/>
                  </a:tcPr>
                </a:tc>
                <a:tc>
                  <a:txBody>
                    <a:bodyPr/>
                    <a:p>
                      <a:pPr marL="68580" indent="0" algn="ctr" fontAlgn="ctr">
                        <a:lnSpc>
                          <a:spcPct val="114000"/>
                        </a:lnSpc>
                        <a:spcBef>
                          <a:spcPct val="0"/>
                        </a:spcBef>
                        <a:spcAft>
                          <a:spcPts val="1000"/>
                        </a:spcAft>
                      </a:pPr>
                      <a:r>
                        <a:rPr lang="en-US" altLang="zh-CN" sz="1400" i="0">
                          <a:solidFill>
                            <a:srgbClr val="000000"/>
                          </a:solidFill>
                          <a:latin typeface="Times New Roman" panose="02020503050405090304"/>
                          <a:ea typeface="Times New Roman" panose="02020503050405090304"/>
                        </a:rPr>
                        <a:t>80688.192</a:t>
                      </a:r>
                      <a:endParaRPr lang="en-US" altLang="zh-CN" sz="1400" i="0">
                        <a:solidFill>
                          <a:srgbClr val="000000"/>
                        </a:solidFill>
                        <a:latin typeface="Times New Roman" panose="02020503050405090304"/>
                        <a:ea typeface="Times New Roman" panose="02020503050405090304"/>
                      </a:endParaRPr>
                    </a:p>
                  </a:txBody>
                  <a:tcPr marL="0" marR="0" marT="0" marB="0" anchor="ctr" anchorCtr="0">
                    <a:lnL>
                      <a:noFill/>
                    </a:lnL>
                    <a:lnR>
                      <a:noFill/>
                    </a:lnR>
                    <a:lnT>
                      <a:noFill/>
                    </a:lnT>
                    <a:lnB>
                      <a:noFill/>
                    </a:lnB>
                    <a:noFill/>
                  </a:tcPr>
                </a:tc>
              </a:tr>
              <a:tr h="252095">
                <a:tc>
                  <a:txBody>
                    <a:bodyPr/>
                    <a:p>
                      <a:pPr marL="68580" indent="0" algn="ctr">
                        <a:lnSpc>
                          <a:spcPct val="114000"/>
                        </a:lnSpc>
                        <a:spcBef>
                          <a:spcPct val="0"/>
                        </a:spcBef>
                        <a:spcAft>
                          <a:spcPct val="0"/>
                        </a:spcAft>
                      </a:pPr>
                      <a:r>
                        <a:rPr lang="en-US" altLang="zh-CN" sz="1200">
                          <a:latin typeface="Times New Roman" panose="02020503050405090304"/>
                          <a:ea typeface="等线" panose="020F0502020204030204"/>
                        </a:rPr>
                        <a:t> </a:t>
                      </a:r>
                      <a:endParaRPr lang="en-US" altLang="zh-CN" sz="1200">
                        <a:latin typeface="Times New Roman" panose="02020503050405090304"/>
                        <a:ea typeface="等线" panose="020F0502020204030204"/>
                      </a:endParaRPr>
                    </a:p>
                  </a:txBody>
                  <a:tcPr marL="0" marR="0" marT="0" marB="0" anchor="t" anchorCtr="0">
                    <a:lnL>
                      <a:noFill/>
                    </a:lnL>
                    <a:lnR w="6350" cap="flat" cmpd="sng">
                      <a:solidFill>
                        <a:srgbClr val="000008"/>
                      </a:solidFill>
                      <a:prstDash val="solid"/>
                      <a:headEnd type="none" w="med" len="med"/>
                      <a:tailEnd type="none" w="med" len="med"/>
                    </a:lnR>
                    <a:lnT>
                      <a:noFill/>
                    </a:lnT>
                    <a:lnB>
                      <a:noFill/>
                    </a:lnB>
                    <a:noFill/>
                  </a:tcPr>
                </a:tc>
                <a:tc>
                  <a:txBody>
                    <a:bodyPr/>
                    <a:p>
                      <a:pPr marL="68580" indent="0" algn="ctr">
                        <a:lnSpc>
                          <a:spcPct val="114000"/>
                        </a:lnSpc>
                        <a:spcBef>
                          <a:spcPct val="0"/>
                        </a:spcBef>
                        <a:spcAft>
                          <a:spcPct val="0"/>
                        </a:spcAft>
                      </a:pPr>
                      <a:r>
                        <a:rPr lang="en-US" altLang="zh-CN" sz="1200">
                          <a:latin typeface="Times New Roman" panose="02020503050405090304"/>
                          <a:ea typeface="Times New Roman" panose="02020503050405090304"/>
                        </a:rPr>
                        <a:t>Informer</a:t>
                      </a:r>
                      <a:endParaRPr lang="en-US" altLang="zh-CN" sz="1200">
                        <a:latin typeface="Times New Roman" panose="02020503050405090304"/>
                        <a:ea typeface="Times New Roman" panose="02020503050405090304"/>
                      </a:endParaRPr>
                    </a:p>
                  </a:txBody>
                  <a:tcPr marL="0" marR="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a:noFill/>
                    </a:lnT>
                    <a:lnB>
                      <a:noFill/>
                    </a:lnB>
                    <a:noFill/>
                  </a:tcPr>
                </a:tc>
                <a:tc>
                  <a:txBody>
                    <a:bodyPr/>
                    <a:p>
                      <a:pPr marL="68580" indent="0" algn="ctr" fontAlgn="ctr">
                        <a:lnSpc>
                          <a:spcPct val="114000"/>
                        </a:lnSpc>
                        <a:spcBef>
                          <a:spcPct val="0"/>
                        </a:spcBef>
                        <a:spcAft>
                          <a:spcPts val="1000"/>
                        </a:spcAft>
                      </a:pPr>
                      <a:r>
                        <a:rPr lang="en-US" altLang="zh-CN" sz="1400" i="0">
                          <a:solidFill>
                            <a:srgbClr val="000000"/>
                          </a:solidFill>
                          <a:latin typeface="Times New Roman" panose="02020503050405090304"/>
                          <a:ea typeface="Times New Roman" panose="02020503050405090304"/>
                        </a:rPr>
                        <a:t>0.059515</a:t>
                      </a:r>
                      <a:endParaRPr lang="en-US" altLang="zh-CN" sz="1400" i="0">
                        <a:solidFill>
                          <a:srgbClr val="000000"/>
                        </a:solidFill>
                        <a:latin typeface="Times New Roman" panose="02020503050405090304"/>
                        <a:ea typeface="Times New Roman" panose="02020503050405090304"/>
                      </a:endParaRPr>
                    </a:p>
                  </a:txBody>
                  <a:tcPr marL="0" marR="0" marT="0" marB="0" anchor="ctr" anchorCtr="0">
                    <a:lnL w="6350" cap="flat" cmpd="sng">
                      <a:solidFill>
                        <a:srgbClr val="000008"/>
                      </a:solidFill>
                      <a:prstDash val="solid"/>
                      <a:headEnd type="none" w="med" len="med"/>
                      <a:tailEnd type="none" w="med" len="med"/>
                    </a:lnL>
                    <a:lnR>
                      <a:noFill/>
                    </a:lnR>
                    <a:lnT>
                      <a:noFill/>
                    </a:lnT>
                    <a:lnB>
                      <a:noFill/>
                    </a:lnB>
                    <a:noFill/>
                  </a:tcPr>
                </a:tc>
                <a:tc>
                  <a:txBody>
                    <a:bodyPr/>
                    <a:p>
                      <a:pPr marL="68580" indent="0" algn="ctr" fontAlgn="ctr">
                        <a:lnSpc>
                          <a:spcPct val="114000"/>
                        </a:lnSpc>
                        <a:spcBef>
                          <a:spcPct val="0"/>
                        </a:spcBef>
                        <a:spcAft>
                          <a:spcPts val="1000"/>
                        </a:spcAft>
                      </a:pPr>
                      <a:r>
                        <a:rPr lang="en-US" altLang="zh-CN" sz="1400" i="0">
                          <a:solidFill>
                            <a:srgbClr val="000000"/>
                          </a:solidFill>
                          <a:latin typeface="Times New Roman" panose="02020503050405090304"/>
                          <a:ea typeface="Times New Roman" panose="02020503050405090304"/>
                        </a:rPr>
                        <a:t>0.897958</a:t>
                      </a:r>
                      <a:endParaRPr lang="en-US" altLang="zh-CN" sz="1400" i="0">
                        <a:solidFill>
                          <a:srgbClr val="000000"/>
                        </a:solidFill>
                        <a:latin typeface="Times New Roman" panose="02020503050405090304"/>
                        <a:ea typeface="Times New Roman" panose="02020503050405090304"/>
                      </a:endParaRPr>
                    </a:p>
                  </a:txBody>
                  <a:tcPr marL="0" marR="0" marT="0" marB="0" anchor="ctr" anchorCtr="0">
                    <a:lnL>
                      <a:noFill/>
                    </a:lnL>
                    <a:lnR>
                      <a:noFill/>
                    </a:lnR>
                    <a:lnT>
                      <a:noFill/>
                    </a:lnT>
                    <a:lnB>
                      <a:noFill/>
                    </a:lnB>
                    <a:noFill/>
                  </a:tcPr>
                </a:tc>
                <a:tc>
                  <a:txBody>
                    <a:bodyPr/>
                    <a:p>
                      <a:pPr marL="68580" indent="0" algn="ctr" fontAlgn="ctr">
                        <a:lnSpc>
                          <a:spcPct val="114000"/>
                        </a:lnSpc>
                        <a:spcBef>
                          <a:spcPct val="0"/>
                        </a:spcBef>
                        <a:spcAft>
                          <a:spcPts val="1000"/>
                        </a:spcAft>
                      </a:pPr>
                      <a:r>
                        <a:rPr lang="en-US" altLang="zh-CN" sz="1400" i="0">
                          <a:solidFill>
                            <a:srgbClr val="000000"/>
                          </a:solidFill>
                          <a:latin typeface="Times New Roman" panose="02020503050405090304"/>
                          <a:ea typeface="Times New Roman" panose="02020503050405090304"/>
                        </a:rPr>
                        <a:t>492.0852</a:t>
                      </a:r>
                      <a:endParaRPr lang="en-US" altLang="zh-CN" sz="1400" i="0">
                        <a:solidFill>
                          <a:srgbClr val="000000"/>
                        </a:solidFill>
                        <a:latin typeface="Times New Roman" panose="02020503050405090304"/>
                        <a:ea typeface="Times New Roman" panose="02020503050405090304"/>
                      </a:endParaRPr>
                    </a:p>
                  </a:txBody>
                  <a:tcPr marL="0" marR="0" marT="0" marB="0" anchor="ctr" anchorCtr="0">
                    <a:lnL>
                      <a:noFill/>
                    </a:lnL>
                    <a:lnR>
                      <a:noFill/>
                    </a:lnR>
                    <a:lnT>
                      <a:noFill/>
                    </a:lnT>
                    <a:lnB>
                      <a:noFill/>
                    </a:lnB>
                    <a:noFill/>
                  </a:tcPr>
                </a:tc>
                <a:tc>
                  <a:txBody>
                    <a:bodyPr/>
                    <a:p>
                      <a:pPr marL="68580" indent="0" algn="ctr" fontAlgn="ctr">
                        <a:lnSpc>
                          <a:spcPct val="114000"/>
                        </a:lnSpc>
                        <a:spcBef>
                          <a:spcPct val="0"/>
                        </a:spcBef>
                        <a:spcAft>
                          <a:spcPts val="1000"/>
                        </a:spcAft>
                      </a:pPr>
                      <a:r>
                        <a:rPr lang="en-US" altLang="zh-CN" sz="1400" i="0">
                          <a:solidFill>
                            <a:srgbClr val="000000"/>
                          </a:solidFill>
                          <a:latin typeface="Times New Roman" panose="02020503050405090304"/>
                          <a:ea typeface="Times New Roman" panose="02020503050405090304"/>
                        </a:rPr>
                        <a:t>93277.248</a:t>
                      </a:r>
                      <a:endParaRPr lang="en-US" altLang="zh-CN" sz="1400" i="0">
                        <a:solidFill>
                          <a:srgbClr val="000000"/>
                        </a:solidFill>
                        <a:latin typeface="Times New Roman" panose="02020503050405090304"/>
                        <a:ea typeface="Times New Roman" panose="02020503050405090304"/>
                      </a:endParaRPr>
                    </a:p>
                  </a:txBody>
                  <a:tcPr marL="0" marR="0" marT="0" marB="0" anchor="ctr" anchorCtr="0">
                    <a:lnL>
                      <a:noFill/>
                    </a:lnL>
                    <a:lnR>
                      <a:noFill/>
                    </a:lnR>
                    <a:lnT>
                      <a:noFill/>
                    </a:lnT>
                    <a:lnB>
                      <a:noFill/>
                    </a:lnB>
                    <a:noFill/>
                  </a:tcPr>
                </a:tc>
              </a:tr>
              <a:tr h="252095">
                <a:tc>
                  <a:txBody>
                    <a:bodyPr/>
                    <a:p>
                      <a:pPr marL="68580" indent="0" algn="ctr">
                        <a:lnSpc>
                          <a:spcPct val="114000"/>
                        </a:lnSpc>
                        <a:spcBef>
                          <a:spcPct val="0"/>
                        </a:spcBef>
                        <a:spcAft>
                          <a:spcPct val="0"/>
                        </a:spcAft>
                      </a:pPr>
                      <a:r>
                        <a:rPr lang="en-US" altLang="zh-CN" sz="1200">
                          <a:latin typeface="Times New Roman" panose="02020503050405090304"/>
                          <a:ea typeface="等线" panose="020F0502020204030204"/>
                        </a:rPr>
                        <a:t> </a:t>
                      </a:r>
                      <a:endParaRPr lang="en-US" altLang="zh-CN" sz="1200">
                        <a:latin typeface="Times New Roman" panose="02020503050405090304"/>
                        <a:ea typeface="等线" panose="020F0502020204030204"/>
                      </a:endParaRPr>
                    </a:p>
                  </a:txBody>
                  <a:tcPr marL="0" marR="0" marT="0" marB="0" anchor="t" anchorCtr="0">
                    <a:lnL>
                      <a:noFill/>
                    </a:lnL>
                    <a:lnR w="6350" cap="flat" cmpd="sng">
                      <a:solidFill>
                        <a:srgbClr val="000008"/>
                      </a:solidFill>
                      <a:prstDash val="solid"/>
                      <a:headEnd type="none" w="med" len="med"/>
                      <a:tailEnd type="none" w="med" len="med"/>
                    </a:lnR>
                    <a:lnT>
                      <a:noFill/>
                    </a:lnT>
                    <a:lnB>
                      <a:noFill/>
                    </a:lnB>
                    <a:noFill/>
                  </a:tcPr>
                </a:tc>
                <a:tc>
                  <a:txBody>
                    <a:bodyPr/>
                    <a:p>
                      <a:pPr marL="68580" indent="0" algn="ctr">
                        <a:lnSpc>
                          <a:spcPct val="114000"/>
                        </a:lnSpc>
                        <a:spcBef>
                          <a:spcPct val="0"/>
                        </a:spcBef>
                        <a:spcAft>
                          <a:spcPct val="0"/>
                        </a:spcAft>
                      </a:pPr>
                      <a:r>
                        <a:rPr lang="en-US" altLang="zh-CN" sz="1200">
                          <a:latin typeface="Times New Roman" panose="02020503050405090304"/>
                          <a:ea typeface="Times New Roman" panose="02020503050405090304"/>
                        </a:rPr>
                        <a:t>Informer</a:t>
                      </a:r>
                      <a:r>
                        <a:rPr lang="en-US" altLang="zh-CN" sz="1200">
                          <a:latin typeface="Times New Roman" panose="02020503050405090304"/>
                          <a:ea typeface="等线" panose="020F0502020204030204"/>
                        </a:rPr>
                        <a:t>L1</a:t>
                      </a:r>
                      <a:endParaRPr lang="en-US" altLang="zh-CN" sz="1200">
                        <a:latin typeface="Times New Roman" panose="02020503050405090304"/>
                        <a:ea typeface="等线" panose="020F0502020204030204"/>
                      </a:endParaRPr>
                    </a:p>
                  </a:txBody>
                  <a:tcPr marL="0" marR="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a:noFill/>
                    </a:lnT>
                    <a:lnB>
                      <a:noFill/>
                    </a:lnB>
                    <a:noFill/>
                  </a:tcPr>
                </a:tc>
                <a:tc>
                  <a:txBody>
                    <a:bodyPr/>
                    <a:p>
                      <a:pPr marL="68580" indent="0" algn="ctr" fontAlgn="ctr">
                        <a:lnSpc>
                          <a:spcPct val="114000"/>
                        </a:lnSpc>
                        <a:spcBef>
                          <a:spcPct val="0"/>
                        </a:spcBef>
                        <a:spcAft>
                          <a:spcPts val="1000"/>
                        </a:spcAft>
                      </a:pPr>
                      <a:r>
                        <a:rPr lang="en-US" altLang="zh-CN" sz="1400" i="0">
                          <a:solidFill>
                            <a:srgbClr val="000000"/>
                          </a:solidFill>
                          <a:latin typeface="Times New Roman" panose="02020503050405090304"/>
                          <a:ea typeface="Times New Roman" panose="02020503050405090304"/>
                        </a:rPr>
                        <a:t>0.035477</a:t>
                      </a:r>
                      <a:endParaRPr lang="en-US" altLang="zh-CN" sz="1400" i="0">
                        <a:solidFill>
                          <a:srgbClr val="000000"/>
                        </a:solidFill>
                        <a:latin typeface="Times New Roman" panose="02020503050405090304"/>
                        <a:ea typeface="Times New Roman" panose="02020503050405090304"/>
                      </a:endParaRPr>
                    </a:p>
                  </a:txBody>
                  <a:tcPr marL="0" marR="0" marT="0" marB="0" anchor="ctr" anchorCtr="0">
                    <a:lnL w="6350" cap="flat" cmpd="sng">
                      <a:solidFill>
                        <a:srgbClr val="000008"/>
                      </a:solidFill>
                      <a:prstDash val="solid"/>
                      <a:headEnd type="none" w="med" len="med"/>
                      <a:tailEnd type="none" w="med" len="med"/>
                    </a:lnL>
                    <a:lnR>
                      <a:noFill/>
                    </a:lnR>
                    <a:lnT>
                      <a:noFill/>
                    </a:lnT>
                    <a:lnB>
                      <a:noFill/>
                    </a:lnB>
                    <a:noFill/>
                  </a:tcPr>
                </a:tc>
                <a:tc>
                  <a:txBody>
                    <a:bodyPr/>
                    <a:p>
                      <a:pPr marL="68580" indent="0" algn="ctr" fontAlgn="ctr">
                        <a:lnSpc>
                          <a:spcPct val="114000"/>
                        </a:lnSpc>
                        <a:spcBef>
                          <a:spcPct val="0"/>
                        </a:spcBef>
                        <a:spcAft>
                          <a:spcPts val="1000"/>
                        </a:spcAft>
                      </a:pPr>
                      <a:r>
                        <a:rPr lang="en-US" altLang="zh-CN" sz="1400" i="0">
                          <a:solidFill>
                            <a:srgbClr val="000000"/>
                          </a:solidFill>
                          <a:latin typeface="Times New Roman" panose="02020503050405090304"/>
                          <a:ea typeface="Times New Roman" panose="02020503050405090304"/>
                        </a:rPr>
                        <a:t>0.92286</a:t>
                      </a:r>
                      <a:endParaRPr lang="en-US" altLang="zh-CN" sz="1400" i="0">
                        <a:solidFill>
                          <a:srgbClr val="000000"/>
                        </a:solidFill>
                        <a:latin typeface="Times New Roman" panose="02020503050405090304"/>
                        <a:ea typeface="Times New Roman" panose="02020503050405090304"/>
                      </a:endParaRPr>
                    </a:p>
                  </a:txBody>
                  <a:tcPr marL="0" marR="0" marT="0" marB="0" anchor="ctr" anchorCtr="0">
                    <a:lnL>
                      <a:noFill/>
                    </a:lnL>
                    <a:lnR>
                      <a:noFill/>
                    </a:lnR>
                    <a:lnT>
                      <a:noFill/>
                    </a:lnT>
                    <a:lnB>
                      <a:noFill/>
                    </a:lnB>
                    <a:noFill/>
                  </a:tcPr>
                </a:tc>
                <a:tc>
                  <a:txBody>
                    <a:bodyPr/>
                    <a:p>
                      <a:pPr marL="68580" indent="0" algn="ctr" fontAlgn="ctr">
                        <a:lnSpc>
                          <a:spcPct val="114000"/>
                        </a:lnSpc>
                        <a:spcBef>
                          <a:spcPct val="0"/>
                        </a:spcBef>
                        <a:spcAft>
                          <a:spcPts val="1000"/>
                        </a:spcAft>
                      </a:pPr>
                      <a:r>
                        <a:rPr lang="en-US" altLang="zh-CN" sz="1400" i="0">
                          <a:solidFill>
                            <a:srgbClr val="000000"/>
                          </a:solidFill>
                          <a:latin typeface="Times New Roman" panose="02020503050405090304"/>
                          <a:ea typeface="Times New Roman" panose="02020503050405090304"/>
                        </a:rPr>
                        <a:t>492.0852</a:t>
                      </a:r>
                      <a:endParaRPr lang="en-US" altLang="zh-CN" sz="1400" i="0">
                        <a:solidFill>
                          <a:srgbClr val="000000"/>
                        </a:solidFill>
                        <a:latin typeface="Times New Roman" panose="02020503050405090304"/>
                        <a:ea typeface="Times New Roman" panose="02020503050405090304"/>
                      </a:endParaRPr>
                    </a:p>
                  </a:txBody>
                  <a:tcPr marL="0" marR="0" marT="0" marB="0" anchor="ctr" anchorCtr="0">
                    <a:lnL>
                      <a:noFill/>
                    </a:lnL>
                    <a:lnR>
                      <a:noFill/>
                    </a:lnR>
                    <a:lnT>
                      <a:noFill/>
                    </a:lnT>
                    <a:lnB>
                      <a:noFill/>
                    </a:lnB>
                    <a:noFill/>
                  </a:tcPr>
                </a:tc>
                <a:tc>
                  <a:txBody>
                    <a:bodyPr/>
                    <a:p>
                      <a:pPr marL="68580" indent="0" algn="ctr" fontAlgn="ctr">
                        <a:lnSpc>
                          <a:spcPct val="114000"/>
                        </a:lnSpc>
                        <a:spcBef>
                          <a:spcPct val="0"/>
                        </a:spcBef>
                        <a:spcAft>
                          <a:spcPts val="1000"/>
                        </a:spcAft>
                      </a:pPr>
                      <a:r>
                        <a:rPr lang="en-US" altLang="zh-CN" sz="1400" i="0">
                          <a:solidFill>
                            <a:srgbClr val="000000"/>
                          </a:solidFill>
                          <a:latin typeface="Times New Roman" panose="02020503050405090304"/>
                          <a:ea typeface="Times New Roman" panose="02020503050405090304"/>
                        </a:rPr>
                        <a:t>93277.248</a:t>
                      </a:r>
                      <a:endParaRPr lang="en-US" altLang="zh-CN" sz="1400" i="0">
                        <a:solidFill>
                          <a:srgbClr val="000000"/>
                        </a:solidFill>
                        <a:latin typeface="Times New Roman" panose="02020503050405090304"/>
                        <a:ea typeface="Times New Roman" panose="02020503050405090304"/>
                      </a:endParaRPr>
                    </a:p>
                  </a:txBody>
                  <a:tcPr marL="0" marR="0" marT="0" marB="0" anchor="ctr" anchorCtr="0">
                    <a:lnL>
                      <a:noFill/>
                    </a:lnL>
                    <a:lnR>
                      <a:noFill/>
                    </a:lnR>
                    <a:lnT>
                      <a:noFill/>
                    </a:lnT>
                    <a:lnB>
                      <a:noFill/>
                    </a:lnB>
                    <a:noFill/>
                  </a:tcPr>
                </a:tc>
              </a:tr>
              <a:tr h="251460">
                <a:tc>
                  <a:txBody>
                    <a:bodyPr/>
                    <a:p>
                      <a:pPr marL="68580" indent="0" algn="ctr">
                        <a:lnSpc>
                          <a:spcPct val="114000"/>
                        </a:lnSpc>
                        <a:spcBef>
                          <a:spcPct val="0"/>
                        </a:spcBef>
                        <a:spcAft>
                          <a:spcPct val="0"/>
                        </a:spcAft>
                      </a:pPr>
                      <a:r>
                        <a:rPr lang="en-US" altLang="zh-CN" sz="1200">
                          <a:latin typeface="Times New Roman" panose="02020503050405090304"/>
                          <a:ea typeface="等线" panose="020F0502020204030204"/>
                        </a:rPr>
                        <a:t> </a:t>
                      </a:r>
                      <a:endParaRPr lang="en-US" altLang="zh-CN" sz="1200">
                        <a:latin typeface="Times New Roman" panose="02020503050405090304"/>
                        <a:ea typeface="等线" panose="020F0502020204030204"/>
                      </a:endParaRPr>
                    </a:p>
                  </a:txBody>
                  <a:tcPr marL="0" marR="0" marT="0" marB="0" anchor="t" anchorCtr="0">
                    <a:lnL>
                      <a:noFill/>
                    </a:lnL>
                    <a:lnR w="6350" cap="flat" cmpd="sng">
                      <a:solidFill>
                        <a:srgbClr val="000008"/>
                      </a:solidFill>
                      <a:prstDash val="solid"/>
                      <a:headEnd type="none" w="med" len="med"/>
                      <a:tailEnd type="none" w="med" len="med"/>
                    </a:lnR>
                    <a:lnT>
                      <a:noFill/>
                    </a:lnT>
                    <a:lnB w="6350" cap="flat" cmpd="sng">
                      <a:solidFill>
                        <a:srgbClr val="000008"/>
                      </a:solidFill>
                      <a:prstDash val="solid"/>
                      <a:headEnd type="none" w="med" len="med"/>
                      <a:tailEnd type="none" w="med" len="med"/>
                    </a:lnB>
                    <a:noFill/>
                  </a:tcPr>
                </a:tc>
                <a:tc>
                  <a:txBody>
                    <a:bodyPr/>
                    <a:p>
                      <a:pPr marL="68580" indent="0" algn="ctr">
                        <a:lnSpc>
                          <a:spcPct val="114000"/>
                        </a:lnSpc>
                        <a:spcBef>
                          <a:spcPct val="0"/>
                        </a:spcBef>
                        <a:spcAft>
                          <a:spcPct val="0"/>
                        </a:spcAft>
                      </a:pPr>
                      <a:r>
                        <a:rPr lang="en-US" altLang="zh-CN" sz="1200">
                          <a:latin typeface="Times New Roman" panose="02020503050405090304"/>
                          <a:ea typeface="Times New Roman" panose="02020503050405090304"/>
                        </a:rPr>
                        <a:t>Informer</a:t>
                      </a:r>
                      <a:r>
                        <a:rPr lang="en-US" altLang="zh-CN" sz="1200">
                          <a:latin typeface="Times New Roman" panose="02020503050405090304"/>
                          <a:ea typeface="等线" panose="020F0502020204030204"/>
                        </a:rPr>
                        <a:t>L2</a:t>
                      </a:r>
                      <a:endParaRPr lang="en-US" altLang="zh-CN" sz="1200">
                        <a:latin typeface="Times New Roman" panose="02020503050405090304"/>
                        <a:ea typeface="等线" panose="020F0502020204030204"/>
                      </a:endParaRPr>
                    </a:p>
                  </a:txBody>
                  <a:tcPr marL="0" marR="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a:noFill/>
                    </a:lnT>
                    <a:lnB w="6350" cap="flat" cmpd="sng">
                      <a:solidFill>
                        <a:srgbClr val="000008"/>
                      </a:solidFill>
                      <a:prstDash val="solid"/>
                      <a:headEnd type="none" w="med" len="med"/>
                      <a:tailEnd type="none" w="med" len="med"/>
                    </a:lnB>
                    <a:noFill/>
                  </a:tcPr>
                </a:tc>
                <a:tc>
                  <a:txBody>
                    <a:bodyPr/>
                    <a:p>
                      <a:pPr marL="68580" indent="0" algn="ctr" fontAlgn="ctr">
                        <a:lnSpc>
                          <a:spcPct val="114000"/>
                        </a:lnSpc>
                        <a:spcBef>
                          <a:spcPct val="0"/>
                        </a:spcBef>
                        <a:spcAft>
                          <a:spcPts val="1000"/>
                        </a:spcAft>
                      </a:pPr>
                      <a:r>
                        <a:rPr lang="en-US" altLang="zh-CN" sz="1400" i="0">
                          <a:solidFill>
                            <a:srgbClr val="000000"/>
                          </a:solidFill>
                          <a:latin typeface="Times New Roman" panose="02020503050405090304"/>
                          <a:ea typeface="Times New Roman" panose="02020503050405090304"/>
                        </a:rPr>
                        <a:t>0.05864</a:t>
                      </a:r>
                      <a:endParaRPr lang="en-US" altLang="zh-CN" sz="1400" b="1" i="0">
                        <a:solidFill>
                          <a:srgbClr val="000000"/>
                        </a:solidFill>
                        <a:latin typeface="Times New Roman" panose="02020503050405090304"/>
                        <a:ea typeface="Times New Roman" panose="02020503050405090304"/>
                      </a:endParaRPr>
                    </a:p>
                  </a:txBody>
                  <a:tcPr marL="0" marR="0" marT="0" marB="0" anchor="ctr" anchorCtr="0">
                    <a:lnL w="6350" cap="flat" cmpd="sng">
                      <a:solidFill>
                        <a:srgbClr val="000008"/>
                      </a:solidFill>
                      <a:prstDash val="solid"/>
                      <a:headEnd type="none" w="med" len="med"/>
                      <a:tailEnd type="none" w="med" len="med"/>
                    </a:lnL>
                    <a:lnR>
                      <a:noFill/>
                    </a:lnR>
                    <a:lnT>
                      <a:noFill/>
                    </a:lnT>
                    <a:lnB w="6350" cap="flat" cmpd="sng">
                      <a:solidFill>
                        <a:srgbClr val="000008"/>
                      </a:solidFill>
                      <a:prstDash val="solid"/>
                      <a:headEnd type="none" w="med" len="med"/>
                      <a:tailEnd type="none" w="med" len="med"/>
                    </a:lnB>
                    <a:noFill/>
                  </a:tcPr>
                </a:tc>
                <a:tc>
                  <a:txBody>
                    <a:bodyPr/>
                    <a:p>
                      <a:pPr marL="68580" indent="0" algn="ctr" fontAlgn="ctr">
                        <a:lnSpc>
                          <a:spcPct val="114000"/>
                        </a:lnSpc>
                        <a:spcBef>
                          <a:spcPct val="0"/>
                        </a:spcBef>
                        <a:spcAft>
                          <a:spcPts val="1000"/>
                        </a:spcAft>
                      </a:pPr>
                      <a:r>
                        <a:rPr lang="en-US" altLang="zh-CN" sz="1400" i="0">
                          <a:solidFill>
                            <a:srgbClr val="000000"/>
                          </a:solidFill>
                          <a:latin typeface="Times New Roman" panose="02020503050405090304"/>
                          <a:ea typeface="Times New Roman" panose="02020503050405090304"/>
                        </a:rPr>
                        <a:t>0.894538</a:t>
                      </a:r>
                      <a:endParaRPr lang="en-US" altLang="zh-CN" sz="1400" b="1" i="0">
                        <a:solidFill>
                          <a:srgbClr val="000000"/>
                        </a:solidFill>
                        <a:latin typeface="Times New Roman" panose="02020503050405090304"/>
                        <a:ea typeface="Times New Roman" panose="02020503050405090304"/>
                      </a:endParaRPr>
                    </a:p>
                  </a:txBody>
                  <a:tcPr marL="0" marR="0" marT="0" marB="0" anchor="ctr" anchorCtr="0">
                    <a:lnL>
                      <a:noFill/>
                    </a:lnL>
                    <a:lnR>
                      <a:noFill/>
                    </a:lnR>
                    <a:lnT>
                      <a:noFill/>
                    </a:lnT>
                    <a:lnB w="6350" cap="flat" cmpd="sng">
                      <a:solidFill>
                        <a:srgbClr val="000008"/>
                      </a:solidFill>
                      <a:prstDash val="solid"/>
                      <a:headEnd type="none" w="med" len="med"/>
                      <a:tailEnd type="none" w="med" len="med"/>
                    </a:lnB>
                    <a:noFill/>
                  </a:tcPr>
                </a:tc>
                <a:tc>
                  <a:txBody>
                    <a:bodyPr/>
                    <a:p>
                      <a:pPr marL="68580" indent="0" algn="ctr" fontAlgn="ctr">
                        <a:lnSpc>
                          <a:spcPct val="114000"/>
                        </a:lnSpc>
                        <a:spcBef>
                          <a:spcPct val="0"/>
                        </a:spcBef>
                        <a:spcAft>
                          <a:spcPts val="1000"/>
                        </a:spcAft>
                      </a:pPr>
                      <a:r>
                        <a:rPr lang="en-US" altLang="zh-CN" sz="1400" i="0">
                          <a:solidFill>
                            <a:srgbClr val="000000"/>
                          </a:solidFill>
                          <a:latin typeface="Times New Roman" panose="02020503050405090304"/>
                          <a:ea typeface="Times New Roman" panose="02020503050405090304"/>
                        </a:rPr>
                        <a:t>492.0852</a:t>
                      </a:r>
                      <a:endParaRPr lang="en-US" altLang="zh-CN" sz="1400" b="1" i="0">
                        <a:solidFill>
                          <a:srgbClr val="000000"/>
                        </a:solidFill>
                        <a:latin typeface="Times New Roman" panose="02020503050405090304"/>
                        <a:ea typeface="Times New Roman" panose="02020503050405090304"/>
                      </a:endParaRPr>
                    </a:p>
                  </a:txBody>
                  <a:tcPr marL="0" marR="0" marT="0" marB="0" anchor="ctr" anchorCtr="0">
                    <a:lnL>
                      <a:noFill/>
                    </a:lnL>
                    <a:lnR>
                      <a:noFill/>
                    </a:lnR>
                    <a:lnT>
                      <a:noFill/>
                    </a:lnT>
                    <a:lnB w="6350" cap="flat" cmpd="sng">
                      <a:solidFill>
                        <a:srgbClr val="000008"/>
                      </a:solidFill>
                      <a:prstDash val="solid"/>
                      <a:headEnd type="none" w="med" len="med"/>
                      <a:tailEnd type="none" w="med" len="med"/>
                    </a:lnB>
                    <a:noFill/>
                  </a:tcPr>
                </a:tc>
                <a:tc>
                  <a:txBody>
                    <a:bodyPr/>
                    <a:p>
                      <a:pPr marL="68580" indent="0" algn="ctr" fontAlgn="ctr">
                        <a:lnSpc>
                          <a:spcPct val="114000"/>
                        </a:lnSpc>
                        <a:spcBef>
                          <a:spcPct val="0"/>
                        </a:spcBef>
                        <a:spcAft>
                          <a:spcPts val="1000"/>
                        </a:spcAft>
                      </a:pPr>
                      <a:r>
                        <a:rPr lang="en-US" altLang="zh-CN" sz="1400" i="0">
                          <a:solidFill>
                            <a:srgbClr val="000000"/>
                          </a:solidFill>
                          <a:latin typeface="Times New Roman" panose="02020503050405090304"/>
                          <a:ea typeface="Times New Roman" panose="02020503050405090304"/>
                        </a:rPr>
                        <a:t>93277.248</a:t>
                      </a:r>
                      <a:endParaRPr lang="en-US" altLang="zh-CN" sz="1400" b="1" i="0">
                        <a:solidFill>
                          <a:srgbClr val="000000"/>
                        </a:solidFill>
                        <a:latin typeface="Times New Roman" panose="02020503050405090304"/>
                        <a:ea typeface="Times New Roman" panose="02020503050405090304"/>
                      </a:endParaRPr>
                    </a:p>
                  </a:txBody>
                  <a:tcPr marL="0" marR="0" marT="0" marB="0" anchor="ctr" anchorCtr="0">
                    <a:lnL>
                      <a:noFill/>
                    </a:lnL>
                    <a:lnR>
                      <a:noFill/>
                    </a:lnR>
                    <a:lnT>
                      <a:noFill/>
                    </a:lnT>
                    <a:lnB w="6350" cap="flat" cmpd="sng">
                      <a:solidFill>
                        <a:srgbClr val="000008"/>
                      </a:solidFill>
                      <a:prstDash val="solid"/>
                      <a:headEnd type="none" w="med" len="med"/>
                      <a:tailEnd type="none" w="med" len="med"/>
                    </a:lnB>
                    <a:noFill/>
                  </a:tcPr>
                </a:tc>
              </a:tr>
              <a:tr h="252095">
                <a:tc>
                  <a:txBody>
                    <a:bodyPr/>
                    <a:p>
                      <a:pPr marL="68580" indent="0" algn="ctr">
                        <a:lnSpc>
                          <a:spcPct val="114000"/>
                        </a:lnSpc>
                        <a:spcBef>
                          <a:spcPct val="0"/>
                        </a:spcBef>
                        <a:spcAft>
                          <a:spcPct val="0"/>
                        </a:spcAft>
                      </a:pPr>
                      <a:r>
                        <a:rPr lang="en-US" altLang="zh-CN" sz="1200">
                          <a:latin typeface="Times New Roman" panose="02020503050405090304"/>
                          <a:ea typeface="等线" panose="020F0502020204030204"/>
                        </a:rPr>
                        <a:t> </a:t>
                      </a:r>
                      <a:endParaRPr lang="en-US" altLang="zh-CN" sz="1200">
                        <a:latin typeface="Times New Roman" panose="02020503050405090304"/>
                        <a:ea typeface="等线" panose="020F0502020204030204"/>
                      </a:endParaRPr>
                    </a:p>
                  </a:txBody>
                  <a:tcPr marL="0" marR="0" marT="0" marB="0" anchor="t" anchorCtr="0">
                    <a:lnL>
                      <a:noFill/>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a:noFill/>
                    </a:lnB>
                    <a:noFill/>
                  </a:tcPr>
                </a:tc>
                <a:tc>
                  <a:txBody>
                    <a:bodyPr/>
                    <a:p>
                      <a:pPr marL="68580" indent="0" algn="ctr">
                        <a:lnSpc>
                          <a:spcPct val="114000"/>
                        </a:lnSpc>
                        <a:spcBef>
                          <a:spcPct val="0"/>
                        </a:spcBef>
                        <a:spcAft>
                          <a:spcPct val="0"/>
                        </a:spcAft>
                      </a:pPr>
                      <a:r>
                        <a:rPr lang="en-US" altLang="zh-CN" sz="1200">
                          <a:latin typeface="Times New Roman" panose="02020503050405090304"/>
                          <a:ea typeface="Times New Roman" panose="02020503050405090304"/>
                        </a:rPr>
                        <a:t>Transformer</a:t>
                      </a:r>
                      <a:endParaRPr lang="en-US" altLang="zh-CN" sz="1200">
                        <a:latin typeface="Times New Roman" panose="02020503050405090304"/>
                        <a:ea typeface="Times New Roman" panose="02020503050405090304"/>
                      </a:endParaRPr>
                    </a:p>
                  </a:txBody>
                  <a:tcPr marL="0" marR="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a:noFill/>
                    </a:lnB>
                    <a:noFill/>
                  </a:tcPr>
                </a:tc>
                <a:tc>
                  <a:txBody>
                    <a:bodyPr/>
                    <a:p>
                      <a:pPr marL="68580" indent="0" algn="ctr" fontAlgn="ctr">
                        <a:lnSpc>
                          <a:spcPct val="114000"/>
                        </a:lnSpc>
                        <a:spcBef>
                          <a:spcPct val="0"/>
                        </a:spcBef>
                        <a:spcAft>
                          <a:spcPts val="1000"/>
                        </a:spcAft>
                      </a:pPr>
                      <a:r>
                        <a:rPr lang="en-US" altLang="zh-CN" sz="1400" i="0">
                          <a:solidFill>
                            <a:srgbClr val="000000"/>
                          </a:solidFill>
                          <a:latin typeface="Times New Roman" panose="02020503050405090304"/>
                          <a:ea typeface="Times New Roman" panose="02020503050405090304"/>
                        </a:rPr>
                        <a:t>0.025046</a:t>
                      </a:r>
                      <a:endParaRPr lang="en-US" altLang="zh-CN" sz="1400" i="0">
                        <a:solidFill>
                          <a:srgbClr val="000000"/>
                        </a:solidFill>
                        <a:latin typeface="Times New Roman" panose="02020503050405090304"/>
                        <a:ea typeface="Times New Roman" panose="02020503050405090304"/>
                      </a:endParaRPr>
                    </a:p>
                  </a:txBody>
                  <a:tcPr marL="0" marR="0" marT="0" marB="0" anchor="ctr" anchorCtr="0">
                    <a:lnL w="6350" cap="flat" cmpd="sng">
                      <a:solidFill>
                        <a:srgbClr val="000008"/>
                      </a:solidFill>
                      <a:prstDash val="solid"/>
                      <a:headEnd type="none" w="med" len="med"/>
                      <a:tailEnd type="none" w="med" len="med"/>
                    </a:lnL>
                    <a:lnR>
                      <a:noFill/>
                    </a:lnR>
                    <a:lnT w="6350" cap="flat" cmpd="sng">
                      <a:solidFill>
                        <a:srgbClr val="000008"/>
                      </a:solidFill>
                      <a:prstDash val="solid"/>
                      <a:headEnd type="none" w="med" len="med"/>
                      <a:tailEnd type="none" w="med" len="med"/>
                    </a:lnT>
                    <a:lnB>
                      <a:noFill/>
                    </a:lnB>
                    <a:noFill/>
                  </a:tcPr>
                </a:tc>
                <a:tc>
                  <a:txBody>
                    <a:bodyPr/>
                    <a:p>
                      <a:pPr marL="68580" indent="0" algn="ctr" fontAlgn="ctr">
                        <a:lnSpc>
                          <a:spcPct val="114000"/>
                        </a:lnSpc>
                        <a:spcBef>
                          <a:spcPct val="0"/>
                        </a:spcBef>
                        <a:spcAft>
                          <a:spcPts val="1000"/>
                        </a:spcAft>
                      </a:pPr>
                      <a:r>
                        <a:rPr lang="en-US" altLang="zh-CN" sz="1400" i="0">
                          <a:solidFill>
                            <a:srgbClr val="000000"/>
                          </a:solidFill>
                          <a:latin typeface="Times New Roman" panose="02020503050405090304"/>
                          <a:ea typeface="Times New Roman" panose="02020503050405090304"/>
                        </a:rPr>
                        <a:t>0.938388</a:t>
                      </a:r>
                      <a:endParaRPr lang="en-US" altLang="zh-CN" sz="1400" i="0">
                        <a:solidFill>
                          <a:srgbClr val="000000"/>
                        </a:solidFill>
                        <a:latin typeface="Times New Roman" panose="02020503050405090304"/>
                        <a:ea typeface="Times New Roman" panose="02020503050405090304"/>
                      </a:endParaRPr>
                    </a:p>
                  </a:txBody>
                  <a:tcPr marL="0" marR="0" marT="0" marB="0" anchor="ctr" anchorCtr="0">
                    <a:lnL>
                      <a:noFill/>
                    </a:lnL>
                    <a:lnR>
                      <a:noFill/>
                    </a:lnR>
                    <a:lnT w="6350" cap="flat" cmpd="sng">
                      <a:solidFill>
                        <a:srgbClr val="000008"/>
                      </a:solidFill>
                      <a:prstDash val="solid"/>
                      <a:headEnd type="none" w="med" len="med"/>
                      <a:tailEnd type="none" w="med" len="med"/>
                    </a:lnT>
                    <a:lnB>
                      <a:noFill/>
                    </a:lnB>
                    <a:noFill/>
                  </a:tcPr>
                </a:tc>
                <a:tc>
                  <a:txBody>
                    <a:bodyPr/>
                    <a:p>
                      <a:pPr marL="68580" indent="0" algn="ctr" fontAlgn="ctr">
                        <a:lnSpc>
                          <a:spcPct val="114000"/>
                        </a:lnSpc>
                        <a:spcBef>
                          <a:spcPct val="0"/>
                        </a:spcBef>
                        <a:spcAft>
                          <a:spcPts val="1000"/>
                        </a:spcAft>
                      </a:pPr>
                      <a:r>
                        <a:rPr lang="en-US" altLang="zh-CN" sz="1400" i="0">
                          <a:solidFill>
                            <a:srgbClr val="000000"/>
                          </a:solidFill>
                          <a:latin typeface="Times New Roman" panose="02020503050405090304"/>
                          <a:ea typeface="Times New Roman" panose="02020503050405090304"/>
                        </a:rPr>
                        <a:t>433.3322</a:t>
                      </a:r>
                      <a:endParaRPr lang="en-US" altLang="zh-CN" sz="1400" i="0">
                        <a:solidFill>
                          <a:srgbClr val="000000"/>
                        </a:solidFill>
                        <a:latin typeface="Times New Roman" panose="02020503050405090304"/>
                        <a:ea typeface="Times New Roman" panose="02020503050405090304"/>
                      </a:endParaRPr>
                    </a:p>
                  </a:txBody>
                  <a:tcPr marL="0" marR="0" marT="0" marB="0" anchor="ctr" anchorCtr="0">
                    <a:lnL>
                      <a:noFill/>
                    </a:lnL>
                    <a:lnR>
                      <a:noFill/>
                    </a:lnR>
                    <a:lnT w="6350" cap="flat" cmpd="sng">
                      <a:solidFill>
                        <a:srgbClr val="000008"/>
                      </a:solidFill>
                      <a:prstDash val="solid"/>
                      <a:headEnd type="none" w="med" len="med"/>
                      <a:tailEnd type="none" w="med" len="med"/>
                    </a:lnT>
                    <a:lnB>
                      <a:noFill/>
                    </a:lnB>
                    <a:noFill/>
                  </a:tcPr>
                </a:tc>
                <a:tc>
                  <a:txBody>
                    <a:bodyPr/>
                    <a:p>
                      <a:pPr marL="68580" indent="0" algn="ctr" fontAlgn="ctr">
                        <a:lnSpc>
                          <a:spcPct val="114000"/>
                        </a:lnSpc>
                        <a:spcBef>
                          <a:spcPct val="0"/>
                        </a:spcBef>
                        <a:spcAft>
                          <a:spcPts val="1000"/>
                        </a:spcAft>
                      </a:pPr>
                      <a:r>
                        <a:rPr lang="en-US" altLang="zh-CN" sz="1400" i="0">
                          <a:solidFill>
                            <a:srgbClr val="000000"/>
                          </a:solidFill>
                          <a:latin typeface="Times New Roman" panose="02020503050405090304"/>
                          <a:ea typeface="Times New Roman" panose="02020503050405090304"/>
                        </a:rPr>
                        <a:t>80688.192</a:t>
                      </a:r>
                      <a:endParaRPr lang="en-US" altLang="zh-CN" sz="1400" i="0">
                        <a:solidFill>
                          <a:srgbClr val="000000"/>
                        </a:solidFill>
                        <a:latin typeface="Times New Roman" panose="02020503050405090304"/>
                        <a:ea typeface="Times New Roman" panose="02020503050405090304"/>
                      </a:endParaRPr>
                    </a:p>
                  </a:txBody>
                  <a:tcPr marL="0" marR="0" marT="0" marB="0" anchor="ctr" anchorCtr="0">
                    <a:lnL>
                      <a:noFill/>
                    </a:lnL>
                    <a:lnR>
                      <a:noFill/>
                    </a:lnR>
                    <a:lnT w="6350" cap="flat" cmpd="sng">
                      <a:solidFill>
                        <a:srgbClr val="000008"/>
                      </a:solidFill>
                      <a:prstDash val="solid"/>
                      <a:headEnd type="none" w="med" len="med"/>
                      <a:tailEnd type="none" w="med" len="med"/>
                    </a:lnT>
                    <a:lnB>
                      <a:noFill/>
                    </a:lnB>
                    <a:noFill/>
                  </a:tcPr>
                </a:tc>
              </a:tr>
              <a:tr h="252095">
                <a:tc>
                  <a:txBody>
                    <a:bodyPr/>
                    <a:p>
                      <a:pPr marL="68580" indent="0" algn="ctr">
                        <a:lnSpc>
                          <a:spcPct val="114000"/>
                        </a:lnSpc>
                        <a:spcBef>
                          <a:spcPct val="0"/>
                        </a:spcBef>
                        <a:spcAft>
                          <a:spcPct val="0"/>
                        </a:spcAft>
                      </a:pPr>
                      <a:r>
                        <a:rPr lang="en-US" altLang="zh-CN" sz="1200">
                          <a:latin typeface="Times New Roman" panose="02020503050405090304"/>
                          <a:ea typeface="等线" panose="020F0502020204030204"/>
                        </a:rPr>
                        <a:t> </a:t>
                      </a:r>
                      <a:endParaRPr lang="en-US" altLang="zh-CN" sz="1200">
                        <a:latin typeface="Times New Roman" panose="02020503050405090304"/>
                        <a:ea typeface="等线" panose="020F0502020204030204"/>
                      </a:endParaRPr>
                    </a:p>
                  </a:txBody>
                  <a:tcPr marL="0" marR="0" marT="0" marB="0" anchor="t" anchorCtr="0">
                    <a:lnL>
                      <a:noFill/>
                    </a:lnL>
                    <a:lnR w="6350" cap="flat" cmpd="sng">
                      <a:solidFill>
                        <a:srgbClr val="000008"/>
                      </a:solidFill>
                      <a:prstDash val="solid"/>
                      <a:headEnd type="none" w="med" len="med"/>
                      <a:tailEnd type="none" w="med" len="med"/>
                    </a:lnR>
                    <a:lnT>
                      <a:noFill/>
                    </a:lnT>
                    <a:lnB>
                      <a:noFill/>
                    </a:lnB>
                    <a:noFill/>
                  </a:tcPr>
                </a:tc>
                <a:tc>
                  <a:txBody>
                    <a:bodyPr/>
                    <a:p>
                      <a:pPr marL="68580" indent="0" algn="ctr">
                        <a:lnSpc>
                          <a:spcPct val="114000"/>
                        </a:lnSpc>
                        <a:spcBef>
                          <a:spcPct val="0"/>
                        </a:spcBef>
                        <a:spcAft>
                          <a:spcPct val="0"/>
                        </a:spcAft>
                      </a:pPr>
                      <a:r>
                        <a:rPr lang="en-US" altLang="zh-CN" sz="1200">
                          <a:latin typeface="Times New Roman" panose="02020503050405090304"/>
                          <a:ea typeface="Times New Roman" panose="02020503050405090304"/>
                        </a:rPr>
                        <a:t>TransformerL</a:t>
                      </a:r>
                      <a:r>
                        <a:rPr lang="en-US" altLang="zh-CN" sz="1200">
                          <a:latin typeface="Times New Roman" panose="02020503050405090304"/>
                          <a:ea typeface="等线" panose="020F0502020204030204"/>
                        </a:rPr>
                        <a:t>1</a:t>
                      </a:r>
                      <a:endParaRPr lang="en-US" altLang="zh-CN" sz="1200">
                        <a:latin typeface="Times New Roman" panose="02020503050405090304"/>
                        <a:ea typeface="等线" panose="020F0502020204030204"/>
                      </a:endParaRPr>
                    </a:p>
                  </a:txBody>
                  <a:tcPr marL="0" marR="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a:noFill/>
                    </a:lnT>
                    <a:lnB>
                      <a:noFill/>
                    </a:lnB>
                    <a:noFill/>
                  </a:tcPr>
                </a:tc>
                <a:tc>
                  <a:txBody>
                    <a:bodyPr/>
                    <a:p>
                      <a:pPr marL="68580" indent="0" algn="ctr" fontAlgn="ctr">
                        <a:lnSpc>
                          <a:spcPct val="114000"/>
                        </a:lnSpc>
                        <a:spcBef>
                          <a:spcPct val="0"/>
                        </a:spcBef>
                        <a:spcAft>
                          <a:spcPts val="1000"/>
                        </a:spcAft>
                      </a:pPr>
                      <a:r>
                        <a:rPr lang="en-US" altLang="zh-CN" sz="1400" b="1" i="0">
                          <a:solidFill>
                            <a:srgbClr val="000000"/>
                          </a:solidFill>
                          <a:latin typeface="Times New Roman Bold" panose="02020503050405090304" charset="0"/>
                          <a:ea typeface="Times New Roman" panose="02020503050405090304"/>
                          <a:cs typeface="Times New Roman Bold" panose="02020503050405090304" charset="0"/>
                        </a:rPr>
                        <a:t>0.01839</a:t>
                      </a:r>
                      <a:endParaRPr lang="en-US" altLang="zh-CN" sz="1400" b="1" i="0">
                        <a:solidFill>
                          <a:srgbClr val="000000"/>
                        </a:solidFill>
                        <a:latin typeface="Times New Roman Bold" panose="02020503050405090304" charset="0"/>
                        <a:ea typeface="Times New Roman" panose="02020503050405090304"/>
                        <a:cs typeface="Times New Roman Bold" panose="02020503050405090304" charset="0"/>
                      </a:endParaRPr>
                    </a:p>
                  </a:txBody>
                  <a:tcPr marL="0" marR="0" marT="0" marB="0" anchor="ctr" anchorCtr="0">
                    <a:lnL w="6350" cap="flat" cmpd="sng">
                      <a:solidFill>
                        <a:srgbClr val="000008"/>
                      </a:solidFill>
                      <a:prstDash val="solid"/>
                      <a:headEnd type="none" w="med" len="med"/>
                      <a:tailEnd type="none" w="med" len="med"/>
                    </a:lnL>
                    <a:lnR>
                      <a:noFill/>
                    </a:lnR>
                    <a:lnT>
                      <a:noFill/>
                    </a:lnT>
                    <a:lnB>
                      <a:noFill/>
                    </a:lnB>
                    <a:noFill/>
                  </a:tcPr>
                </a:tc>
                <a:tc>
                  <a:txBody>
                    <a:bodyPr/>
                    <a:p>
                      <a:pPr marL="68580" indent="0" algn="ctr" fontAlgn="ctr">
                        <a:lnSpc>
                          <a:spcPct val="114000"/>
                        </a:lnSpc>
                        <a:spcBef>
                          <a:spcPct val="0"/>
                        </a:spcBef>
                        <a:spcAft>
                          <a:spcPts val="1000"/>
                        </a:spcAft>
                      </a:pPr>
                      <a:r>
                        <a:rPr lang="en-US" altLang="zh-CN" sz="1400" b="1" i="0">
                          <a:solidFill>
                            <a:srgbClr val="000000"/>
                          </a:solidFill>
                          <a:latin typeface="Times New Roman Bold" panose="02020503050405090304" charset="0"/>
                          <a:ea typeface="Times New Roman" panose="02020503050405090304"/>
                          <a:cs typeface="Times New Roman Bold" panose="02020503050405090304" charset="0"/>
                        </a:rPr>
                        <a:t>0.947899</a:t>
                      </a:r>
                      <a:endParaRPr lang="en-US" altLang="zh-CN" sz="1400" b="1" i="0">
                        <a:solidFill>
                          <a:srgbClr val="000000"/>
                        </a:solidFill>
                        <a:latin typeface="Times New Roman Bold" panose="02020503050405090304" charset="0"/>
                        <a:ea typeface="Times New Roman" panose="02020503050405090304"/>
                        <a:cs typeface="Times New Roman Bold" panose="02020503050405090304" charset="0"/>
                      </a:endParaRPr>
                    </a:p>
                  </a:txBody>
                  <a:tcPr marL="0" marR="0" marT="0" marB="0" anchor="ctr" anchorCtr="0">
                    <a:lnL>
                      <a:noFill/>
                    </a:lnL>
                    <a:lnR>
                      <a:noFill/>
                    </a:lnR>
                    <a:lnT>
                      <a:noFill/>
                    </a:lnT>
                    <a:lnB>
                      <a:noFill/>
                    </a:lnB>
                    <a:noFill/>
                  </a:tcPr>
                </a:tc>
                <a:tc>
                  <a:txBody>
                    <a:bodyPr/>
                    <a:p>
                      <a:pPr marL="68580" indent="0" algn="ctr" fontAlgn="ctr">
                        <a:lnSpc>
                          <a:spcPct val="114000"/>
                        </a:lnSpc>
                        <a:spcBef>
                          <a:spcPct val="0"/>
                        </a:spcBef>
                        <a:spcAft>
                          <a:spcPts val="1000"/>
                        </a:spcAft>
                      </a:pPr>
                      <a:r>
                        <a:rPr lang="en-US" altLang="zh-CN" sz="1400" i="0">
                          <a:solidFill>
                            <a:srgbClr val="000000"/>
                          </a:solidFill>
                          <a:latin typeface="Times New Roman" panose="02020503050405090304"/>
                          <a:ea typeface="Times New Roman" panose="02020503050405090304"/>
                        </a:rPr>
                        <a:t>433.3322</a:t>
                      </a:r>
                      <a:endParaRPr lang="en-US" altLang="zh-CN" sz="1400" i="0">
                        <a:solidFill>
                          <a:srgbClr val="000000"/>
                        </a:solidFill>
                        <a:latin typeface="Times New Roman" panose="02020503050405090304"/>
                        <a:ea typeface="Times New Roman" panose="02020503050405090304"/>
                      </a:endParaRPr>
                    </a:p>
                  </a:txBody>
                  <a:tcPr marL="0" marR="0" marT="0" marB="0" anchor="ctr" anchorCtr="0">
                    <a:lnL>
                      <a:noFill/>
                    </a:lnL>
                    <a:lnR>
                      <a:noFill/>
                    </a:lnR>
                    <a:lnT>
                      <a:noFill/>
                    </a:lnT>
                    <a:lnB>
                      <a:noFill/>
                    </a:lnB>
                    <a:noFill/>
                  </a:tcPr>
                </a:tc>
                <a:tc>
                  <a:txBody>
                    <a:bodyPr/>
                    <a:p>
                      <a:pPr marL="68580" indent="0" algn="ctr" fontAlgn="ctr">
                        <a:lnSpc>
                          <a:spcPct val="114000"/>
                        </a:lnSpc>
                        <a:spcBef>
                          <a:spcPct val="0"/>
                        </a:spcBef>
                        <a:spcAft>
                          <a:spcPts val="1000"/>
                        </a:spcAft>
                      </a:pPr>
                      <a:r>
                        <a:rPr lang="en-US" altLang="zh-CN" sz="1400" i="0">
                          <a:solidFill>
                            <a:srgbClr val="000000"/>
                          </a:solidFill>
                          <a:latin typeface="Times New Roman" panose="02020503050405090304"/>
                          <a:ea typeface="Times New Roman" panose="02020503050405090304"/>
                        </a:rPr>
                        <a:t>80688.192</a:t>
                      </a:r>
                      <a:endParaRPr lang="en-US" altLang="zh-CN" sz="1400" i="0">
                        <a:solidFill>
                          <a:srgbClr val="000000"/>
                        </a:solidFill>
                        <a:latin typeface="Times New Roman" panose="02020503050405090304"/>
                        <a:ea typeface="Times New Roman" panose="02020503050405090304"/>
                      </a:endParaRPr>
                    </a:p>
                  </a:txBody>
                  <a:tcPr marL="0" marR="0" marT="0" marB="0" anchor="ctr" anchorCtr="0">
                    <a:lnL>
                      <a:noFill/>
                    </a:lnL>
                    <a:lnR>
                      <a:noFill/>
                    </a:lnR>
                    <a:lnT>
                      <a:noFill/>
                    </a:lnT>
                    <a:lnB>
                      <a:noFill/>
                    </a:lnB>
                    <a:noFill/>
                  </a:tcPr>
                </a:tc>
              </a:tr>
              <a:tr h="252095">
                <a:tc>
                  <a:txBody>
                    <a:bodyPr/>
                    <a:p>
                      <a:pPr marL="68580" indent="0" algn="ctr">
                        <a:lnSpc>
                          <a:spcPct val="114000"/>
                        </a:lnSpc>
                        <a:spcBef>
                          <a:spcPct val="0"/>
                        </a:spcBef>
                        <a:spcAft>
                          <a:spcPct val="0"/>
                        </a:spcAft>
                      </a:pPr>
                      <a:r>
                        <a:rPr lang="en-US" altLang="zh-CN" sz="1200">
                          <a:latin typeface="Times New Roman" panose="02020503050405090304"/>
                          <a:ea typeface="Times New Roman" panose="02020503050405090304"/>
                        </a:rPr>
                        <a:t>5</a:t>
                      </a:r>
                      <a:r>
                        <a:rPr lang="en-US" altLang="zh-CN" sz="1200">
                          <a:latin typeface="Times New Roman" panose="02020503050405090304"/>
                          <a:ea typeface="等线" panose="020F0502020204030204"/>
                        </a:rPr>
                        <a:t>-&gt;3</a:t>
                      </a:r>
                      <a:endParaRPr lang="en-US" altLang="zh-CN" sz="1200">
                        <a:latin typeface="Times New Roman" panose="02020503050405090304"/>
                        <a:ea typeface="等线" panose="020F0502020204030204"/>
                      </a:endParaRPr>
                    </a:p>
                  </a:txBody>
                  <a:tcPr marL="0" marR="0" marT="0" marB="0" anchor="t" anchorCtr="0">
                    <a:lnL>
                      <a:noFill/>
                    </a:lnL>
                    <a:lnR w="6350" cap="flat" cmpd="sng">
                      <a:solidFill>
                        <a:srgbClr val="000008"/>
                      </a:solidFill>
                      <a:prstDash val="solid"/>
                      <a:headEnd type="none" w="med" len="med"/>
                      <a:tailEnd type="none" w="med" len="med"/>
                    </a:lnR>
                    <a:lnT>
                      <a:noFill/>
                    </a:lnT>
                    <a:lnB>
                      <a:noFill/>
                    </a:lnB>
                    <a:noFill/>
                  </a:tcPr>
                </a:tc>
                <a:tc>
                  <a:txBody>
                    <a:bodyPr/>
                    <a:p>
                      <a:pPr marL="68580" indent="0" algn="ctr">
                        <a:lnSpc>
                          <a:spcPct val="114000"/>
                        </a:lnSpc>
                        <a:spcBef>
                          <a:spcPct val="0"/>
                        </a:spcBef>
                        <a:spcAft>
                          <a:spcPct val="0"/>
                        </a:spcAft>
                      </a:pPr>
                      <a:r>
                        <a:rPr lang="en-US" altLang="zh-CN" sz="1200">
                          <a:latin typeface="Times New Roman" panose="02020503050405090304"/>
                          <a:ea typeface="Times New Roman" panose="02020503050405090304"/>
                        </a:rPr>
                        <a:t>Transformer</a:t>
                      </a:r>
                      <a:r>
                        <a:rPr lang="en-US" altLang="zh-CN" sz="1200">
                          <a:latin typeface="Times New Roman" panose="02020503050405090304"/>
                          <a:ea typeface="等线" panose="020F0502020204030204"/>
                        </a:rPr>
                        <a:t>L2</a:t>
                      </a:r>
                      <a:endParaRPr lang="en-US" altLang="zh-CN" sz="1200">
                        <a:latin typeface="Times New Roman" panose="02020503050405090304"/>
                        <a:ea typeface="等线" panose="020F0502020204030204"/>
                      </a:endParaRPr>
                    </a:p>
                  </a:txBody>
                  <a:tcPr marL="0" marR="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a:noFill/>
                    </a:lnT>
                    <a:lnB>
                      <a:noFill/>
                    </a:lnB>
                    <a:noFill/>
                  </a:tcPr>
                </a:tc>
                <a:tc>
                  <a:txBody>
                    <a:bodyPr/>
                    <a:p>
                      <a:pPr marL="68580" indent="0" algn="ctr" fontAlgn="ctr">
                        <a:lnSpc>
                          <a:spcPct val="114000"/>
                        </a:lnSpc>
                        <a:spcBef>
                          <a:spcPct val="0"/>
                        </a:spcBef>
                        <a:spcAft>
                          <a:spcPts val="1000"/>
                        </a:spcAft>
                      </a:pPr>
                      <a:r>
                        <a:rPr lang="en-US" altLang="zh-CN" sz="1400" i="0">
                          <a:solidFill>
                            <a:srgbClr val="000000"/>
                          </a:solidFill>
                          <a:latin typeface="Times New Roman" panose="02020503050405090304"/>
                          <a:ea typeface="Times New Roman" panose="02020503050405090304"/>
                        </a:rPr>
                        <a:t>0.021556</a:t>
                      </a:r>
                      <a:endParaRPr lang="en-US" altLang="zh-CN" sz="1400" i="0">
                        <a:solidFill>
                          <a:srgbClr val="000000"/>
                        </a:solidFill>
                        <a:latin typeface="Times New Roman" panose="02020503050405090304"/>
                        <a:ea typeface="Times New Roman" panose="02020503050405090304"/>
                      </a:endParaRPr>
                    </a:p>
                  </a:txBody>
                  <a:tcPr marL="0" marR="0" marT="0" marB="0" anchor="ctr" anchorCtr="0">
                    <a:lnL w="6350" cap="flat" cmpd="sng">
                      <a:solidFill>
                        <a:srgbClr val="000008"/>
                      </a:solidFill>
                      <a:prstDash val="solid"/>
                      <a:headEnd type="none" w="med" len="med"/>
                      <a:tailEnd type="none" w="med" len="med"/>
                    </a:lnL>
                    <a:lnR>
                      <a:noFill/>
                    </a:lnR>
                    <a:lnT>
                      <a:noFill/>
                    </a:lnT>
                    <a:lnB>
                      <a:noFill/>
                    </a:lnB>
                    <a:noFill/>
                  </a:tcPr>
                </a:tc>
                <a:tc>
                  <a:txBody>
                    <a:bodyPr/>
                    <a:p>
                      <a:pPr marL="68580" indent="0" algn="ctr" fontAlgn="ctr">
                        <a:lnSpc>
                          <a:spcPct val="114000"/>
                        </a:lnSpc>
                        <a:spcBef>
                          <a:spcPct val="0"/>
                        </a:spcBef>
                        <a:spcAft>
                          <a:spcPts val="1000"/>
                        </a:spcAft>
                      </a:pPr>
                      <a:r>
                        <a:rPr lang="en-US" altLang="zh-CN" sz="1400" i="0">
                          <a:solidFill>
                            <a:srgbClr val="000000"/>
                          </a:solidFill>
                          <a:latin typeface="Times New Roman" panose="02020503050405090304"/>
                          <a:ea typeface="Times New Roman" panose="02020503050405090304"/>
                        </a:rPr>
                        <a:t>0.945905</a:t>
                      </a:r>
                      <a:endParaRPr lang="en-US" altLang="zh-CN" sz="1400" i="0">
                        <a:solidFill>
                          <a:srgbClr val="000000"/>
                        </a:solidFill>
                        <a:latin typeface="Times New Roman" panose="02020503050405090304"/>
                        <a:ea typeface="Times New Roman" panose="02020503050405090304"/>
                      </a:endParaRPr>
                    </a:p>
                  </a:txBody>
                  <a:tcPr marL="0" marR="0" marT="0" marB="0" anchor="ctr" anchorCtr="0">
                    <a:lnL>
                      <a:noFill/>
                    </a:lnL>
                    <a:lnR>
                      <a:noFill/>
                    </a:lnR>
                    <a:lnT>
                      <a:noFill/>
                    </a:lnT>
                    <a:lnB>
                      <a:noFill/>
                    </a:lnB>
                    <a:noFill/>
                  </a:tcPr>
                </a:tc>
                <a:tc>
                  <a:txBody>
                    <a:bodyPr/>
                    <a:p>
                      <a:pPr marL="68580" indent="0" algn="ctr" fontAlgn="ctr">
                        <a:lnSpc>
                          <a:spcPct val="114000"/>
                        </a:lnSpc>
                        <a:spcBef>
                          <a:spcPct val="0"/>
                        </a:spcBef>
                        <a:spcAft>
                          <a:spcPts val="1000"/>
                        </a:spcAft>
                      </a:pPr>
                      <a:r>
                        <a:rPr lang="en-US" altLang="zh-CN" sz="1400" i="0">
                          <a:solidFill>
                            <a:srgbClr val="000000"/>
                          </a:solidFill>
                          <a:latin typeface="Times New Roman" panose="02020503050405090304"/>
                          <a:ea typeface="Times New Roman" panose="02020503050405090304"/>
                        </a:rPr>
                        <a:t>433.3322</a:t>
                      </a:r>
                      <a:endParaRPr lang="en-US" altLang="zh-CN" sz="1400" i="0">
                        <a:solidFill>
                          <a:srgbClr val="000000"/>
                        </a:solidFill>
                        <a:latin typeface="Times New Roman" panose="02020503050405090304"/>
                        <a:ea typeface="Times New Roman" panose="02020503050405090304"/>
                      </a:endParaRPr>
                    </a:p>
                  </a:txBody>
                  <a:tcPr marL="0" marR="0" marT="0" marB="0" anchor="ctr" anchorCtr="0">
                    <a:lnL>
                      <a:noFill/>
                    </a:lnL>
                    <a:lnR>
                      <a:noFill/>
                    </a:lnR>
                    <a:lnT>
                      <a:noFill/>
                    </a:lnT>
                    <a:lnB>
                      <a:noFill/>
                    </a:lnB>
                    <a:noFill/>
                  </a:tcPr>
                </a:tc>
                <a:tc>
                  <a:txBody>
                    <a:bodyPr/>
                    <a:p>
                      <a:pPr marL="68580" indent="0" algn="ctr" fontAlgn="ctr">
                        <a:lnSpc>
                          <a:spcPct val="114000"/>
                        </a:lnSpc>
                        <a:spcBef>
                          <a:spcPct val="0"/>
                        </a:spcBef>
                        <a:spcAft>
                          <a:spcPts val="1000"/>
                        </a:spcAft>
                      </a:pPr>
                      <a:r>
                        <a:rPr lang="en-US" altLang="zh-CN" sz="1400" i="0">
                          <a:solidFill>
                            <a:srgbClr val="000000"/>
                          </a:solidFill>
                          <a:latin typeface="Times New Roman" panose="02020503050405090304"/>
                          <a:ea typeface="Times New Roman" panose="02020503050405090304"/>
                        </a:rPr>
                        <a:t>80688.192</a:t>
                      </a:r>
                      <a:endParaRPr lang="en-US" altLang="zh-CN" sz="1400" i="0">
                        <a:solidFill>
                          <a:srgbClr val="000000"/>
                        </a:solidFill>
                        <a:latin typeface="Times New Roman" panose="02020503050405090304"/>
                        <a:ea typeface="Times New Roman" panose="02020503050405090304"/>
                      </a:endParaRPr>
                    </a:p>
                  </a:txBody>
                  <a:tcPr marL="0" marR="0" marT="0" marB="0" anchor="ctr" anchorCtr="0">
                    <a:lnL>
                      <a:noFill/>
                    </a:lnL>
                    <a:lnR>
                      <a:noFill/>
                    </a:lnR>
                    <a:lnT>
                      <a:noFill/>
                    </a:lnT>
                    <a:lnB>
                      <a:noFill/>
                    </a:lnB>
                    <a:noFill/>
                  </a:tcPr>
                </a:tc>
              </a:tr>
              <a:tr h="352425">
                <a:tc>
                  <a:txBody>
                    <a:bodyPr/>
                    <a:p>
                      <a:pPr marL="68580" indent="0" algn="ctr">
                        <a:lnSpc>
                          <a:spcPct val="114000"/>
                        </a:lnSpc>
                        <a:spcBef>
                          <a:spcPct val="0"/>
                        </a:spcBef>
                        <a:spcAft>
                          <a:spcPct val="0"/>
                        </a:spcAft>
                      </a:pPr>
                      <a:r>
                        <a:rPr lang="en-US" altLang="zh-CN" sz="1200">
                          <a:latin typeface="Times New Roman" panose="02020503050405090304"/>
                          <a:ea typeface="等线" panose="020F0502020204030204"/>
                        </a:rPr>
                        <a:t> </a:t>
                      </a:r>
                      <a:endParaRPr lang="en-US" altLang="zh-CN" sz="1200">
                        <a:latin typeface="Times New Roman" panose="02020503050405090304"/>
                        <a:ea typeface="等线" panose="020F0502020204030204"/>
                      </a:endParaRPr>
                    </a:p>
                  </a:txBody>
                  <a:tcPr marL="0" marR="0" marT="0" marB="0" anchor="t" anchorCtr="0">
                    <a:lnL>
                      <a:noFill/>
                    </a:lnL>
                    <a:lnR w="6350" cap="flat" cmpd="sng">
                      <a:solidFill>
                        <a:srgbClr val="000008"/>
                      </a:solidFill>
                      <a:prstDash val="solid"/>
                      <a:headEnd type="none" w="med" len="med"/>
                      <a:tailEnd type="none" w="med" len="med"/>
                    </a:lnR>
                    <a:lnT>
                      <a:noFill/>
                    </a:lnT>
                    <a:lnB>
                      <a:noFill/>
                    </a:lnB>
                    <a:noFill/>
                  </a:tcPr>
                </a:tc>
                <a:tc>
                  <a:txBody>
                    <a:bodyPr/>
                    <a:p>
                      <a:pPr marL="68580" indent="0" algn="ctr">
                        <a:lnSpc>
                          <a:spcPct val="114000"/>
                        </a:lnSpc>
                        <a:spcBef>
                          <a:spcPct val="0"/>
                        </a:spcBef>
                        <a:spcAft>
                          <a:spcPct val="0"/>
                        </a:spcAft>
                      </a:pPr>
                      <a:r>
                        <a:rPr lang="en-US" altLang="zh-CN" sz="1200">
                          <a:latin typeface="Times New Roman" panose="02020503050405090304"/>
                          <a:ea typeface="Times New Roman" panose="02020503050405090304"/>
                        </a:rPr>
                        <a:t>Informer</a:t>
                      </a:r>
                      <a:endParaRPr lang="en-US" altLang="zh-CN" sz="1200">
                        <a:latin typeface="Times New Roman" panose="02020503050405090304"/>
                        <a:ea typeface="Times New Roman" panose="02020503050405090304"/>
                      </a:endParaRPr>
                    </a:p>
                  </a:txBody>
                  <a:tcPr marL="0" marR="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a:noFill/>
                    </a:lnT>
                    <a:lnB>
                      <a:noFill/>
                    </a:lnB>
                    <a:noFill/>
                  </a:tcPr>
                </a:tc>
                <a:tc>
                  <a:txBody>
                    <a:bodyPr/>
                    <a:p>
                      <a:pPr marL="68580" indent="0" algn="ctr" fontAlgn="ctr">
                        <a:lnSpc>
                          <a:spcPct val="114000"/>
                        </a:lnSpc>
                        <a:spcBef>
                          <a:spcPct val="0"/>
                        </a:spcBef>
                        <a:spcAft>
                          <a:spcPts val="1000"/>
                        </a:spcAft>
                      </a:pPr>
                      <a:r>
                        <a:rPr lang="en-US" altLang="zh-CN" sz="1400" i="0">
                          <a:solidFill>
                            <a:srgbClr val="000000"/>
                          </a:solidFill>
                          <a:latin typeface="Times New Roman" panose="02020503050405090304"/>
                          <a:ea typeface="Times New Roman" panose="02020503050405090304"/>
                        </a:rPr>
                        <a:t>0.059515</a:t>
                      </a:r>
                      <a:endParaRPr lang="en-US" altLang="zh-CN" sz="1400" i="0">
                        <a:solidFill>
                          <a:srgbClr val="000000"/>
                        </a:solidFill>
                        <a:latin typeface="Times New Roman" panose="02020503050405090304"/>
                        <a:ea typeface="Times New Roman" panose="02020503050405090304"/>
                      </a:endParaRPr>
                    </a:p>
                  </a:txBody>
                  <a:tcPr marL="0" marR="0" marT="0" marB="0" anchor="ctr" anchorCtr="0">
                    <a:lnL w="6350" cap="flat" cmpd="sng">
                      <a:solidFill>
                        <a:srgbClr val="000008"/>
                      </a:solidFill>
                      <a:prstDash val="solid"/>
                      <a:headEnd type="none" w="med" len="med"/>
                      <a:tailEnd type="none" w="med" len="med"/>
                    </a:lnL>
                    <a:lnR>
                      <a:noFill/>
                    </a:lnR>
                    <a:lnT>
                      <a:noFill/>
                    </a:lnT>
                    <a:lnB>
                      <a:noFill/>
                    </a:lnB>
                    <a:noFill/>
                  </a:tcPr>
                </a:tc>
                <a:tc>
                  <a:txBody>
                    <a:bodyPr/>
                    <a:p>
                      <a:pPr marL="68580" indent="0" algn="ctr" fontAlgn="ctr">
                        <a:lnSpc>
                          <a:spcPct val="114000"/>
                        </a:lnSpc>
                        <a:spcBef>
                          <a:spcPct val="0"/>
                        </a:spcBef>
                        <a:spcAft>
                          <a:spcPts val="1000"/>
                        </a:spcAft>
                      </a:pPr>
                      <a:r>
                        <a:rPr lang="en-US" altLang="zh-CN" sz="1400" i="0">
                          <a:solidFill>
                            <a:srgbClr val="000000"/>
                          </a:solidFill>
                          <a:latin typeface="Times New Roman" panose="02020503050405090304"/>
                          <a:ea typeface="Times New Roman" panose="02020503050405090304"/>
                        </a:rPr>
                        <a:t>0.897958</a:t>
                      </a:r>
                      <a:endParaRPr lang="en-US" altLang="zh-CN" sz="1400" i="0">
                        <a:solidFill>
                          <a:srgbClr val="000000"/>
                        </a:solidFill>
                        <a:latin typeface="Times New Roman" panose="02020503050405090304"/>
                        <a:ea typeface="Times New Roman" panose="02020503050405090304"/>
                      </a:endParaRPr>
                    </a:p>
                  </a:txBody>
                  <a:tcPr marL="0" marR="0" marT="0" marB="0" anchor="ctr" anchorCtr="0">
                    <a:lnL>
                      <a:noFill/>
                    </a:lnL>
                    <a:lnR>
                      <a:noFill/>
                    </a:lnR>
                    <a:lnT>
                      <a:noFill/>
                    </a:lnT>
                    <a:lnB>
                      <a:noFill/>
                    </a:lnB>
                    <a:noFill/>
                  </a:tcPr>
                </a:tc>
                <a:tc>
                  <a:txBody>
                    <a:bodyPr/>
                    <a:p>
                      <a:pPr marL="68580" indent="0" algn="ctr" fontAlgn="ctr">
                        <a:lnSpc>
                          <a:spcPct val="114000"/>
                        </a:lnSpc>
                        <a:spcBef>
                          <a:spcPct val="0"/>
                        </a:spcBef>
                        <a:spcAft>
                          <a:spcPts val="1000"/>
                        </a:spcAft>
                      </a:pPr>
                      <a:r>
                        <a:rPr lang="en-US" altLang="zh-CN" sz="1400" i="0">
                          <a:solidFill>
                            <a:srgbClr val="000000"/>
                          </a:solidFill>
                          <a:latin typeface="Times New Roman" panose="02020503050405090304"/>
                          <a:ea typeface="Times New Roman" panose="02020503050405090304"/>
                        </a:rPr>
                        <a:t>492.0852</a:t>
                      </a:r>
                      <a:endParaRPr lang="en-US" altLang="zh-CN" sz="1400" i="0">
                        <a:solidFill>
                          <a:srgbClr val="000000"/>
                        </a:solidFill>
                        <a:latin typeface="Times New Roman" panose="02020503050405090304"/>
                        <a:ea typeface="Times New Roman" panose="02020503050405090304"/>
                      </a:endParaRPr>
                    </a:p>
                  </a:txBody>
                  <a:tcPr marL="0" marR="0" marT="0" marB="0" anchor="ctr" anchorCtr="0">
                    <a:lnL>
                      <a:noFill/>
                    </a:lnL>
                    <a:lnR>
                      <a:noFill/>
                    </a:lnR>
                    <a:lnT>
                      <a:noFill/>
                    </a:lnT>
                    <a:lnB>
                      <a:noFill/>
                    </a:lnB>
                    <a:noFill/>
                  </a:tcPr>
                </a:tc>
                <a:tc>
                  <a:txBody>
                    <a:bodyPr/>
                    <a:p>
                      <a:pPr marL="68580" indent="0" algn="ctr" fontAlgn="ctr">
                        <a:lnSpc>
                          <a:spcPct val="114000"/>
                        </a:lnSpc>
                        <a:spcBef>
                          <a:spcPct val="0"/>
                        </a:spcBef>
                        <a:spcAft>
                          <a:spcPts val="1000"/>
                        </a:spcAft>
                      </a:pPr>
                      <a:r>
                        <a:rPr lang="en-US" altLang="zh-CN" sz="1400" i="0">
                          <a:solidFill>
                            <a:srgbClr val="000000"/>
                          </a:solidFill>
                          <a:latin typeface="Times New Roman" panose="02020503050405090304"/>
                          <a:ea typeface="Times New Roman" panose="02020503050405090304"/>
                        </a:rPr>
                        <a:t>93277.248</a:t>
                      </a:r>
                      <a:endParaRPr lang="en-US" altLang="zh-CN" sz="1400" i="0">
                        <a:solidFill>
                          <a:srgbClr val="000000"/>
                        </a:solidFill>
                        <a:latin typeface="Times New Roman" panose="02020503050405090304"/>
                        <a:ea typeface="Times New Roman" panose="02020503050405090304"/>
                      </a:endParaRPr>
                    </a:p>
                  </a:txBody>
                  <a:tcPr marL="0" marR="0" marT="0" marB="0" anchor="ctr" anchorCtr="0">
                    <a:lnL>
                      <a:noFill/>
                    </a:lnL>
                    <a:lnR>
                      <a:noFill/>
                    </a:lnR>
                    <a:lnT>
                      <a:noFill/>
                    </a:lnT>
                    <a:lnB>
                      <a:noFill/>
                    </a:lnB>
                    <a:noFill/>
                  </a:tcPr>
                </a:tc>
              </a:tr>
              <a:tr h="353060">
                <a:tc>
                  <a:txBody>
                    <a:bodyPr/>
                    <a:p>
                      <a:pPr marL="68580" indent="0" algn="ctr">
                        <a:lnSpc>
                          <a:spcPct val="114000"/>
                        </a:lnSpc>
                        <a:spcBef>
                          <a:spcPct val="0"/>
                        </a:spcBef>
                        <a:spcAft>
                          <a:spcPct val="0"/>
                        </a:spcAft>
                      </a:pPr>
                      <a:r>
                        <a:rPr lang="en-US" altLang="zh-CN" sz="1200">
                          <a:latin typeface="Times New Roman" panose="02020503050405090304"/>
                          <a:ea typeface="等线" panose="020F0502020204030204"/>
                        </a:rPr>
                        <a:t> </a:t>
                      </a:r>
                      <a:endParaRPr lang="en-US" altLang="zh-CN" sz="1200">
                        <a:latin typeface="Times New Roman" panose="02020503050405090304"/>
                        <a:ea typeface="等线" panose="020F0502020204030204"/>
                      </a:endParaRPr>
                    </a:p>
                  </a:txBody>
                  <a:tcPr marL="0" marR="0" marT="0" marB="0" anchor="t" anchorCtr="0">
                    <a:lnL>
                      <a:noFill/>
                    </a:lnL>
                    <a:lnR w="6350" cap="flat" cmpd="sng">
                      <a:solidFill>
                        <a:srgbClr val="000008"/>
                      </a:solidFill>
                      <a:prstDash val="solid"/>
                      <a:headEnd type="none" w="med" len="med"/>
                      <a:tailEnd type="none" w="med" len="med"/>
                    </a:lnR>
                    <a:lnT>
                      <a:noFill/>
                    </a:lnT>
                    <a:lnB>
                      <a:noFill/>
                    </a:lnB>
                    <a:noFill/>
                  </a:tcPr>
                </a:tc>
                <a:tc>
                  <a:txBody>
                    <a:bodyPr/>
                    <a:p>
                      <a:pPr marL="68580" indent="0" algn="ctr">
                        <a:lnSpc>
                          <a:spcPct val="114000"/>
                        </a:lnSpc>
                        <a:spcBef>
                          <a:spcPct val="0"/>
                        </a:spcBef>
                        <a:spcAft>
                          <a:spcPct val="0"/>
                        </a:spcAft>
                      </a:pPr>
                      <a:r>
                        <a:rPr lang="en-US" altLang="zh-CN" sz="1200">
                          <a:latin typeface="Times New Roman" panose="02020503050405090304"/>
                          <a:ea typeface="Times New Roman" panose="02020503050405090304"/>
                        </a:rPr>
                        <a:t>Informer</a:t>
                      </a:r>
                      <a:r>
                        <a:rPr lang="en-US" altLang="zh-CN" sz="1200">
                          <a:latin typeface="Times New Roman" panose="02020503050405090304"/>
                          <a:ea typeface="等线" panose="020F0502020204030204"/>
                        </a:rPr>
                        <a:t>L1</a:t>
                      </a:r>
                      <a:endParaRPr lang="en-US" altLang="zh-CN" sz="1200">
                        <a:latin typeface="Times New Roman" panose="02020503050405090304"/>
                        <a:ea typeface="等线" panose="020F0502020204030204"/>
                      </a:endParaRPr>
                    </a:p>
                  </a:txBody>
                  <a:tcPr marL="0" marR="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a:noFill/>
                    </a:lnT>
                    <a:lnB>
                      <a:noFill/>
                    </a:lnB>
                    <a:noFill/>
                  </a:tcPr>
                </a:tc>
                <a:tc>
                  <a:txBody>
                    <a:bodyPr/>
                    <a:p>
                      <a:pPr marL="68580" indent="0" algn="ctr" fontAlgn="ctr">
                        <a:lnSpc>
                          <a:spcPct val="114000"/>
                        </a:lnSpc>
                        <a:spcBef>
                          <a:spcPct val="0"/>
                        </a:spcBef>
                        <a:spcAft>
                          <a:spcPts val="1000"/>
                        </a:spcAft>
                      </a:pPr>
                      <a:r>
                        <a:rPr lang="en-US" altLang="zh-CN" sz="1400" i="0">
                          <a:solidFill>
                            <a:srgbClr val="000000"/>
                          </a:solidFill>
                          <a:latin typeface="Times New Roman" panose="02020503050405090304"/>
                          <a:ea typeface="Times New Roman" panose="02020503050405090304"/>
                        </a:rPr>
                        <a:t>0.035477</a:t>
                      </a:r>
                      <a:endParaRPr lang="en-US" altLang="zh-CN" sz="1400" i="0">
                        <a:solidFill>
                          <a:srgbClr val="000000"/>
                        </a:solidFill>
                        <a:latin typeface="Times New Roman" panose="02020503050405090304"/>
                        <a:ea typeface="Times New Roman" panose="02020503050405090304"/>
                      </a:endParaRPr>
                    </a:p>
                  </a:txBody>
                  <a:tcPr marL="0" marR="0" marT="0" marB="0" anchor="ctr" anchorCtr="0">
                    <a:lnL w="6350" cap="flat" cmpd="sng">
                      <a:solidFill>
                        <a:srgbClr val="000008"/>
                      </a:solidFill>
                      <a:prstDash val="solid"/>
                      <a:headEnd type="none" w="med" len="med"/>
                      <a:tailEnd type="none" w="med" len="med"/>
                    </a:lnL>
                    <a:lnR>
                      <a:noFill/>
                    </a:lnR>
                    <a:lnT>
                      <a:noFill/>
                    </a:lnT>
                    <a:lnB>
                      <a:noFill/>
                    </a:lnB>
                    <a:noFill/>
                  </a:tcPr>
                </a:tc>
                <a:tc>
                  <a:txBody>
                    <a:bodyPr/>
                    <a:p>
                      <a:pPr marL="68580" indent="0" algn="ctr" fontAlgn="ctr">
                        <a:lnSpc>
                          <a:spcPct val="114000"/>
                        </a:lnSpc>
                        <a:spcBef>
                          <a:spcPct val="0"/>
                        </a:spcBef>
                        <a:spcAft>
                          <a:spcPts val="1000"/>
                        </a:spcAft>
                      </a:pPr>
                      <a:r>
                        <a:rPr lang="en-US" altLang="zh-CN" sz="1400" i="0">
                          <a:solidFill>
                            <a:srgbClr val="000000"/>
                          </a:solidFill>
                          <a:latin typeface="Times New Roman" panose="02020503050405090304"/>
                          <a:ea typeface="Times New Roman" panose="02020503050405090304"/>
                        </a:rPr>
                        <a:t>0.92286</a:t>
                      </a:r>
                      <a:endParaRPr lang="en-US" altLang="zh-CN" sz="1400" i="0">
                        <a:solidFill>
                          <a:srgbClr val="000000"/>
                        </a:solidFill>
                        <a:latin typeface="Times New Roman" panose="02020503050405090304"/>
                        <a:ea typeface="Times New Roman" panose="02020503050405090304"/>
                      </a:endParaRPr>
                    </a:p>
                  </a:txBody>
                  <a:tcPr marL="0" marR="0" marT="0" marB="0" anchor="ctr" anchorCtr="0">
                    <a:lnL>
                      <a:noFill/>
                    </a:lnL>
                    <a:lnR>
                      <a:noFill/>
                    </a:lnR>
                    <a:lnT>
                      <a:noFill/>
                    </a:lnT>
                    <a:lnB>
                      <a:noFill/>
                    </a:lnB>
                    <a:noFill/>
                  </a:tcPr>
                </a:tc>
                <a:tc>
                  <a:txBody>
                    <a:bodyPr/>
                    <a:p>
                      <a:pPr marL="68580" indent="0" algn="ctr" fontAlgn="ctr">
                        <a:lnSpc>
                          <a:spcPct val="114000"/>
                        </a:lnSpc>
                        <a:spcBef>
                          <a:spcPct val="0"/>
                        </a:spcBef>
                        <a:spcAft>
                          <a:spcPts val="1000"/>
                        </a:spcAft>
                      </a:pPr>
                      <a:r>
                        <a:rPr lang="en-US" altLang="zh-CN" sz="1400" i="0">
                          <a:solidFill>
                            <a:srgbClr val="000000"/>
                          </a:solidFill>
                          <a:latin typeface="Times New Roman" panose="02020503050405090304"/>
                          <a:ea typeface="Times New Roman" panose="02020503050405090304"/>
                        </a:rPr>
                        <a:t>492.0852</a:t>
                      </a:r>
                      <a:endParaRPr lang="en-US" altLang="zh-CN" sz="1400" i="0">
                        <a:solidFill>
                          <a:srgbClr val="000000"/>
                        </a:solidFill>
                        <a:latin typeface="Times New Roman" panose="02020503050405090304"/>
                        <a:ea typeface="Times New Roman" panose="02020503050405090304"/>
                      </a:endParaRPr>
                    </a:p>
                  </a:txBody>
                  <a:tcPr marL="0" marR="0" marT="0" marB="0" anchor="ctr" anchorCtr="0">
                    <a:lnL>
                      <a:noFill/>
                    </a:lnL>
                    <a:lnR>
                      <a:noFill/>
                    </a:lnR>
                    <a:lnT>
                      <a:noFill/>
                    </a:lnT>
                    <a:lnB>
                      <a:noFill/>
                    </a:lnB>
                    <a:noFill/>
                  </a:tcPr>
                </a:tc>
                <a:tc>
                  <a:txBody>
                    <a:bodyPr/>
                    <a:p>
                      <a:pPr marL="68580" indent="0" algn="ctr" fontAlgn="ctr">
                        <a:lnSpc>
                          <a:spcPct val="114000"/>
                        </a:lnSpc>
                        <a:spcBef>
                          <a:spcPct val="0"/>
                        </a:spcBef>
                        <a:spcAft>
                          <a:spcPts val="1000"/>
                        </a:spcAft>
                      </a:pPr>
                      <a:r>
                        <a:rPr lang="en-US" altLang="zh-CN" sz="1400" i="0">
                          <a:solidFill>
                            <a:srgbClr val="000000"/>
                          </a:solidFill>
                          <a:latin typeface="Times New Roman" panose="02020503050405090304"/>
                          <a:ea typeface="Times New Roman" panose="02020503050405090304"/>
                        </a:rPr>
                        <a:t>93277.248</a:t>
                      </a:r>
                      <a:endParaRPr lang="en-US" altLang="zh-CN" sz="1400" i="0">
                        <a:solidFill>
                          <a:srgbClr val="000000"/>
                        </a:solidFill>
                        <a:latin typeface="Times New Roman" panose="02020503050405090304"/>
                        <a:ea typeface="Times New Roman" panose="02020503050405090304"/>
                      </a:endParaRPr>
                    </a:p>
                  </a:txBody>
                  <a:tcPr marL="0" marR="0" marT="0" marB="0" anchor="ctr" anchorCtr="0">
                    <a:lnL>
                      <a:noFill/>
                    </a:lnL>
                    <a:lnR>
                      <a:noFill/>
                    </a:lnR>
                    <a:lnT>
                      <a:noFill/>
                    </a:lnT>
                    <a:lnB>
                      <a:noFill/>
                    </a:lnB>
                    <a:noFill/>
                  </a:tcPr>
                </a:tc>
              </a:tr>
              <a:tr h="251460">
                <a:tc>
                  <a:txBody>
                    <a:bodyPr/>
                    <a:p>
                      <a:pPr marL="68580" indent="0" algn="ctr">
                        <a:lnSpc>
                          <a:spcPct val="114000"/>
                        </a:lnSpc>
                        <a:spcBef>
                          <a:spcPct val="0"/>
                        </a:spcBef>
                        <a:spcAft>
                          <a:spcPct val="0"/>
                        </a:spcAft>
                      </a:pPr>
                      <a:r>
                        <a:rPr lang="en-US" altLang="zh-CN" sz="1200">
                          <a:latin typeface="Times New Roman" panose="02020503050405090304"/>
                          <a:ea typeface="等线" panose="020F0502020204030204"/>
                        </a:rPr>
                        <a:t> </a:t>
                      </a:r>
                      <a:endParaRPr lang="en-US" altLang="zh-CN" sz="1200">
                        <a:latin typeface="Times New Roman" panose="02020503050405090304"/>
                        <a:ea typeface="等线" panose="020F0502020204030204"/>
                      </a:endParaRPr>
                    </a:p>
                  </a:txBody>
                  <a:tcPr marL="0" marR="0" marT="0" marB="0" anchor="t" anchorCtr="0">
                    <a:lnL>
                      <a:noFill/>
                    </a:lnL>
                    <a:lnR w="6350" cap="flat" cmpd="sng">
                      <a:solidFill>
                        <a:srgbClr val="000008"/>
                      </a:solidFill>
                      <a:prstDash val="solid"/>
                      <a:headEnd type="none" w="med" len="med"/>
                      <a:tailEnd type="none" w="med" len="med"/>
                    </a:lnR>
                    <a:lnT>
                      <a:noFill/>
                    </a:lnT>
                    <a:lnB w="6350" cap="flat" cmpd="sng">
                      <a:solidFill>
                        <a:srgbClr val="000008"/>
                      </a:solidFill>
                      <a:prstDash val="solid"/>
                      <a:headEnd type="none" w="med" len="med"/>
                      <a:tailEnd type="none" w="med" len="med"/>
                    </a:lnB>
                    <a:noFill/>
                  </a:tcPr>
                </a:tc>
                <a:tc>
                  <a:txBody>
                    <a:bodyPr/>
                    <a:p>
                      <a:pPr marL="68580" indent="0" algn="ctr">
                        <a:lnSpc>
                          <a:spcPct val="114000"/>
                        </a:lnSpc>
                        <a:spcBef>
                          <a:spcPct val="0"/>
                        </a:spcBef>
                        <a:spcAft>
                          <a:spcPct val="0"/>
                        </a:spcAft>
                      </a:pPr>
                      <a:r>
                        <a:rPr lang="en-US" altLang="zh-CN" sz="1200">
                          <a:latin typeface="Times New Roman" panose="02020503050405090304"/>
                          <a:ea typeface="Times New Roman" panose="02020503050405090304"/>
                        </a:rPr>
                        <a:t>Informer</a:t>
                      </a:r>
                      <a:r>
                        <a:rPr lang="en-US" altLang="zh-CN" sz="1200">
                          <a:latin typeface="Times New Roman" panose="02020503050405090304"/>
                          <a:ea typeface="等线" panose="020F0502020204030204"/>
                        </a:rPr>
                        <a:t>L2</a:t>
                      </a:r>
                      <a:endParaRPr lang="en-US" altLang="zh-CN" sz="1200">
                        <a:latin typeface="Times New Roman" panose="02020503050405090304"/>
                        <a:ea typeface="等线" panose="020F0502020204030204"/>
                      </a:endParaRPr>
                    </a:p>
                  </a:txBody>
                  <a:tcPr marL="0" marR="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a:noFill/>
                    </a:lnT>
                    <a:lnB w="6350" cap="flat" cmpd="sng">
                      <a:solidFill>
                        <a:srgbClr val="000008"/>
                      </a:solidFill>
                      <a:prstDash val="solid"/>
                      <a:headEnd type="none" w="med" len="med"/>
                      <a:tailEnd type="none" w="med" len="med"/>
                    </a:lnB>
                    <a:noFill/>
                  </a:tcPr>
                </a:tc>
                <a:tc>
                  <a:txBody>
                    <a:bodyPr/>
                    <a:p>
                      <a:pPr marL="68580" indent="0" algn="ctr" fontAlgn="ctr">
                        <a:lnSpc>
                          <a:spcPct val="114000"/>
                        </a:lnSpc>
                        <a:spcBef>
                          <a:spcPct val="0"/>
                        </a:spcBef>
                        <a:spcAft>
                          <a:spcPts val="1000"/>
                        </a:spcAft>
                      </a:pPr>
                      <a:r>
                        <a:rPr lang="en-US" altLang="zh-CN" sz="1400" i="0">
                          <a:solidFill>
                            <a:srgbClr val="000000"/>
                          </a:solidFill>
                          <a:latin typeface="Times New Roman" panose="02020503050405090304"/>
                          <a:ea typeface="Times New Roman" panose="02020503050405090304"/>
                        </a:rPr>
                        <a:t>0.05864</a:t>
                      </a:r>
                      <a:endParaRPr lang="en-US" altLang="zh-CN" sz="1400" i="0">
                        <a:solidFill>
                          <a:srgbClr val="000000"/>
                        </a:solidFill>
                        <a:latin typeface="Times New Roman" panose="02020503050405090304"/>
                        <a:ea typeface="Times New Roman" panose="02020503050405090304"/>
                      </a:endParaRPr>
                    </a:p>
                  </a:txBody>
                  <a:tcPr marL="0" marR="0" marT="0" marB="0" anchor="ctr" anchorCtr="0">
                    <a:lnL w="6350" cap="flat" cmpd="sng">
                      <a:solidFill>
                        <a:srgbClr val="000008"/>
                      </a:solidFill>
                      <a:prstDash val="solid"/>
                      <a:headEnd type="none" w="med" len="med"/>
                      <a:tailEnd type="none" w="med" len="med"/>
                    </a:lnL>
                    <a:lnR>
                      <a:noFill/>
                    </a:lnR>
                    <a:lnT>
                      <a:noFill/>
                    </a:lnT>
                    <a:lnB w="6350" cap="flat" cmpd="sng">
                      <a:solidFill>
                        <a:srgbClr val="000008"/>
                      </a:solidFill>
                      <a:prstDash val="solid"/>
                      <a:headEnd type="none" w="med" len="med"/>
                      <a:tailEnd type="none" w="med" len="med"/>
                    </a:lnB>
                    <a:noFill/>
                  </a:tcPr>
                </a:tc>
                <a:tc>
                  <a:txBody>
                    <a:bodyPr/>
                    <a:p>
                      <a:pPr marL="68580" indent="0" algn="ctr" fontAlgn="ctr">
                        <a:lnSpc>
                          <a:spcPct val="114000"/>
                        </a:lnSpc>
                        <a:spcBef>
                          <a:spcPct val="0"/>
                        </a:spcBef>
                        <a:spcAft>
                          <a:spcPts val="1000"/>
                        </a:spcAft>
                      </a:pPr>
                      <a:r>
                        <a:rPr lang="en-US" altLang="zh-CN" sz="1400" i="0">
                          <a:solidFill>
                            <a:srgbClr val="000000"/>
                          </a:solidFill>
                          <a:latin typeface="Times New Roman" panose="02020503050405090304"/>
                          <a:ea typeface="Times New Roman" panose="02020503050405090304"/>
                        </a:rPr>
                        <a:t>0.894538</a:t>
                      </a:r>
                      <a:endParaRPr lang="en-US" altLang="zh-CN" sz="1400" i="0">
                        <a:solidFill>
                          <a:srgbClr val="000000"/>
                        </a:solidFill>
                        <a:latin typeface="Times New Roman" panose="02020503050405090304"/>
                        <a:ea typeface="Times New Roman" panose="02020503050405090304"/>
                      </a:endParaRPr>
                    </a:p>
                  </a:txBody>
                  <a:tcPr marL="0" marR="0" marT="0" marB="0" anchor="ctr" anchorCtr="0">
                    <a:lnL>
                      <a:noFill/>
                    </a:lnL>
                    <a:lnR>
                      <a:noFill/>
                    </a:lnR>
                    <a:lnT>
                      <a:noFill/>
                    </a:lnT>
                    <a:lnB w="6350" cap="flat" cmpd="sng">
                      <a:solidFill>
                        <a:srgbClr val="000008"/>
                      </a:solidFill>
                      <a:prstDash val="solid"/>
                      <a:headEnd type="none" w="med" len="med"/>
                      <a:tailEnd type="none" w="med" len="med"/>
                    </a:lnB>
                    <a:noFill/>
                  </a:tcPr>
                </a:tc>
                <a:tc>
                  <a:txBody>
                    <a:bodyPr/>
                    <a:p>
                      <a:pPr marL="68580" indent="0" algn="ctr" fontAlgn="ctr">
                        <a:lnSpc>
                          <a:spcPct val="114000"/>
                        </a:lnSpc>
                        <a:spcBef>
                          <a:spcPct val="0"/>
                        </a:spcBef>
                        <a:spcAft>
                          <a:spcPts val="1000"/>
                        </a:spcAft>
                      </a:pPr>
                      <a:r>
                        <a:rPr lang="en-US" altLang="zh-CN" sz="1400" i="0">
                          <a:solidFill>
                            <a:srgbClr val="000000"/>
                          </a:solidFill>
                          <a:latin typeface="Times New Roman" panose="02020503050405090304"/>
                          <a:ea typeface="Times New Roman" panose="02020503050405090304"/>
                        </a:rPr>
                        <a:t>492.0852</a:t>
                      </a:r>
                      <a:endParaRPr lang="en-US" altLang="zh-CN" sz="1400" i="0">
                        <a:solidFill>
                          <a:srgbClr val="000000"/>
                        </a:solidFill>
                        <a:latin typeface="Times New Roman" panose="02020503050405090304"/>
                        <a:ea typeface="Times New Roman" panose="02020503050405090304"/>
                      </a:endParaRPr>
                    </a:p>
                  </a:txBody>
                  <a:tcPr marL="0" marR="0" marT="0" marB="0" anchor="ctr" anchorCtr="0">
                    <a:lnL>
                      <a:noFill/>
                    </a:lnL>
                    <a:lnR>
                      <a:noFill/>
                    </a:lnR>
                    <a:lnT>
                      <a:noFill/>
                    </a:lnT>
                    <a:lnB w="6350" cap="flat" cmpd="sng">
                      <a:solidFill>
                        <a:srgbClr val="000008"/>
                      </a:solidFill>
                      <a:prstDash val="solid"/>
                      <a:headEnd type="none" w="med" len="med"/>
                      <a:tailEnd type="none" w="med" len="med"/>
                    </a:lnB>
                    <a:noFill/>
                  </a:tcPr>
                </a:tc>
                <a:tc>
                  <a:txBody>
                    <a:bodyPr/>
                    <a:p>
                      <a:pPr marL="68580" indent="0" algn="ctr" fontAlgn="ctr">
                        <a:lnSpc>
                          <a:spcPct val="114000"/>
                        </a:lnSpc>
                        <a:spcBef>
                          <a:spcPct val="0"/>
                        </a:spcBef>
                        <a:spcAft>
                          <a:spcPts val="1000"/>
                        </a:spcAft>
                      </a:pPr>
                      <a:r>
                        <a:rPr lang="en-US" altLang="zh-CN" sz="1400" i="0">
                          <a:solidFill>
                            <a:srgbClr val="000000"/>
                          </a:solidFill>
                          <a:latin typeface="Times New Roman" panose="02020503050405090304"/>
                          <a:ea typeface="Times New Roman" panose="02020503050405090304"/>
                        </a:rPr>
                        <a:t>93277.248</a:t>
                      </a:r>
                      <a:endParaRPr lang="en-US" altLang="zh-CN" sz="1400" i="0">
                        <a:solidFill>
                          <a:srgbClr val="000000"/>
                        </a:solidFill>
                        <a:latin typeface="Times New Roman" panose="02020503050405090304"/>
                        <a:ea typeface="Times New Roman" panose="02020503050405090304"/>
                      </a:endParaRPr>
                    </a:p>
                  </a:txBody>
                  <a:tcPr marL="0" marR="0" marT="0" marB="0" anchor="ctr" anchorCtr="0">
                    <a:lnL>
                      <a:noFill/>
                    </a:lnL>
                    <a:lnR>
                      <a:noFill/>
                    </a:lnR>
                    <a:lnT>
                      <a:noFill/>
                    </a:lnT>
                    <a:lnB w="6350" cap="flat" cmpd="sng">
                      <a:solidFill>
                        <a:srgbClr val="000008"/>
                      </a:solidFill>
                      <a:prstDash val="solid"/>
                      <a:headEnd type="none" w="med" len="med"/>
                      <a:tailEnd type="none" w="med" len="med"/>
                    </a:lnB>
                    <a:noFill/>
                  </a:tcPr>
                </a:tc>
              </a:tr>
              <a:tr h="252095">
                <a:tc>
                  <a:txBody>
                    <a:bodyPr/>
                    <a:p>
                      <a:pPr marL="68580" indent="0" algn="ctr">
                        <a:lnSpc>
                          <a:spcPct val="114000"/>
                        </a:lnSpc>
                        <a:spcBef>
                          <a:spcPct val="0"/>
                        </a:spcBef>
                        <a:spcAft>
                          <a:spcPct val="0"/>
                        </a:spcAft>
                      </a:pPr>
                      <a:r>
                        <a:rPr lang="en-US" altLang="zh-CN" sz="1200">
                          <a:latin typeface="Times New Roman" panose="02020503050405090304"/>
                          <a:ea typeface="等线" panose="020F0502020204030204"/>
                        </a:rPr>
                        <a:t> </a:t>
                      </a:r>
                      <a:endParaRPr lang="en-US" altLang="zh-CN" sz="1200">
                        <a:latin typeface="Times New Roman" panose="02020503050405090304"/>
                        <a:ea typeface="等线" panose="020F0502020204030204"/>
                      </a:endParaRPr>
                    </a:p>
                  </a:txBody>
                  <a:tcPr marL="0" marR="0" marT="0" marB="0" anchor="t" anchorCtr="0">
                    <a:lnL>
                      <a:noFill/>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a:noFill/>
                    </a:lnB>
                    <a:noFill/>
                  </a:tcPr>
                </a:tc>
                <a:tc>
                  <a:txBody>
                    <a:bodyPr/>
                    <a:p>
                      <a:pPr marL="68580" indent="0" algn="ctr">
                        <a:lnSpc>
                          <a:spcPct val="114000"/>
                        </a:lnSpc>
                        <a:spcBef>
                          <a:spcPct val="0"/>
                        </a:spcBef>
                        <a:spcAft>
                          <a:spcPct val="0"/>
                        </a:spcAft>
                      </a:pPr>
                      <a:r>
                        <a:rPr lang="en-US" altLang="zh-CN" sz="1200">
                          <a:latin typeface="Times New Roman" panose="02020503050405090304"/>
                          <a:ea typeface="Times New Roman" panose="02020503050405090304"/>
                        </a:rPr>
                        <a:t>Transformer</a:t>
                      </a:r>
                      <a:endParaRPr lang="en-US" altLang="zh-CN" sz="1200">
                        <a:latin typeface="Times New Roman" panose="02020503050405090304"/>
                        <a:ea typeface="Times New Roman" panose="02020503050405090304"/>
                      </a:endParaRPr>
                    </a:p>
                  </a:txBody>
                  <a:tcPr marL="0" marR="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a:noFill/>
                    </a:lnB>
                    <a:noFill/>
                  </a:tcPr>
                </a:tc>
                <a:tc>
                  <a:txBody>
                    <a:bodyPr/>
                    <a:p>
                      <a:pPr marL="68580" indent="0" algn="ctr" fontAlgn="ctr">
                        <a:lnSpc>
                          <a:spcPct val="114000"/>
                        </a:lnSpc>
                        <a:spcBef>
                          <a:spcPct val="0"/>
                        </a:spcBef>
                        <a:spcAft>
                          <a:spcPts val="1000"/>
                        </a:spcAft>
                      </a:pPr>
                      <a:r>
                        <a:rPr lang="en-US" altLang="zh-CN" sz="1400" i="0">
                          <a:solidFill>
                            <a:srgbClr val="000000"/>
                          </a:solidFill>
                          <a:latin typeface="Times New Roman" panose="02020503050405090304"/>
                          <a:ea typeface="Times New Roman" panose="02020503050405090304"/>
                        </a:rPr>
                        <a:t>0.451576</a:t>
                      </a:r>
                      <a:endParaRPr lang="en-US" altLang="zh-CN" sz="1400" i="0">
                        <a:solidFill>
                          <a:srgbClr val="000000"/>
                        </a:solidFill>
                        <a:latin typeface="Times New Roman" panose="02020503050405090304"/>
                        <a:ea typeface="Times New Roman" panose="02020503050405090304"/>
                      </a:endParaRPr>
                    </a:p>
                  </a:txBody>
                  <a:tcPr marL="0" marR="0" marT="0" marB="0" anchor="ctr" anchorCtr="0">
                    <a:lnL w="6350" cap="flat" cmpd="sng">
                      <a:solidFill>
                        <a:srgbClr val="000008"/>
                      </a:solidFill>
                      <a:prstDash val="solid"/>
                      <a:headEnd type="none" w="med" len="med"/>
                      <a:tailEnd type="none" w="med" len="med"/>
                    </a:lnL>
                    <a:lnR>
                      <a:noFill/>
                    </a:lnR>
                    <a:lnT w="6350" cap="flat" cmpd="sng">
                      <a:solidFill>
                        <a:srgbClr val="000008"/>
                      </a:solidFill>
                      <a:prstDash val="solid"/>
                      <a:headEnd type="none" w="med" len="med"/>
                      <a:tailEnd type="none" w="med" len="med"/>
                    </a:lnT>
                    <a:lnB>
                      <a:noFill/>
                    </a:lnB>
                    <a:noFill/>
                  </a:tcPr>
                </a:tc>
                <a:tc>
                  <a:txBody>
                    <a:bodyPr/>
                    <a:p>
                      <a:pPr marL="68580" indent="0" algn="ctr" fontAlgn="ctr">
                        <a:lnSpc>
                          <a:spcPct val="114000"/>
                        </a:lnSpc>
                        <a:spcBef>
                          <a:spcPct val="0"/>
                        </a:spcBef>
                        <a:spcAft>
                          <a:spcPts val="1000"/>
                        </a:spcAft>
                      </a:pPr>
                      <a:r>
                        <a:rPr lang="en-US" altLang="zh-CN" sz="1400" i="0">
                          <a:solidFill>
                            <a:srgbClr val="000000"/>
                          </a:solidFill>
                          <a:latin typeface="Times New Roman" panose="02020503050405090304"/>
                          <a:ea typeface="Times New Roman" panose="02020503050405090304"/>
                        </a:rPr>
                        <a:t>0.489787</a:t>
                      </a:r>
                      <a:endParaRPr lang="en-US" altLang="zh-CN" sz="1400" i="0">
                        <a:solidFill>
                          <a:srgbClr val="000000"/>
                        </a:solidFill>
                        <a:latin typeface="Times New Roman" panose="02020503050405090304"/>
                        <a:ea typeface="Times New Roman" panose="02020503050405090304"/>
                      </a:endParaRPr>
                    </a:p>
                  </a:txBody>
                  <a:tcPr marL="0" marR="0" marT="0" marB="0" anchor="ctr" anchorCtr="0">
                    <a:lnL>
                      <a:noFill/>
                    </a:lnL>
                    <a:lnR>
                      <a:noFill/>
                    </a:lnR>
                    <a:lnT w="6350" cap="flat" cmpd="sng">
                      <a:solidFill>
                        <a:srgbClr val="000008"/>
                      </a:solidFill>
                      <a:prstDash val="solid"/>
                      <a:headEnd type="none" w="med" len="med"/>
                      <a:tailEnd type="none" w="med" len="med"/>
                    </a:lnT>
                    <a:lnB>
                      <a:noFill/>
                    </a:lnB>
                    <a:noFill/>
                  </a:tcPr>
                </a:tc>
                <a:tc>
                  <a:txBody>
                    <a:bodyPr/>
                    <a:p>
                      <a:pPr marL="68580" indent="0" algn="ctr" fontAlgn="ctr">
                        <a:lnSpc>
                          <a:spcPct val="114000"/>
                        </a:lnSpc>
                        <a:spcBef>
                          <a:spcPct val="0"/>
                        </a:spcBef>
                        <a:spcAft>
                          <a:spcPts val="1000"/>
                        </a:spcAft>
                      </a:pPr>
                      <a:r>
                        <a:rPr lang="en-US" altLang="zh-CN" sz="1400" i="0">
                          <a:solidFill>
                            <a:srgbClr val="000000"/>
                          </a:solidFill>
                          <a:latin typeface="Times New Roman" panose="02020503050405090304"/>
                          <a:ea typeface="Times New Roman" panose="02020503050405090304"/>
                        </a:rPr>
                        <a:t>553.001</a:t>
                      </a:r>
                      <a:endParaRPr lang="en-US" altLang="zh-CN" sz="1400" i="0">
                        <a:solidFill>
                          <a:srgbClr val="000000"/>
                        </a:solidFill>
                        <a:latin typeface="Times New Roman" panose="02020503050405090304"/>
                        <a:ea typeface="Times New Roman" panose="02020503050405090304"/>
                      </a:endParaRPr>
                    </a:p>
                  </a:txBody>
                  <a:tcPr marL="0" marR="0" marT="0" marB="0" anchor="ctr" anchorCtr="0">
                    <a:lnL>
                      <a:noFill/>
                    </a:lnL>
                    <a:lnR>
                      <a:noFill/>
                    </a:lnR>
                    <a:lnT w="6350" cap="flat" cmpd="sng">
                      <a:solidFill>
                        <a:srgbClr val="000008"/>
                      </a:solidFill>
                      <a:prstDash val="solid"/>
                      <a:headEnd type="none" w="med" len="med"/>
                      <a:tailEnd type="none" w="med" len="med"/>
                    </a:lnT>
                    <a:lnB>
                      <a:noFill/>
                    </a:lnB>
                    <a:noFill/>
                  </a:tcPr>
                </a:tc>
                <a:tc>
                  <a:txBody>
                    <a:bodyPr/>
                    <a:p>
                      <a:pPr marL="68580" indent="0" algn="ctr" fontAlgn="ctr">
                        <a:lnSpc>
                          <a:spcPct val="114000"/>
                        </a:lnSpc>
                        <a:spcBef>
                          <a:spcPct val="0"/>
                        </a:spcBef>
                        <a:spcAft>
                          <a:spcPts val="1000"/>
                        </a:spcAft>
                      </a:pPr>
                      <a:r>
                        <a:rPr lang="en-US" altLang="zh-CN" sz="1400" i="0">
                          <a:solidFill>
                            <a:srgbClr val="000000"/>
                          </a:solidFill>
                          <a:latin typeface="Times New Roman" panose="02020503050405090304"/>
                          <a:ea typeface="Times New Roman" panose="02020503050405090304"/>
                        </a:rPr>
                        <a:t>80688.192</a:t>
                      </a:r>
                      <a:endParaRPr lang="en-US" altLang="zh-CN" sz="1400" i="0">
                        <a:solidFill>
                          <a:srgbClr val="000000"/>
                        </a:solidFill>
                        <a:latin typeface="Times New Roman" panose="02020503050405090304"/>
                        <a:ea typeface="Times New Roman" panose="02020503050405090304"/>
                      </a:endParaRPr>
                    </a:p>
                  </a:txBody>
                  <a:tcPr marL="0" marR="0" marT="0" marB="0" anchor="ctr" anchorCtr="0">
                    <a:lnL>
                      <a:noFill/>
                    </a:lnL>
                    <a:lnR>
                      <a:noFill/>
                    </a:lnR>
                    <a:lnT w="6350" cap="flat" cmpd="sng">
                      <a:solidFill>
                        <a:srgbClr val="000008"/>
                      </a:solidFill>
                      <a:prstDash val="solid"/>
                      <a:headEnd type="none" w="med" len="med"/>
                      <a:tailEnd type="none" w="med" len="med"/>
                    </a:lnT>
                    <a:lnB>
                      <a:noFill/>
                    </a:lnB>
                    <a:noFill/>
                  </a:tcPr>
                </a:tc>
              </a:tr>
              <a:tr h="252095">
                <a:tc>
                  <a:txBody>
                    <a:bodyPr/>
                    <a:p>
                      <a:pPr marL="68580" indent="0" algn="ctr">
                        <a:lnSpc>
                          <a:spcPct val="114000"/>
                        </a:lnSpc>
                        <a:spcBef>
                          <a:spcPct val="0"/>
                        </a:spcBef>
                        <a:spcAft>
                          <a:spcPct val="0"/>
                        </a:spcAft>
                      </a:pPr>
                      <a:r>
                        <a:rPr lang="en-US" altLang="zh-CN" sz="1200">
                          <a:latin typeface="Times New Roman" panose="02020503050405090304"/>
                          <a:ea typeface="等线" panose="020F0502020204030204"/>
                        </a:rPr>
                        <a:t> </a:t>
                      </a:r>
                      <a:endParaRPr lang="en-US" altLang="zh-CN" sz="1200">
                        <a:latin typeface="Times New Roman" panose="02020503050405090304"/>
                        <a:ea typeface="等线" panose="020F0502020204030204"/>
                      </a:endParaRPr>
                    </a:p>
                  </a:txBody>
                  <a:tcPr marL="0" marR="0" marT="0" marB="0" anchor="t" anchorCtr="0">
                    <a:lnL>
                      <a:noFill/>
                    </a:lnL>
                    <a:lnR w="6350" cap="flat" cmpd="sng">
                      <a:solidFill>
                        <a:srgbClr val="000008"/>
                      </a:solidFill>
                      <a:prstDash val="solid"/>
                      <a:headEnd type="none" w="med" len="med"/>
                      <a:tailEnd type="none" w="med" len="med"/>
                    </a:lnR>
                    <a:lnT>
                      <a:noFill/>
                    </a:lnT>
                    <a:lnB>
                      <a:noFill/>
                    </a:lnB>
                    <a:noFill/>
                  </a:tcPr>
                </a:tc>
                <a:tc>
                  <a:txBody>
                    <a:bodyPr/>
                    <a:p>
                      <a:pPr marL="68580" indent="0" algn="ctr">
                        <a:lnSpc>
                          <a:spcPct val="114000"/>
                        </a:lnSpc>
                        <a:spcBef>
                          <a:spcPct val="0"/>
                        </a:spcBef>
                        <a:spcAft>
                          <a:spcPct val="0"/>
                        </a:spcAft>
                      </a:pPr>
                      <a:r>
                        <a:rPr lang="en-US" altLang="zh-CN" sz="1200">
                          <a:latin typeface="Times New Roman" panose="02020503050405090304"/>
                          <a:ea typeface="Times New Roman" panose="02020503050405090304"/>
                        </a:rPr>
                        <a:t>TransformerL</a:t>
                      </a:r>
                      <a:r>
                        <a:rPr lang="en-US" altLang="zh-CN" sz="1200">
                          <a:latin typeface="Times New Roman" panose="02020503050405090304"/>
                          <a:ea typeface="等线" panose="020F0502020204030204"/>
                        </a:rPr>
                        <a:t>1</a:t>
                      </a:r>
                      <a:endParaRPr lang="en-US" altLang="zh-CN" sz="1200">
                        <a:latin typeface="Times New Roman" panose="02020503050405090304"/>
                        <a:ea typeface="等线" panose="020F0502020204030204"/>
                      </a:endParaRPr>
                    </a:p>
                  </a:txBody>
                  <a:tcPr marL="0" marR="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a:noFill/>
                    </a:lnT>
                    <a:lnB>
                      <a:noFill/>
                    </a:lnB>
                    <a:noFill/>
                  </a:tcPr>
                </a:tc>
                <a:tc>
                  <a:txBody>
                    <a:bodyPr/>
                    <a:p>
                      <a:pPr marL="68580" indent="0" algn="ctr" fontAlgn="ctr">
                        <a:lnSpc>
                          <a:spcPct val="114000"/>
                        </a:lnSpc>
                        <a:spcBef>
                          <a:spcPct val="0"/>
                        </a:spcBef>
                        <a:spcAft>
                          <a:spcPts val="1000"/>
                        </a:spcAft>
                      </a:pPr>
                      <a:r>
                        <a:rPr lang="en-US" altLang="zh-CN" sz="1400" b="1" i="0">
                          <a:solidFill>
                            <a:srgbClr val="000000"/>
                          </a:solidFill>
                          <a:latin typeface="Times New Roman Bold" panose="02020503050405090304" charset="0"/>
                          <a:ea typeface="Times New Roman" panose="02020503050405090304"/>
                          <a:cs typeface="Times New Roman Bold" panose="02020503050405090304" charset="0"/>
                        </a:rPr>
                        <a:t>0.03045</a:t>
                      </a:r>
                      <a:endParaRPr lang="en-US" altLang="zh-CN" sz="1400" b="1" i="0">
                        <a:solidFill>
                          <a:srgbClr val="000000"/>
                        </a:solidFill>
                        <a:latin typeface="Times New Roman Bold" panose="02020503050405090304" charset="0"/>
                        <a:ea typeface="Times New Roman" panose="02020503050405090304"/>
                        <a:cs typeface="Times New Roman Bold" panose="02020503050405090304" charset="0"/>
                      </a:endParaRPr>
                    </a:p>
                  </a:txBody>
                  <a:tcPr marL="0" marR="0" marT="0" marB="0" anchor="ctr" anchorCtr="0">
                    <a:lnL w="6350" cap="flat" cmpd="sng">
                      <a:solidFill>
                        <a:srgbClr val="000008"/>
                      </a:solidFill>
                      <a:prstDash val="solid"/>
                      <a:headEnd type="none" w="med" len="med"/>
                      <a:tailEnd type="none" w="med" len="med"/>
                    </a:lnL>
                    <a:lnR>
                      <a:noFill/>
                    </a:lnR>
                    <a:lnT>
                      <a:noFill/>
                    </a:lnT>
                    <a:lnB>
                      <a:noFill/>
                    </a:lnB>
                    <a:noFill/>
                  </a:tcPr>
                </a:tc>
                <a:tc>
                  <a:txBody>
                    <a:bodyPr/>
                    <a:p>
                      <a:pPr marL="68580" indent="0" algn="ctr" fontAlgn="ctr">
                        <a:lnSpc>
                          <a:spcPct val="114000"/>
                        </a:lnSpc>
                        <a:spcBef>
                          <a:spcPct val="0"/>
                        </a:spcBef>
                        <a:spcAft>
                          <a:spcPts val="1000"/>
                        </a:spcAft>
                      </a:pPr>
                      <a:r>
                        <a:rPr lang="en-US" altLang="zh-CN" sz="1400" b="1" i="0">
                          <a:solidFill>
                            <a:srgbClr val="000000"/>
                          </a:solidFill>
                          <a:latin typeface="Times New Roman Bold" panose="02020503050405090304" charset="0"/>
                          <a:ea typeface="Times New Roman" panose="02020503050405090304"/>
                          <a:cs typeface="Times New Roman Bold" panose="02020503050405090304" charset="0"/>
                        </a:rPr>
                        <a:t>0.929453</a:t>
                      </a:r>
                      <a:endParaRPr lang="en-US" altLang="zh-CN" sz="1400" b="1" i="0">
                        <a:solidFill>
                          <a:srgbClr val="000000"/>
                        </a:solidFill>
                        <a:latin typeface="Times New Roman Bold" panose="02020503050405090304" charset="0"/>
                        <a:ea typeface="Times New Roman" panose="02020503050405090304"/>
                        <a:cs typeface="Times New Roman Bold" panose="02020503050405090304" charset="0"/>
                      </a:endParaRPr>
                    </a:p>
                  </a:txBody>
                  <a:tcPr marL="0" marR="0" marT="0" marB="0" anchor="ctr" anchorCtr="0">
                    <a:lnL>
                      <a:noFill/>
                    </a:lnL>
                    <a:lnR>
                      <a:noFill/>
                    </a:lnR>
                    <a:lnT>
                      <a:noFill/>
                    </a:lnT>
                    <a:lnB>
                      <a:noFill/>
                    </a:lnB>
                    <a:noFill/>
                  </a:tcPr>
                </a:tc>
                <a:tc>
                  <a:txBody>
                    <a:bodyPr/>
                    <a:p>
                      <a:pPr marL="68580" indent="0" algn="ctr" fontAlgn="ctr">
                        <a:lnSpc>
                          <a:spcPct val="114000"/>
                        </a:lnSpc>
                        <a:spcBef>
                          <a:spcPct val="0"/>
                        </a:spcBef>
                        <a:spcAft>
                          <a:spcPts val="1000"/>
                        </a:spcAft>
                      </a:pPr>
                      <a:r>
                        <a:rPr lang="en-US" altLang="zh-CN" sz="1400" i="0">
                          <a:solidFill>
                            <a:srgbClr val="000000"/>
                          </a:solidFill>
                          <a:latin typeface="Times New Roman" panose="02020503050405090304"/>
                          <a:ea typeface="Times New Roman" panose="02020503050405090304"/>
                        </a:rPr>
                        <a:t>553.001</a:t>
                      </a:r>
                      <a:endParaRPr lang="en-US" altLang="zh-CN" sz="1400" i="0">
                        <a:solidFill>
                          <a:srgbClr val="000000"/>
                        </a:solidFill>
                        <a:latin typeface="Times New Roman" panose="02020503050405090304"/>
                        <a:ea typeface="Times New Roman" panose="02020503050405090304"/>
                      </a:endParaRPr>
                    </a:p>
                  </a:txBody>
                  <a:tcPr marL="0" marR="0" marT="0" marB="0" anchor="ctr" anchorCtr="0">
                    <a:lnL>
                      <a:noFill/>
                    </a:lnL>
                    <a:lnR>
                      <a:noFill/>
                    </a:lnR>
                    <a:lnT>
                      <a:noFill/>
                    </a:lnT>
                    <a:lnB>
                      <a:noFill/>
                    </a:lnB>
                    <a:noFill/>
                  </a:tcPr>
                </a:tc>
                <a:tc>
                  <a:txBody>
                    <a:bodyPr/>
                    <a:p>
                      <a:pPr marL="68580" indent="0" algn="ctr" fontAlgn="ctr">
                        <a:lnSpc>
                          <a:spcPct val="114000"/>
                        </a:lnSpc>
                        <a:spcBef>
                          <a:spcPct val="0"/>
                        </a:spcBef>
                        <a:spcAft>
                          <a:spcPts val="1000"/>
                        </a:spcAft>
                      </a:pPr>
                      <a:r>
                        <a:rPr lang="en-US" altLang="zh-CN" sz="1400" i="0">
                          <a:solidFill>
                            <a:srgbClr val="000000"/>
                          </a:solidFill>
                          <a:latin typeface="Times New Roman" panose="02020503050405090304"/>
                          <a:ea typeface="Times New Roman" panose="02020503050405090304"/>
                        </a:rPr>
                        <a:t>80688.192</a:t>
                      </a:r>
                      <a:endParaRPr lang="en-US" altLang="zh-CN" sz="1400" i="0">
                        <a:solidFill>
                          <a:srgbClr val="000000"/>
                        </a:solidFill>
                        <a:latin typeface="Times New Roman" panose="02020503050405090304"/>
                        <a:ea typeface="Times New Roman" panose="02020503050405090304"/>
                      </a:endParaRPr>
                    </a:p>
                  </a:txBody>
                  <a:tcPr marL="0" marR="0" marT="0" marB="0" anchor="ctr" anchorCtr="0">
                    <a:lnL>
                      <a:noFill/>
                    </a:lnL>
                    <a:lnR>
                      <a:noFill/>
                    </a:lnR>
                    <a:lnT>
                      <a:noFill/>
                    </a:lnT>
                    <a:lnB>
                      <a:noFill/>
                    </a:lnB>
                    <a:noFill/>
                  </a:tcPr>
                </a:tc>
              </a:tr>
              <a:tr h="252095">
                <a:tc>
                  <a:txBody>
                    <a:bodyPr/>
                    <a:p>
                      <a:pPr marL="68580" indent="0" algn="ctr">
                        <a:lnSpc>
                          <a:spcPct val="114000"/>
                        </a:lnSpc>
                        <a:spcBef>
                          <a:spcPct val="0"/>
                        </a:spcBef>
                        <a:spcAft>
                          <a:spcPct val="0"/>
                        </a:spcAft>
                      </a:pPr>
                      <a:r>
                        <a:rPr lang="en-US" altLang="zh-CN" sz="1200">
                          <a:latin typeface="Times New Roman" panose="02020503050405090304"/>
                          <a:ea typeface="Times New Roman" panose="02020503050405090304"/>
                        </a:rPr>
                        <a:t>5</a:t>
                      </a:r>
                      <a:r>
                        <a:rPr lang="en-US" altLang="zh-CN" sz="1200">
                          <a:latin typeface="Times New Roman" panose="02020503050405090304"/>
                          <a:ea typeface="等线" panose="020F0502020204030204"/>
                        </a:rPr>
                        <a:t>-&gt;5</a:t>
                      </a:r>
                      <a:endParaRPr lang="en-US" altLang="zh-CN" sz="1200">
                        <a:latin typeface="Times New Roman" panose="02020503050405090304"/>
                        <a:ea typeface="等线" panose="020F0502020204030204"/>
                      </a:endParaRPr>
                    </a:p>
                  </a:txBody>
                  <a:tcPr marL="0" marR="0" marT="0" marB="0" anchor="t" anchorCtr="0">
                    <a:lnL>
                      <a:noFill/>
                    </a:lnL>
                    <a:lnR w="6350" cap="flat" cmpd="sng">
                      <a:solidFill>
                        <a:srgbClr val="000008"/>
                      </a:solidFill>
                      <a:prstDash val="solid"/>
                      <a:headEnd type="none" w="med" len="med"/>
                      <a:tailEnd type="none" w="med" len="med"/>
                    </a:lnR>
                    <a:lnT>
                      <a:noFill/>
                    </a:lnT>
                    <a:lnB>
                      <a:noFill/>
                    </a:lnB>
                    <a:noFill/>
                  </a:tcPr>
                </a:tc>
                <a:tc>
                  <a:txBody>
                    <a:bodyPr/>
                    <a:p>
                      <a:pPr marL="68580" indent="0" algn="ctr">
                        <a:lnSpc>
                          <a:spcPct val="114000"/>
                        </a:lnSpc>
                        <a:spcBef>
                          <a:spcPct val="0"/>
                        </a:spcBef>
                        <a:spcAft>
                          <a:spcPct val="0"/>
                        </a:spcAft>
                      </a:pPr>
                      <a:r>
                        <a:rPr lang="en-US" altLang="zh-CN" sz="1200">
                          <a:latin typeface="Times New Roman" panose="02020503050405090304"/>
                          <a:ea typeface="Times New Roman" panose="02020503050405090304"/>
                        </a:rPr>
                        <a:t>Transformer</a:t>
                      </a:r>
                      <a:r>
                        <a:rPr lang="en-US" altLang="zh-CN" sz="1200">
                          <a:latin typeface="Times New Roman" panose="02020503050405090304"/>
                          <a:ea typeface="等线" panose="020F0502020204030204"/>
                        </a:rPr>
                        <a:t>L2</a:t>
                      </a:r>
                      <a:endParaRPr lang="en-US" altLang="zh-CN" sz="1200">
                        <a:latin typeface="Times New Roman" panose="02020503050405090304"/>
                        <a:ea typeface="等线" panose="020F0502020204030204"/>
                      </a:endParaRPr>
                    </a:p>
                  </a:txBody>
                  <a:tcPr marL="0" marR="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a:noFill/>
                    </a:lnT>
                    <a:lnB>
                      <a:noFill/>
                    </a:lnB>
                    <a:noFill/>
                  </a:tcPr>
                </a:tc>
                <a:tc>
                  <a:txBody>
                    <a:bodyPr/>
                    <a:p>
                      <a:pPr marL="68580" indent="0" algn="ctr" fontAlgn="ctr">
                        <a:lnSpc>
                          <a:spcPct val="114000"/>
                        </a:lnSpc>
                        <a:spcBef>
                          <a:spcPct val="0"/>
                        </a:spcBef>
                        <a:spcAft>
                          <a:spcPts val="1000"/>
                        </a:spcAft>
                      </a:pPr>
                      <a:r>
                        <a:rPr lang="en-US" altLang="zh-CN" sz="1400" i="0">
                          <a:solidFill>
                            <a:srgbClr val="000000"/>
                          </a:solidFill>
                          <a:latin typeface="Times New Roman" panose="02020503050405090304"/>
                          <a:ea typeface="Times New Roman" panose="02020503050405090304"/>
                        </a:rPr>
                        <a:t>0.035526</a:t>
                      </a:r>
                      <a:endParaRPr lang="en-US" altLang="zh-CN" sz="1400" i="0">
                        <a:solidFill>
                          <a:srgbClr val="000000"/>
                        </a:solidFill>
                        <a:latin typeface="Times New Roman" panose="02020503050405090304"/>
                        <a:ea typeface="Times New Roman" panose="02020503050405090304"/>
                      </a:endParaRPr>
                    </a:p>
                  </a:txBody>
                  <a:tcPr marL="0" marR="0" marT="0" marB="0" anchor="ctr" anchorCtr="0">
                    <a:lnL w="6350" cap="flat" cmpd="sng">
                      <a:solidFill>
                        <a:srgbClr val="000008"/>
                      </a:solidFill>
                      <a:prstDash val="solid"/>
                      <a:headEnd type="none" w="med" len="med"/>
                      <a:tailEnd type="none" w="med" len="med"/>
                    </a:lnL>
                    <a:lnR>
                      <a:noFill/>
                    </a:lnR>
                    <a:lnT>
                      <a:noFill/>
                    </a:lnT>
                    <a:lnB>
                      <a:noFill/>
                    </a:lnB>
                    <a:noFill/>
                  </a:tcPr>
                </a:tc>
                <a:tc>
                  <a:txBody>
                    <a:bodyPr/>
                    <a:p>
                      <a:pPr marL="68580" indent="0" algn="ctr" fontAlgn="ctr">
                        <a:lnSpc>
                          <a:spcPct val="114000"/>
                        </a:lnSpc>
                        <a:spcBef>
                          <a:spcPct val="0"/>
                        </a:spcBef>
                        <a:spcAft>
                          <a:spcPts val="1000"/>
                        </a:spcAft>
                      </a:pPr>
                      <a:r>
                        <a:rPr lang="en-US" altLang="zh-CN" sz="1400" i="0">
                          <a:solidFill>
                            <a:srgbClr val="000000"/>
                          </a:solidFill>
                          <a:latin typeface="Times New Roman" panose="02020503050405090304"/>
                          <a:ea typeface="Times New Roman" panose="02020503050405090304"/>
                        </a:rPr>
                        <a:t>0.924883</a:t>
                      </a:r>
                      <a:endParaRPr lang="en-US" altLang="zh-CN" sz="1400" i="0">
                        <a:solidFill>
                          <a:srgbClr val="000000"/>
                        </a:solidFill>
                        <a:latin typeface="Times New Roman" panose="02020503050405090304"/>
                        <a:ea typeface="Times New Roman" panose="02020503050405090304"/>
                      </a:endParaRPr>
                    </a:p>
                  </a:txBody>
                  <a:tcPr marL="0" marR="0" marT="0" marB="0" anchor="ctr" anchorCtr="0">
                    <a:lnL>
                      <a:noFill/>
                    </a:lnL>
                    <a:lnR>
                      <a:noFill/>
                    </a:lnR>
                    <a:lnT>
                      <a:noFill/>
                    </a:lnT>
                    <a:lnB>
                      <a:noFill/>
                    </a:lnB>
                    <a:noFill/>
                  </a:tcPr>
                </a:tc>
                <a:tc>
                  <a:txBody>
                    <a:bodyPr/>
                    <a:p>
                      <a:pPr marL="68580" indent="0" algn="ctr" fontAlgn="ctr">
                        <a:lnSpc>
                          <a:spcPct val="114000"/>
                        </a:lnSpc>
                        <a:spcBef>
                          <a:spcPct val="0"/>
                        </a:spcBef>
                        <a:spcAft>
                          <a:spcPts val="1000"/>
                        </a:spcAft>
                      </a:pPr>
                      <a:r>
                        <a:rPr lang="en-US" altLang="zh-CN" sz="1400" i="0">
                          <a:solidFill>
                            <a:srgbClr val="000000"/>
                          </a:solidFill>
                          <a:latin typeface="Times New Roman" panose="02020503050405090304"/>
                          <a:ea typeface="Times New Roman" panose="02020503050405090304"/>
                        </a:rPr>
                        <a:t>553.001</a:t>
                      </a:r>
                      <a:endParaRPr lang="en-US" altLang="zh-CN" sz="1400" i="0">
                        <a:solidFill>
                          <a:srgbClr val="000000"/>
                        </a:solidFill>
                        <a:latin typeface="Times New Roman" panose="02020503050405090304"/>
                        <a:ea typeface="Times New Roman" panose="02020503050405090304"/>
                      </a:endParaRPr>
                    </a:p>
                  </a:txBody>
                  <a:tcPr marL="0" marR="0" marT="0" marB="0" anchor="ctr" anchorCtr="0">
                    <a:lnL>
                      <a:noFill/>
                    </a:lnL>
                    <a:lnR>
                      <a:noFill/>
                    </a:lnR>
                    <a:lnT>
                      <a:noFill/>
                    </a:lnT>
                    <a:lnB>
                      <a:noFill/>
                    </a:lnB>
                    <a:noFill/>
                  </a:tcPr>
                </a:tc>
                <a:tc>
                  <a:txBody>
                    <a:bodyPr/>
                    <a:p>
                      <a:pPr marL="68580" indent="0" algn="ctr" fontAlgn="ctr">
                        <a:lnSpc>
                          <a:spcPct val="114000"/>
                        </a:lnSpc>
                        <a:spcBef>
                          <a:spcPct val="0"/>
                        </a:spcBef>
                        <a:spcAft>
                          <a:spcPts val="1000"/>
                        </a:spcAft>
                      </a:pPr>
                      <a:r>
                        <a:rPr lang="en-US" altLang="zh-CN" sz="1400" i="0">
                          <a:solidFill>
                            <a:srgbClr val="000000"/>
                          </a:solidFill>
                          <a:latin typeface="Times New Roman" panose="02020503050405090304"/>
                          <a:ea typeface="Times New Roman" panose="02020503050405090304"/>
                        </a:rPr>
                        <a:t>80688.192</a:t>
                      </a:r>
                      <a:endParaRPr lang="en-US" altLang="zh-CN" sz="1400" i="0">
                        <a:solidFill>
                          <a:srgbClr val="000000"/>
                        </a:solidFill>
                        <a:latin typeface="Times New Roman" panose="02020503050405090304"/>
                        <a:ea typeface="Times New Roman" panose="02020503050405090304"/>
                      </a:endParaRPr>
                    </a:p>
                  </a:txBody>
                  <a:tcPr marL="0" marR="0" marT="0" marB="0" anchor="ctr" anchorCtr="0">
                    <a:lnL>
                      <a:noFill/>
                    </a:lnL>
                    <a:lnR>
                      <a:noFill/>
                    </a:lnR>
                    <a:lnT>
                      <a:noFill/>
                    </a:lnT>
                    <a:lnB>
                      <a:noFill/>
                    </a:lnB>
                    <a:noFill/>
                  </a:tcPr>
                </a:tc>
              </a:tr>
              <a:tr h="251460">
                <a:tc>
                  <a:txBody>
                    <a:bodyPr/>
                    <a:p>
                      <a:pPr marL="68580" indent="0" algn="ctr">
                        <a:lnSpc>
                          <a:spcPct val="114000"/>
                        </a:lnSpc>
                        <a:spcBef>
                          <a:spcPct val="0"/>
                        </a:spcBef>
                        <a:spcAft>
                          <a:spcPct val="0"/>
                        </a:spcAft>
                      </a:pPr>
                      <a:r>
                        <a:rPr lang="en-US" altLang="zh-CN" sz="1200">
                          <a:latin typeface="Times New Roman" panose="02020503050405090304"/>
                          <a:ea typeface="等线" panose="020F0502020204030204"/>
                        </a:rPr>
                        <a:t> </a:t>
                      </a:r>
                      <a:endParaRPr lang="en-US" altLang="zh-CN" sz="1200">
                        <a:latin typeface="Times New Roman" panose="02020503050405090304"/>
                        <a:ea typeface="等线" panose="020F0502020204030204"/>
                      </a:endParaRPr>
                    </a:p>
                  </a:txBody>
                  <a:tcPr marL="0" marR="0" marT="0" marB="0" anchor="t" anchorCtr="0">
                    <a:lnL>
                      <a:noFill/>
                    </a:lnL>
                    <a:lnR w="6350" cap="flat" cmpd="sng">
                      <a:solidFill>
                        <a:srgbClr val="000008"/>
                      </a:solidFill>
                      <a:prstDash val="solid"/>
                      <a:headEnd type="none" w="med" len="med"/>
                      <a:tailEnd type="none" w="med" len="med"/>
                    </a:lnR>
                    <a:lnT>
                      <a:noFill/>
                    </a:lnT>
                    <a:lnB>
                      <a:noFill/>
                    </a:lnB>
                    <a:noFill/>
                  </a:tcPr>
                </a:tc>
                <a:tc>
                  <a:txBody>
                    <a:bodyPr/>
                    <a:p>
                      <a:pPr marL="68580" indent="0" algn="ctr">
                        <a:lnSpc>
                          <a:spcPct val="114000"/>
                        </a:lnSpc>
                        <a:spcBef>
                          <a:spcPct val="0"/>
                        </a:spcBef>
                        <a:spcAft>
                          <a:spcPct val="0"/>
                        </a:spcAft>
                      </a:pPr>
                      <a:r>
                        <a:rPr lang="en-US" altLang="zh-CN" sz="1200">
                          <a:latin typeface="Times New Roman" panose="02020503050405090304"/>
                          <a:ea typeface="Times New Roman" panose="02020503050405090304"/>
                        </a:rPr>
                        <a:t>Informer</a:t>
                      </a:r>
                      <a:endParaRPr lang="en-US" altLang="zh-CN" sz="1200">
                        <a:latin typeface="Times New Roman" panose="02020503050405090304"/>
                        <a:ea typeface="Times New Roman" panose="02020503050405090304"/>
                      </a:endParaRPr>
                    </a:p>
                  </a:txBody>
                  <a:tcPr marL="0" marR="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a:noFill/>
                    </a:lnT>
                    <a:lnB>
                      <a:noFill/>
                    </a:lnB>
                    <a:noFill/>
                  </a:tcPr>
                </a:tc>
                <a:tc>
                  <a:txBody>
                    <a:bodyPr/>
                    <a:p>
                      <a:pPr marL="68580" indent="0" algn="ctr" fontAlgn="ctr">
                        <a:lnSpc>
                          <a:spcPct val="114000"/>
                        </a:lnSpc>
                        <a:spcBef>
                          <a:spcPct val="0"/>
                        </a:spcBef>
                        <a:spcAft>
                          <a:spcPts val="1000"/>
                        </a:spcAft>
                      </a:pPr>
                      <a:r>
                        <a:rPr lang="en-US" altLang="zh-CN" sz="1400" i="0">
                          <a:solidFill>
                            <a:srgbClr val="000000"/>
                          </a:solidFill>
                          <a:latin typeface="Times New Roman" panose="02020503050405090304"/>
                          <a:ea typeface="Times New Roman" panose="02020503050405090304"/>
                        </a:rPr>
                        <a:t>0.159214</a:t>
                      </a:r>
                      <a:endParaRPr lang="en-US" altLang="zh-CN" sz="1400" i="0">
                        <a:solidFill>
                          <a:srgbClr val="000000"/>
                        </a:solidFill>
                        <a:latin typeface="Times New Roman" panose="02020503050405090304"/>
                        <a:ea typeface="Times New Roman" panose="02020503050405090304"/>
                      </a:endParaRPr>
                    </a:p>
                  </a:txBody>
                  <a:tcPr marL="0" marR="0" marT="0" marB="0" anchor="ctr" anchorCtr="0">
                    <a:lnL w="6350" cap="flat" cmpd="sng">
                      <a:solidFill>
                        <a:srgbClr val="000008"/>
                      </a:solidFill>
                      <a:prstDash val="solid"/>
                      <a:headEnd type="none" w="med" len="med"/>
                      <a:tailEnd type="none" w="med" len="med"/>
                    </a:lnL>
                    <a:lnR>
                      <a:noFill/>
                    </a:lnR>
                    <a:lnT>
                      <a:noFill/>
                    </a:lnT>
                    <a:lnB>
                      <a:noFill/>
                    </a:lnB>
                    <a:noFill/>
                  </a:tcPr>
                </a:tc>
                <a:tc>
                  <a:txBody>
                    <a:bodyPr/>
                    <a:p>
                      <a:pPr marL="68580" indent="0" algn="ctr" fontAlgn="ctr">
                        <a:lnSpc>
                          <a:spcPct val="114000"/>
                        </a:lnSpc>
                        <a:spcBef>
                          <a:spcPct val="0"/>
                        </a:spcBef>
                        <a:spcAft>
                          <a:spcPts val="1000"/>
                        </a:spcAft>
                      </a:pPr>
                      <a:r>
                        <a:rPr lang="en-US" altLang="zh-CN" sz="1400" i="0">
                          <a:solidFill>
                            <a:srgbClr val="000000"/>
                          </a:solidFill>
                          <a:latin typeface="Times New Roman" panose="02020503050405090304"/>
                          <a:ea typeface="Times New Roman" panose="02020503050405090304"/>
                        </a:rPr>
                        <a:t>0.804574</a:t>
                      </a:r>
                      <a:endParaRPr lang="en-US" altLang="zh-CN" sz="1400" i="0">
                        <a:solidFill>
                          <a:srgbClr val="000000"/>
                        </a:solidFill>
                        <a:latin typeface="Times New Roman" panose="02020503050405090304"/>
                        <a:ea typeface="Times New Roman" panose="02020503050405090304"/>
                      </a:endParaRPr>
                    </a:p>
                  </a:txBody>
                  <a:tcPr marL="0" marR="0" marT="0" marB="0" anchor="ctr" anchorCtr="0">
                    <a:lnL>
                      <a:noFill/>
                    </a:lnL>
                    <a:lnR>
                      <a:noFill/>
                    </a:lnR>
                    <a:lnT>
                      <a:noFill/>
                    </a:lnT>
                    <a:lnB>
                      <a:noFill/>
                    </a:lnB>
                    <a:noFill/>
                  </a:tcPr>
                </a:tc>
                <a:tc>
                  <a:txBody>
                    <a:bodyPr/>
                    <a:p>
                      <a:pPr marL="68580" indent="0" algn="ctr" fontAlgn="ctr">
                        <a:lnSpc>
                          <a:spcPct val="114000"/>
                        </a:lnSpc>
                        <a:spcBef>
                          <a:spcPct val="0"/>
                        </a:spcBef>
                        <a:spcAft>
                          <a:spcPts val="1000"/>
                        </a:spcAft>
                      </a:pPr>
                      <a:r>
                        <a:rPr lang="en-US" altLang="zh-CN" sz="1400" i="0">
                          <a:solidFill>
                            <a:srgbClr val="000000"/>
                          </a:solidFill>
                          <a:latin typeface="Times New Roman" panose="02020503050405090304"/>
                          <a:ea typeface="Times New Roman" panose="02020503050405090304"/>
                        </a:rPr>
                        <a:t>611.754</a:t>
                      </a:r>
                      <a:endParaRPr lang="en-US" altLang="zh-CN" sz="1400" i="0">
                        <a:solidFill>
                          <a:srgbClr val="000000"/>
                        </a:solidFill>
                        <a:latin typeface="Times New Roman" panose="02020503050405090304"/>
                        <a:ea typeface="Times New Roman" panose="02020503050405090304"/>
                      </a:endParaRPr>
                    </a:p>
                  </a:txBody>
                  <a:tcPr marL="0" marR="0" marT="0" marB="0" anchor="ctr" anchorCtr="0">
                    <a:lnL>
                      <a:noFill/>
                    </a:lnL>
                    <a:lnR>
                      <a:noFill/>
                    </a:lnR>
                    <a:lnT>
                      <a:noFill/>
                    </a:lnT>
                    <a:lnB>
                      <a:noFill/>
                    </a:lnB>
                    <a:noFill/>
                  </a:tcPr>
                </a:tc>
                <a:tc>
                  <a:txBody>
                    <a:bodyPr/>
                    <a:p>
                      <a:pPr marL="68580" indent="0" algn="ctr" fontAlgn="ctr">
                        <a:lnSpc>
                          <a:spcPct val="114000"/>
                        </a:lnSpc>
                        <a:spcBef>
                          <a:spcPct val="0"/>
                        </a:spcBef>
                        <a:spcAft>
                          <a:spcPts val="1000"/>
                        </a:spcAft>
                      </a:pPr>
                      <a:r>
                        <a:rPr lang="en-US" altLang="zh-CN" sz="1400" i="0">
                          <a:solidFill>
                            <a:srgbClr val="000000"/>
                          </a:solidFill>
                          <a:latin typeface="Times New Roman" panose="02020503050405090304"/>
                          <a:ea typeface="Times New Roman" panose="02020503050405090304"/>
                        </a:rPr>
                        <a:t>93277.248</a:t>
                      </a:r>
                      <a:endParaRPr lang="en-US" altLang="zh-CN" sz="1400" i="0">
                        <a:solidFill>
                          <a:srgbClr val="000000"/>
                        </a:solidFill>
                        <a:latin typeface="Times New Roman" panose="02020503050405090304"/>
                        <a:ea typeface="Times New Roman" panose="02020503050405090304"/>
                      </a:endParaRPr>
                    </a:p>
                  </a:txBody>
                  <a:tcPr marL="0" marR="0" marT="0" marB="0" anchor="ctr" anchorCtr="0">
                    <a:lnL>
                      <a:noFill/>
                    </a:lnL>
                    <a:lnR>
                      <a:noFill/>
                    </a:lnR>
                    <a:lnT>
                      <a:noFill/>
                    </a:lnT>
                    <a:lnB>
                      <a:noFill/>
                    </a:lnB>
                    <a:noFill/>
                  </a:tcPr>
                </a:tc>
              </a:tr>
              <a:tr h="252095">
                <a:tc>
                  <a:txBody>
                    <a:bodyPr/>
                    <a:p>
                      <a:pPr marL="68580" indent="0" algn="ctr">
                        <a:lnSpc>
                          <a:spcPct val="114000"/>
                        </a:lnSpc>
                        <a:spcBef>
                          <a:spcPct val="0"/>
                        </a:spcBef>
                        <a:spcAft>
                          <a:spcPct val="0"/>
                        </a:spcAft>
                      </a:pPr>
                      <a:r>
                        <a:rPr lang="en-US" altLang="zh-CN" sz="1200">
                          <a:latin typeface="Times New Roman" panose="02020503050405090304"/>
                          <a:ea typeface="等线" panose="020F0502020204030204"/>
                        </a:rPr>
                        <a:t> </a:t>
                      </a:r>
                      <a:endParaRPr lang="en-US" altLang="zh-CN" sz="1200">
                        <a:latin typeface="Times New Roman" panose="02020503050405090304"/>
                        <a:ea typeface="等线" panose="020F0502020204030204"/>
                      </a:endParaRPr>
                    </a:p>
                  </a:txBody>
                  <a:tcPr marL="0" marR="0" marT="0" marB="0" anchor="t" anchorCtr="0">
                    <a:lnL>
                      <a:noFill/>
                    </a:lnL>
                    <a:lnR w="6350" cap="flat" cmpd="sng">
                      <a:solidFill>
                        <a:srgbClr val="000008"/>
                      </a:solidFill>
                      <a:prstDash val="solid"/>
                      <a:headEnd type="none" w="med" len="med"/>
                      <a:tailEnd type="none" w="med" len="med"/>
                    </a:lnR>
                    <a:lnT>
                      <a:noFill/>
                    </a:lnT>
                    <a:lnB>
                      <a:noFill/>
                    </a:lnB>
                    <a:noFill/>
                  </a:tcPr>
                </a:tc>
                <a:tc>
                  <a:txBody>
                    <a:bodyPr/>
                    <a:p>
                      <a:pPr marL="68580" indent="0" algn="ctr">
                        <a:lnSpc>
                          <a:spcPct val="114000"/>
                        </a:lnSpc>
                        <a:spcBef>
                          <a:spcPct val="0"/>
                        </a:spcBef>
                        <a:spcAft>
                          <a:spcPct val="0"/>
                        </a:spcAft>
                      </a:pPr>
                      <a:r>
                        <a:rPr lang="en-US" altLang="zh-CN" sz="1200">
                          <a:latin typeface="Times New Roman" panose="02020503050405090304"/>
                          <a:ea typeface="Times New Roman" panose="02020503050405090304"/>
                        </a:rPr>
                        <a:t>Informer</a:t>
                      </a:r>
                      <a:r>
                        <a:rPr lang="en-US" altLang="zh-CN" sz="1200">
                          <a:latin typeface="Times New Roman" panose="02020503050405090304"/>
                          <a:ea typeface="等线" panose="020F0502020204030204"/>
                        </a:rPr>
                        <a:t>L1</a:t>
                      </a:r>
                      <a:endParaRPr lang="en-US" altLang="zh-CN" sz="1200">
                        <a:latin typeface="Times New Roman" panose="02020503050405090304"/>
                        <a:ea typeface="等线" panose="020F0502020204030204"/>
                      </a:endParaRPr>
                    </a:p>
                  </a:txBody>
                  <a:tcPr marL="0" marR="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a:noFill/>
                    </a:lnT>
                    <a:lnB>
                      <a:noFill/>
                    </a:lnB>
                    <a:noFill/>
                  </a:tcPr>
                </a:tc>
                <a:tc>
                  <a:txBody>
                    <a:bodyPr/>
                    <a:p>
                      <a:pPr marL="68580" indent="0" algn="ctr" fontAlgn="ctr">
                        <a:lnSpc>
                          <a:spcPct val="114000"/>
                        </a:lnSpc>
                        <a:spcBef>
                          <a:spcPct val="0"/>
                        </a:spcBef>
                        <a:spcAft>
                          <a:spcPts val="1000"/>
                        </a:spcAft>
                      </a:pPr>
                      <a:r>
                        <a:rPr lang="en-US" altLang="zh-CN" sz="1400" i="0">
                          <a:solidFill>
                            <a:srgbClr val="000000"/>
                          </a:solidFill>
                          <a:latin typeface="Times New Roman" panose="02020503050405090304"/>
                          <a:ea typeface="Times New Roman" panose="02020503050405090304"/>
                        </a:rPr>
                        <a:t>0.040419</a:t>
                      </a:r>
                      <a:endParaRPr lang="en-US" altLang="zh-CN" sz="1400" i="0">
                        <a:solidFill>
                          <a:srgbClr val="000000"/>
                        </a:solidFill>
                        <a:latin typeface="Times New Roman" panose="02020503050405090304"/>
                        <a:ea typeface="Times New Roman" panose="02020503050405090304"/>
                      </a:endParaRPr>
                    </a:p>
                  </a:txBody>
                  <a:tcPr marL="0" marR="0" marT="0" marB="0" anchor="ctr" anchorCtr="0">
                    <a:lnL w="6350" cap="flat" cmpd="sng">
                      <a:solidFill>
                        <a:srgbClr val="000008"/>
                      </a:solidFill>
                      <a:prstDash val="solid"/>
                      <a:headEnd type="none" w="med" len="med"/>
                      <a:tailEnd type="none" w="med" len="med"/>
                    </a:lnL>
                    <a:lnR>
                      <a:noFill/>
                    </a:lnR>
                    <a:lnT>
                      <a:noFill/>
                    </a:lnT>
                    <a:lnB>
                      <a:noFill/>
                    </a:lnB>
                    <a:noFill/>
                  </a:tcPr>
                </a:tc>
                <a:tc>
                  <a:txBody>
                    <a:bodyPr/>
                    <a:p>
                      <a:pPr marL="68580" indent="0" algn="ctr" fontAlgn="ctr">
                        <a:lnSpc>
                          <a:spcPct val="114000"/>
                        </a:lnSpc>
                        <a:spcBef>
                          <a:spcPct val="0"/>
                        </a:spcBef>
                        <a:spcAft>
                          <a:spcPts val="1000"/>
                        </a:spcAft>
                      </a:pPr>
                      <a:r>
                        <a:rPr lang="en-US" altLang="zh-CN" sz="1400" i="0">
                          <a:solidFill>
                            <a:srgbClr val="000000"/>
                          </a:solidFill>
                          <a:latin typeface="Times New Roman" panose="02020503050405090304"/>
                          <a:ea typeface="Times New Roman" panose="02020503050405090304"/>
                        </a:rPr>
                        <a:t>0.916244</a:t>
                      </a:r>
                      <a:endParaRPr lang="en-US" altLang="zh-CN" sz="1400" i="0">
                        <a:solidFill>
                          <a:srgbClr val="000000"/>
                        </a:solidFill>
                        <a:latin typeface="Times New Roman" panose="02020503050405090304"/>
                        <a:ea typeface="Times New Roman" panose="02020503050405090304"/>
                      </a:endParaRPr>
                    </a:p>
                  </a:txBody>
                  <a:tcPr marL="0" marR="0" marT="0" marB="0" anchor="ctr" anchorCtr="0">
                    <a:lnL>
                      <a:noFill/>
                    </a:lnL>
                    <a:lnR>
                      <a:noFill/>
                    </a:lnR>
                    <a:lnT>
                      <a:noFill/>
                    </a:lnT>
                    <a:lnB>
                      <a:noFill/>
                    </a:lnB>
                    <a:noFill/>
                  </a:tcPr>
                </a:tc>
                <a:tc>
                  <a:txBody>
                    <a:bodyPr/>
                    <a:p>
                      <a:pPr marL="68580" indent="0" algn="ctr" fontAlgn="ctr">
                        <a:lnSpc>
                          <a:spcPct val="114000"/>
                        </a:lnSpc>
                        <a:spcBef>
                          <a:spcPct val="0"/>
                        </a:spcBef>
                        <a:spcAft>
                          <a:spcPts val="1000"/>
                        </a:spcAft>
                      </a:pPr>
                      <a:r>
                        <a:rPr lang="en-US" altLang="zh-CN" sz="1400" i="0">
                          <a:solidFill>
                            <a:srgbClr val="000000"/>
                          </a:solidFill>
                          <a:latin typeface="Times New Roman" panose="02020503050405090304"/>
                          <a:ea typeface="Times New Roman" panose="02020503050405090304"/>
                        </a:rPr>
                        <a:t>611.754</a:t>
                      </a:r>
                      <a:endParaRPr lang="en-US" altLang="zh-CN" sz="1400" i="0">
                        <a:solidFill>
                          <a:srgbClr val="000000"/>
                        </a:solidFill>
                        <a:latin typeface="Times New Roman" panose="02020503050405090304"/>
                        <a:ea typeface="Times New Roman" panose="02020503050405090304"/>
                      </a:endParaRPr>
                    </a:p>
                  </a:txBody>
                  <a:tcPr marL="0" marR="0" marT="0" marB="0" anchor="ctr" anchorCtr="0">
                    <a:lnL>
                      <a:noFill/>
                    </a:lnL>
                    <a:lnR>
                      <a:noFill/>
                    </a:lnR>
                    <a:lnT>
                      <a:noFill/>
                    </a:lnT>
                    <a:lnB>
                      <a:noFill/>
                    </a:lnB>
                    <a:noFill/>
                  </a:tcPr>
                </a:tc>
                <a:tc>
                  <a:txBody>
                    <a:bodyPr/>
                    <a:p>
                      <a:pPr marL="68580" indent="0" algn="ctr" fontAlgn="ctr">
                        <a:lnSpc>
                          <a:spcPct val="114000"/>
                        </a:lnSpc>
                        <a:spcBef>
                          <a:spcPct val="0"/>
                        </a:spcBef>
                        <a:spcAft>
                          <a:spcPts val="1000"/>
                        </a:spcAft>
                      </a:pPr>
                      <a:r>
                        <a:rPr lang="en-US" altLang="zh-CN" sz="1400" i="0">
                          <a:solidFill>
                            <a:srgbClr val="000000"/>
                          </a:solidFill>
                          <a:latin typeface="Times New Roman" panose="02020503050405090304"/>
                          <a:ea typeface="Times New Roman" panose="02020503050405090304"/>
                        </a:rPr>
                        <a:t>93277.248</a:t>
                      </a:r>
                      <a:endParaRPr lang="en-US" altLang="zh-CN" sz="1400" i="0">
                        <a:solidFill>
                          <a:srgbClr val="000000"/>
                        </a:solidFill>
                        <a:latin typeface="Times New Roman" panose="02020503050405090304"/>
                        <a:ea typeface="Times New Roman" panose="02020503050405090304"/>
                      </a:endParaRPr>
                    </a:p>
                  </a:txBody>
                  <a:tcPr marL="0" marR="0" marT="0" marB="0" anchor="ctr" anchorCtr="0">
                    <a:lnL>
                      <a:noFill/>
                    </a:lnL>
                    <a:lnR>
                      <a:noFill/>
                    </a:lnR>
                    <a:lnT>
                      <a:noFill/>
                    </a:lnT>
                    <a:lnB>
                      <a:noFill/>
                    </a:lnB>
                    <a:noFill/>
                  </a:tcPr>
                </a:tc>
              </a:tr>
              <a:tr h="252095">
                <a:tc>
                  <a:txBody>
                    <a:bodyPr/>
                    <a:p>
                      <a:pPr marL="68580" indent="0" algn="ctr">
                        <a:lnSpc>
                          <a:spcPct val="114000"/>
                        </a:lnSpc>
                        <a:spcBef>
                          <a:spcPct val="0"/>
                        </a:spcBef>
                        <a:spcAft>
                          <a:spcPct val="0"/>
                        </a:spcAft>
                      </a:pPr>
                      <a:r>
                        <a:rPr lang="en-US" altLang="zh-CN" sz="1200">
                          <a:latin typeface="Times New Roman" panose="02020503050405090304"/>
                          <a:ea typeface="等线" panose="020F0502020204030204"/>
                        </a:rPr>
                        <a:t> </a:t>
                      </a:r>
                      <a:endParaRPr lang="en-US" altLang="zh-CN" sz="1200">
                        <a:latin typeface="Times New Roman" panose="02020503050405090304"/>
                        <a:ea typeface="等线" panose="020F0502020204030204"/>
                      </a:endParaRPr>
                    </a:p>
                  </a:txBody>
                  <a:tcPr marL="0" marR="0" marT="0" marB="0" anchor="t" anchorCtr="0">
                    <a:lnL>
                      <a:noFill/>
                    </a:lnL>
                    <a:lnR w="6350" cap="flat" cmpd="sng">
                      <a:solidFill>
                        <a:srgbClr val="000008"/>
                      </a:solidFill>
                      <a:prstDash val="solid"/>
                      <a:headEnd type="none" w="med" len="med"/>
                      <a:tailEnd type="none" w="med" len="med"/>
                    </a:lnR>
                    <a:lnT>
                      <a:noFill/>
                    </a:lnT>
                    <a:lnB w="6350" cap="flat" cmpd="sng">
                      <a:solidFill>
                        <a:srgbClr val="000008"/>
                      </a:solidFill>
                      <a:prstDash val="solid"/>
                      <a:headEnd type="none" w="med" len="med"/>
                      <a:tailEnd type="none" w="med" len="med"/>
                    </a:lnB>
                    <a:noFill/>
                  </a:tcPr>
                </a:tc>
                <a:tc>
                  <a:txBody>
                    <a:bodyPr/>
                    <a:p>
                      <a:pPr marL="68580" indent="0" algn="ctr">
                        <a:lnSpc>
                          <a:spcPct val="114000"/>
                        </a:lnSpc>
                        <a:spcBef>
                          <a:spcPct val="0"/>
                        </a:spcBef>
                        <a:spcAft>
                          <a:spcPct val="0"/>
                        </a:spcAft>
                      </a:pPr>
                      <a:r>
                        <a:rPr lang="en-US" altLang="zh-CN" sz="1200">
                          <a:latin typeface="Times New Roman" panose="02020503050405090304"/>
                          <a:ea typeface="Times New Roman" panose="02020503050405090304"/>
                        </a:rPr>
                        <a:t>Informer</a:t>
                      </a:r>
                      <a:r>
                        <a:rPr lang="en-US" altLang="zh-CN" sz="1200">
                          <a:latin typeface="Times New Roman" panose="02020503050405090304"/>
                          <a:ea typeface="等线" panose="020F0502020204030204"/>
                        </a:rPr>
                        <a:t>L2</a:t>
                      </a:r>
                      <a:endParaRPr lang="en-US" altLang="zh-CN" sz="1200">
                        <a:latin typeface="Times New Roman" panose="02020503050405090304"/>
                        <a:ea typeface="等线" panose="020F0502020204030204"/>
                      </a:endParaRPr>
                    </a:p>
                  </a:txBody>
                  <a:tcPr marL="0" marR="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a:noFill/>
                    </a:lnT>
                    <a:lnB w="6350" cap="flat" cmpd="sng">
                      <a:solidFill>
                        <a:srgbClr val="000008"/>
                      </a:solidFill>
                      <a:prstDash val="solid"/>
                      <a:headEnd type="none" w="med" len="med"/>
                      <a:tailEnd type="none" w="med" len="med"/>
                    </a:lnB>
                    <a:noFill/>
                  </a:tcPr>
                </a:tc>
                <a:tc>
                  <a:txBody>
                    <a:bodyPr/>
                    <a:p>
                      <a:pPr marL="68580" indent="0" algn="ctr" fontAlgn="ctr">
                        <a:lnSpc>
                          <a:spcPct val="114000"/>
                        </a:lnSpc>
                        <a:spcBef>
                          <a:spcPct val="0"/>
                        </a:spcBef>
                        <a:spcAft>
                          <a:spcPts val="1000"/>
                        </a:spcAft>
                      </a:pPr>
                      <a:r>
                        <a:rPr lang="en-US" altLang="zh-CN" sz="1400" i="0">
                          <a:solidFill>
                            <a:srgbClr val="000000"/>
                          </a:solidFill>
                          <a:latin typeface="Times New Roman" panose="02020503050405090304"/>
                          <a:ea typeface="Times New Roman" panose="02020503050405090304"/>
                        </a:rPr>
                        <a:t>0.068828</a:t>
                      </a:r>
                      <a:endParaRPr lang="en-US" altLang="zh-CN" sz="1400" i="0">
                        <a:solidFill>
                          <a:srgbClr val="000000"/>
                        </a:solidFill>
                        <a:latin typeface="Times New Roman" panose="02020503050405090304"/>
                        <a:ea typeface="Times New Roman" panose="02020503050405090304"/>
                      </a:endParaRPr>
                    </a:p>
                  </a:txBody>
                  <a:tcPr marL="0" marR="0" marT="0" marB="0" anchor="ctr" anchorCtr="0">
                    <a:lnL w="6350" cap="flat" cmpd="sng">
                      <a:solidFill>
                        <a:srgbClr val="000008"/>
                      </a:solidFill>
                      <a:prstDash val="solid"/>
                      <a:headEnd type="none" w="med" len="med"/>
                      <a:tailEnd type="none" w="med" len="med"/>
                    </a:lnL>
                    <a:lnR>
                      <a:noFill/>
                    </a:lnR>
                    <a:lnT>
                      <a:noFill/>
                    </a:lnT>
                    <a:lnB w="6350" cap="flat" cmpd="sng">
                      <a:solidFill>
                        <a:srgbClr val="000008"/>
                      </a:solidFill>
                      <a:prstDash val="solid"/>
                      <a:headEnd type="none" w="med" len="med"/>
                      <a:tailEnd type="none" w="med" len="med"/>
                    </a:lnB>
                    <a:noFill/>
                  </a:tcPr>
                </a:tc>
                <a:tc>
                  <a:txBody>
                    <a:bodyPr/>
                    <a:p>
                      <a:pPr marL="68580" indent="0" algn="ctr" fontAlgn="ctr">
                        <a:lnSpc>
                          <a:spcPct val="114000"/>
                        </a:lnSpc>
                        <a:spcBef>
                          <a:spcPct val="0"/>
                        </a:spcBef>
                        <a:spcAft>
                          <a:spcPts val="1000"/>
                        </a:spcAft>
                      </a:pPr>
                      <a:r>
                        <a:rPr lang="en-US" altLang="zh-CN" sz="1400" i="0">
                          <a:solidFill>
                            <a:srgbClr val="000000"/>
                          </a:solidFill>
                          <a:latin typeface="Times New Roman" panose="02020503050405090304"/>
                          <a:ea typeface="Times New Roman" panose="02020503050405090304"/>
                        </a:rPr>
                        <a:t>0.883036</a:t>
                      </a:r>
                      <a:endParaRPr lang="en-US" altLang="zh-CN" sz="1400" i="0">
                        <a:solidFill>
                          <a:srgbClr val="000000"/>
                        </a:solidFill>
                        <a:latin typeface="Times New Roman" panose="02020503050405090304"/>
                        <a:ea typeface="Times New Roman" panose="02020503050405090304"/>
                      </a:endParaRPr>
                    </a:p>
                  </a:txBody>
                  <a:tcPr marL="0" marR="0" marT="0" marB="0" anchor="ctr" anchorCtr="0">
                    <a:lnL>
                      <a:noFill/>
                    </a:lnL>
                    <a:lnR>
                      <a:noFill/>
                    </a:lnR>
                    <a:lnT>
                      <a:noFill/>
                    </a:lnT>
                    <a:lnB w="6350" cap="flat" cmpd="sng">
                      <a:solidFill>
                        <a:srgbClr val="000008"/>
                      </a:solidFill>
                      <a:prstDash val="solid"/>
                      <a:headEnd type="none" w="med" len="med"/>
                      <a:tailEnd type="none" w="med" len="med"/>
                    </a:lnB>
                    <a:noFill/>
                  </a:tcPr>
                </a:tc>
                <a:tc>
                  <a:txBody>
                    <a:bodyPr/>
                    <a:p>
                      <a:pPr marL="68580" indent="0" algn="ctr" fontAlgn="ctr">
                        <a:lnSpc>
                          <a:spcPct val="114000"/>
                        </a:lnSpc>
                        <a:spcBef>
                          <a:spcPct val="0"/>
                        </a:spcBef>
                        <a:spcAft>
                          <a:spcPts val="1000"/>
                        </a:spcAft>
                      </a:pPr>
                      <a:r>
                        <a:rPr lang="en-US" altLang="zh-CN" sz="1400" i="0">
                          <a:solidFill>
                            <a:srgbClr val="000000"/>
                          </a:solidFill>
                          <a:latin typeface="Times New Roman" panose="02020503050405090304"/>
                          <a:ea typeface="Times New Roman" panose="02020503050405090304"/>
                        </a:rPr>
                        <a:t>611.754</a:t>
                      </a:r>
                      <a:endParaRPr lang="en-US" altLang="zh-CN" sz="1400" i="0">
                        <a:solidFill>
                          <a:srgbClr val="000000"/>
                        </a:solidFill>
                        <a:latin typeface="Times New Roman" panose="02020503050405090304"/>
                        <a:ea typeface="Times New Roman" panose="02020503050405090304"/>
                      </a:endParaRPr>
                    </a:p>
                  </a:txBody>
                  <a:tcPr marL="0" marR="0" marT="0" marB="0" anchor="ctr" anchorCtr="0">
                    <a:lnL>
                      <a:noFill/>
                    </a:lnL>
                    <a:lnR>
                      <a:noFill/>
                    </a:lnR>
                    <a:lnT>
                      <a:noFill/>
                    </a:lnT>
                    <a:lnB w="6350" cap="flat" cmpd="sng">
                      <a:solidFill>
                        <a:srgbClr val="000008"/>
                      </a:solidFill>
                      <a:prstDash val="solid"/>
                      <a:headEnd type="none" w="med" len="med"/>
                      <a:tailEnd type="none" w="med" len="med"/>
                    </a:lnB>
                    <a:noFill/>
                  </a:tcPr>
                </a:tc>
                <a:tc>
                  <a:txBody>
                    <a:bodyPr/>
                    <a:p>
                      <a:pPr marL="68580" indent="0" algn="ctr" fontAlgn="ctr">
                        <a:lnSpc>
                          <a:spcPct val="114000"/>
                        </a:lnSpc>
                        <a:spcBef>
                          <a:spcPct val="0"/>
                        </a:spcBef>
                        <a:spcAft>
                          <a:spcPts val="1000"/>
                        </a:spcAft>
                      </a:pPr>
                      <a:r>
                        <a:rPr lang="en-US" altLang="zh-CN" sz="1400" i="0">
                          <a:solidFill>
                            <a:srgbClr val="000000"/>
                          </a:solidFill>
                          <a:latin typeface="Times New Roman" panose="02020503050405090304"/>
                          <a:ea typeface="Times New Roman" panose="02020503050405090304"/>
                        </a:rPr>
                        <a:t>93277.248</a:t>
                      </a:r>
                      <a:endParaRPr lang="en-US" altLang="zh-CN" sz="1400" i="0">
                        <a:solidFill>
                          <a:srgbClr val="000000"/>
                        </a:solidFill>
                        <a:latin typeface="Times New Roman" panose="02020503050405090304"/>
                        <a:ea typeface="Times New Roman" panose="02020503050405090304"/>
                      </a:endParaRPr>
                    </a:p>
                  </a:txBody>
                  <a:tcPr marL="0" marR="0" marT="0" marB="0" anchor="ctr" anchorCtr="0">
                    <a:lnL>
                      <a:noFill/>
                    </a:lnL>
                    <a:lnR>
                      <a:noFill/>
                    </a:lnR>
                    <a:lnT>
                      <a:noFill/>
                    </a:lnT>
                    <a:lnB w="6350" cap="flat" cmpd="sng">
                      <a:solidFill>
                        <a:srgbClr val="000008"/>
                      </a:solidFill>
                      <a:prstDash val="solid"/>
                      <a:headEnd type="none" w="med" len="med"/>
                      <a:tailEnd type="none" w="med" len="med"/>
                    </a:lnB>
                    <a:no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标题 22"/>
          <p:cNvSpPr>
            <a:spLocks noGrp="1"/>
          </p:cNvSpPr>
          <p:nvPr>
            <p:ph type="title"/>
          </p:nvPr>
        </p:nvSpPr>
        <p:spPr/>
        <p:txBody>
          <a:bodyPr/>
          <a:lstStyle/>
          <a:p>
            <a:r>
              <a:rPr lang="zh-CN" altLang="en-US" dirty="0"/>
              <a:t>四、实验结果</a:t>
            </a:r>
            <a:endParaRPr lang="zh-CN" altLang="en-US" dirty="0"/>
          </a:p>
        </p:txBody>
      </p:sp>
      <p:sp>
        <p:nvSpPr>
          <p:cNvPr id="24" name="内容占位符 23"/>
          <p:cNvSpPr>
            <a:spLocks noGrp="1"/>
          </p:cNvSpPr>
          <p:nvPr>
            <p:ph sz="quarter" idx="10"/>
          </p:nvPr>
        </p:nvSpPr>
        <p:spPr/>
        <p:txBody>
          <a:bodyPr/>
          <a:lstStyle/>
          <a:p>
            <a:pPr lvl="0" indent="0" algn="just">
              <a:spcAft>
                <a:spcPts val="1300"/>
              </a:spcAft>
              <a:buNone/>
            </a:pPr>
            <a:r>
              <a:rPr lang="en-US" altLang="zh-CN" b="1" dirty="0">
                <a:latin typeface="宋体" pitchFamily="2" charset="-122"/>
                <a:ea typeface="宋体" pitchFamily="2" charset="-122"/>
                <a:cs typeface="Calibri" panose="020F0502020204030204" pitchFamily="34" charset="0"/>
              </a:rPr>
              <a:t>(6)Case6</a:t>
            </a:r>
            <a:r>
              <a:rPr lang="zh-CN" altLang="zh-CN" b="1" dirty="0">
                <a:latin typeface="宋体" pitchFamily="2" charset="-122"/>
                <a:ea typeface="宋体" pitchFamily="2" charset="-122"/>
                <a:cs typeface="Calibri" panose="020F0502020204030204" pitchFamily="34" charset="0"/>
              </a:rPr>
              <a:t>数据集</a:t>
            </a:r>
            <a:endParaRPr lang="en-US" altLang="zh-CN" b="1" dirty="0">
              <a:latin typeface="宋体" pitchFamily="2" charset="-122"/>
              <a:ea typeface="宋体" pitchFamily="2" charset="-122"/>
              <a:cs typeface="Calibri" panose="020F0502020204030204" pitchFamily="34" charset="0"/>
            </a:endParaRPr>
          </a:p>
          <a:p>
            <a:pPr lvl="0" indent="0" algn="just">
              <a:spcAft>
                <a:spcPts val="1300"/>
              </a:spcAft>
              <a:buNone/>
            </a:pPr>
            <a:r>
              <a:rPr lang="en-US" altLang="zh-CN" sz="2000" dirty="0">
                <a:latin typeface="宋体" pitchFamily="2" charset="-122"/>
                <a:ea typeface="宋体" pitchFamily="2" charset="-122"/>
                <a:cs typeface="Calibri" panose="020F0502020204030204" pitchFamily="34" charset="0"/>
              </a:rPr>
              <a:t>(b)</a:t>
            </a:r>
            <a:r>
              <a:rPr lang="zh-CN" altLang="en-US" sz="2000" dirty="0">
                <a:latin typeface="宋体" pitchFamily="2" charset="-122"/>
                <a:ea typeface="宋体" pitchFamily="2" charset="-122"/>
                <a:cs typeface="Calibri" panose="020F0502020204030204" pitchFamily="34" charset="0"/>
              </a:rPr>
              <a:t>观察窗口大小</a:t>
            </a:r>
            <a:r>
              <a:rPr lang="zh-CN" altLang="en-US" sz="2000" dirty="0">
                <a:latin typeface="宋体" pitchFamily="2" charset="-122"/>
                <a:ea typeface="宋体" pitchFamily="2" charset="-122"/>
                <a:cs typeface="Calibri" panose="020F0502020204030204" pitchFamily="34" charset="0"/>
                <a:sym typeface="+mn-ea"/>
              </a:rPr>
              <a:t>设置</a:t>
            </a:r>
            <a:r>
              <a:rPr lang="zh-CN" altLang="en-US" sz="2000" dirty="0">
                <a:latin typeface="宋体" pitchFamily="2" charset="-122"/>
                <a:ea typeface="宋体" pitchFamily="2" charset="-122"/>
                <a:cs typeface="Calibri" panose="020F0502020204030204" pitchFamily="34" charset="0"/>
              </a:rPr>
              <a:t>为</a:t>
            </a:r>
            <a:r>
              <a:rPr lang="en-US" altLang="zh-CN" sz="2000" dirty="0">
                <a:latin typeface="宋体" pitchFamily="2" charset="-122"/>
                <a:ea typeface="宋体" pitchFamily="2" charset="-122"/>
                <a:cs typeface="Calibri" panose="020F0502020204030204" pitchFamily="34" charset="0"/>
              </a:rPr>
              <a:t>10</a:t>
            </a:r>
            <a:endParaRPr lang="en-US" altLang="zh-CN" sz="2000" dirty="0">
              <a:latin typeface="宋体" pitchFamily="2" charset="-122"/>
              <a:ea typeface="宋体" pitchFamily="2" charset="-122"/>
              <a:cs typeface="Calibri" panose="020F0502020204030204" pitchFamily="34" charset="0"/>
            </a:endParaRPr>
          </a:p>
          <a:p>
            <a:pPr lvl="0" indent="0" algn="just">
              <a:spcAft>
                <a:spcPts val="1300"/>
              </a:spcAft>
              <a:buNone/>
            </a:pPr>
            <a:r>
              <a:rPr lang="zh-CN" altLang="en-US" sz="2000" dirty="0">
                <a:latin typeface="宋体" pitchFamily="2" charset="-122"/>
                <a:ea typeface="宋体" pitchFamily="2" charset="-122"/>
                <a:cs typeface="Calibri" panose="020F0502020204030204" pitchFamily="34" charset="0"/>
              </a:rPr>
              <a:t>预测窗口大小分别设置为</a:t>
            </a:r>
            <a:r>
              <a:rPr lang="en-US" altLang="zh-CN" sz="2000" dirty="0">
                <a:latin typeface="宋体" pitchFamily="2" charset="-122"/>
                <a:ea typeface="宋体" pitchFamily="2" charset="-122"/>
                <a:cs typeface="Calibri" panose="020F0502020204030204" pitchFamily="34" charset="0"/>
              </a:rPr>
              <a:t>1</a:t>
            </a:r>
            <a:r>
              <a:rPr lang="zh-CN" altLang="en-US" sz="2000" dirty="0">
                <a:latin typeface="宋体" pitchFamily="2" charset="-122"/>
                <a:ea typeface="宋体" pitchFamily="2" charset="-122"/>
                <a:cs typeface="Calibri" panose="020F0502020204030204" pitchFamily="34" charset="0"/>
              </a:rPr>
              <a:t>、</a:t>
            </a:r>
            <a:r>
              <a:rPr lang="en-US" altLang="zh-CN" sz="2000" dirty="0">
                <a:latin typeface="宋体" pitchFamily="2" charset="-122"/>
                <a:ea typeface="宋体" pitchFamily="2" charset="-122"/>
                <a:cs typeface="Calibri" panose="020F0502020204030204" pitchFamily="34" charset="0"/>
              </a:rPr>
              <a:t>3</a:t>
            </a:r>
            <a:r>
              <a:rPr lang="zh-CN" altLang="en-US" sz="2000" dirty="0">
                <a:latin typeface="宋体" pitchFamily="2" charset="-122"/>
                <a:ea typeface="宋体" pitchFamily="2" charset="-122"/>
                <a:cs typeface="Calibri" panose="020F0502020204030204" pitchFamily="34" charset="0"/>
              </a:rPr>
              <a:t>、</a:t>
            </a:r>
            <a:r>
              <a:rPr lang="en-US" altLang="zh-CN" sz="2000" dirty="0">
                <a:latin typeface="宋体" pitchFamily="2" charset="-122"/>
                <a:ea typeface="宋体" pitchFamily="2" charset="-122"/>
                <a:cs typeface="Calibri" panose="020F0502020204030204" pitchFamily="34" charset="0"/>
              </a:rPr>
              <a:t>5</a:t>
            </a:r>
            <a:endParaRPr lang="en-US" altLang="zh-CN" sz="2000" dirty="0">
              <a:latin typeface="宋体" pitchFamily="2" charset="-122"/>
              <a:ea typeface="宋体" pitchFamily="2" charset="-122"/>
              <a:cs typeface="Calibri" panose="020F0502020204030204" pitchFamily="34" charset="0"/>
            </a:endParaRPr>
          </a:p>
          <a:p>
            <a:pPr lvl="0" indent="0" algn="just">
              <a:spcAft>
                <a:spcPts val="1300"/>
              </a:spcAft>
              <a:buNone/>
            </a:pPr>
            <a:r>
              <a:rPr lang="zh-CN" altLang="en-US" sz="2000" dirty="0">
                <a:latin typeface="宋体" pitchFamily="2" charset="-122"/>
                <a:ea typeface="宋体" pitchFamily="2" charset="-122"/>
                <a:cs typeface="Calibri" panose="020F0502020204030204" pitchFamily="34" charset="0"/>
              </a:rPr>
              <a:t>各评价指标如表所示</a:t>
            </a:r>
            <a:r>
              <a:rPr lang="en-US" altLang="zh-CN" sz="2000" dirty="0">
                <a:latin typeface="宋体" pitchFamily="2" charset="-122"/>
                <a:ea typeface="宋体" pitchFamily="2" charset="-122"/>
                <a:cs typeface="Calibri" panose="020F0502020204030204" pitchFamily="34" charset="0"/>
              </a:rPr>
              <a:t>；</a:t>
            </a:r>
            <a:endParaRPr lang="zh-CN" altLang="en-US" sz="2000" dirty="0">
              <a:latin typeface="宋体" pitchFamily="2" charset="-122"/>
              <a:ea typeface="宋体" pitchFamily="2" charset="-122"/>
              <a:cs typeface="Calibri" panose="020F0502020204030204" pitchFamily="34" charset="0"/>
            </a:endParaRPr>
          </a:p>
          <a:p>
            <a:pPr lvl="0" indent="0" algn="just">
              <a:spcAft>
                <a:spcPts val="1300"/>
              </a:spcAft>
              <a:buNone/>
            </a:pPr>
            <a:r>
              <a:rPr lang="zh-CN" altLang="en-US" sz="2000" dirty="0">
                <a:latin typeface="宋体" pitchFamily="2" charset="-122"/>
                <a:ea typeface="宋体" pitchFamily="2" charset="-122"/>
                <a:cs typeface="Calibri" panose="020F0502020204030204" pitchFamily="34" charset="0"/>
                <a:sym typeface="+mn-ea"/>
              </a:rPr>
              <a:t>加入</a:t>
            </a:r>
            <a:r>
              <a:rPr lang="en-US" altLang="zh-CN" sz="2000" dirty="0">
                <a:latin typeface="宋体" pitchFamily="2" charset="-122"/>
                <a:ea typeface="宋体" pitchFamily="2" charset="-122"/>
                <a:cs typeface="Calibri" panose="020F0502020204030204" pitchFamily="34" charset="0"/>
                <a:sym typeface="+mn-ea"/>
              </a:rPr>
              <a:t>TcEmbedding</a:t>
            </a:r>
            <a:r>
              <a:rPr lang="zh-CN" altLang="en-US" sz="2000" dirty="0">
                <a:latin typeface="宋体" pitchFamily="2" charset="-122"/>
                <a:ea typeface="宋体" pitchFamily="2" charset="-122"/>
                <a:cs typeface="Calibri" panose="020F0502020204030204" pitchFamily="34" charset="0"/>
                <a:sym typeface="+mn-ea"/>
              </a:rPr>
              <a:t>后</a:t>
            </a:r>
            <a:r>
              <a:rPr lang="en-US" altLang="zh-CN" sz="2000" dirty="0">
                <a:latin typeface="宋体" pitchFamily="2" charset="-122"/>
                <a:ea typeface="宋体" pitchFamily="2" charset="-122"/>
                <a:cs typeface="Calibri" panose="020F0502020204030204" pitchFamily="34" charset="0"/>
                <a:sym typeface="+mn-ea"/>
              </a:rPr>
              <a:t>模型在</a:t>
            </a:r>
            <a:endParaRPr lang="en-US" altLang="zh-CN" sz="2000" dirty="0">
              <a:latin typeface="宋体" pitchFamily="2" charset="-122"/>
              <a:ea typeface="宋体" pitchFamily="2" charset="-122"/>
              <a:cs typeface="Calibri" panose="020F0502020204030204" pitchFamily="34" charset="0"/>
              <a:sym typeface="+mn-ea"/>
            </a:endParaRPr>
          </a:p>
          <a:p>
            <a:pPr lvl="0" indent="0" algn="just">
              <a:spcAft>
                <a:spcPts val="1300"/>
              </a:spcAft>
              <a:buNone/>
            </a:pPr>
            <a:r>
              <a:rPr lang="en-US" altLang="zh-CN" sz="2000" dirty="0">
                <a:latin typeface="宋体" pitchFamily="2" charset="-122"/>
                <a:ea typeface="宋体" pitchFamily="2" charset="-122"/>
                <a:cs typeface="Calibri" panose="020F0502020204030204" pitchFamily="34" charset="0"/>
                <a:sym typeface="+mn-ea"/>
              </a:rPr>
              <a:t>核心指标上表现显著提升</a:t>
            </a:r>
            <a:endParaRPr lang="en-US" altLang="zh-CN" sz="2000" dirty="0">
              <a:latin typeface="宋体" pitchFamily="2" charset="-122"/>
              <a:ea typeface="宋体" pitchFamily="2" charset="-122"/>
              <a:cs typeface="Calibri" panose="020F0502020204030204" pitchFamily="34" charset="0"/>
            </a:endParaRPr>
          </a:p>
          <a:p>
            <a:pPr lvl="0" indent="0" algn="just">
              <a:spcAft>
                <a:spcPts val="1300"/>
              </a:spcAft>
              <a:buNone/>
            </a:pPr>
            <a:endParaRPr lang="zh-CN" altLang="zh-CN" sz="2000" dirty="0">
              <a:latin typeface="宋体" pitchFamily="2" charset="-122"/>
              <a:ea typeface="宋体" pitchFamily="2" charset="-122"/>
              <a:cs typeface="Calibri" panose="020F0502020204030204" pitchFamily="34" charset="0"/>
            </a:endParaRPr>
          </a:p>
        </p:txBody>
      </p:sp>
      <p:graphicFrame>
        <p:nvGraphicFramePr>
          <p:cNvPr id="3" name="表格 2"/>
          <p:cNvGraphicFramePr/>
          <p:nvPr>
            <p:custDataLst>
              <p:tags r:id="rId1"/>
            </p:custDataLst>
          </p:nvPr>
        </p:nvGraphicFramePr>
        <p:xfrm>
          <a:off x="4508500" y="1142365"/>
          <a:ext cx="5438140" cy="5118735"/>
        </p:xfrm>
        <a:graphic>
          <a:graphicData uri="http://schemas.openxmlformats.org/drawingml/2006/table">
            <a:tbl>
              <a:tblPr/>
              <a:tblGrid>
                <a:gridCol w="858520"/>
                <a:gridCol w="1004570"/>
                <a:gridCol w="887095"/>
                <a:gridCol w="791210"/>
                <a:gridCol w="797560"/>
                <a:gridCol w="887095"/>
              </a:tblGrid>
              <a:tr h="382270">
                <a:tc>
                  <a:txBody>
                    <a:bodyPr/>
                    <a:p>
                      <a:pPr marL="68580" indent="0" algn="ctr">
                        <a:lnSpc>
                          <a:spcPct val="114000"/>
                        </a:lnSpc>
                        <a:spcBef>
                          <a:spcPct val="0"/>
                        </a:spcBef>
                        <a:spcAft>
                          <a:spcPct val="0"/>
                        </a:spcAft>
                      </a:pPr>
                      <a:r>
                        <a:rPr lang="en-US" altLang="zh-CN" sz="1200" b="1">
                          <a:latin typeface="Times New Roman" panose="02020503050405090304"/>
                          <a:ea typeface="Times New Roman" panose="02020503050405090304"/>
                        </a:rPr>
                        <a:t>window size</a:t>
                      </a:r>
                      <a:endParaRPr lang="en-US" altLang="zh-CN" sz="1200" b="1">
                        <a:latin typeface="Times New Roman" panose="02020503050405090304"/>
                        <a:ea typeface="Times New Roman" panose="02020503050405090304"/>
                      </a:endParaRPr>
                    </a:p>
                  </a:txBody>
                  <a:tcPr marL="0" marR="0" marT="0" marB="0" anchor="t" anchorCtr="0">
                    <a:lnL>
                      <a:noFill/>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12700">
                      <a:solidFill>
                        <a:schemeClr val="tx1"/>
                      </a:solidFill>
                      <a:prstDash val="solid"/>
                    </a:lnB>
                    <a:noFill/>
                  </a:tcPr>
                </a:tc>
                <a:tc>
                  <a:txBody>
                    <a:bodyPr/>
                    <a:p>
                      <a:pPr marL="68580" indent="0" algn="ctr">
                        <a:lnSpc>
                          <a:spcPct val="114000"/>
                        </a:lnSpc>
                        <a:spcBef>
                          <a:spcPct val="0"/>
                        </a:spcBef>
                        <a:spcAft>
                          <a:spcPct val="0"/>
                        </a:spcAft>
                      </a:pPr>
                      <a:r>
                        <a:rPr lang="en-US" altLang="zh-CN" sz="1200" b="1">
                          <a:latin typeface="Times New Roman" panose="02020503050405090304"/>
                          <a:ea typeface="Times New Roman" panose="02020503050405090304"/>
                        </a:rPr>
                        <a:t>Model</a:t>
                      </a:r>
                      <a:endParaRPr lang="en-US" altLang="zh-CN" sz="1200" b="1">
                        <a:latin typeface="Times New Roman" panose="02020503050405090304"/>
                        <a:ea typeface="Times New Roman" panose="02020503050405090304"/>
                      </a:endParaRPr>
                    </a:p>
                  </a:txBody>
                  <a:tcPr marL="0" marR="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12700">
                      <a:solidFill>
                        <a:schemeClr val="tx1"/>
                      </a:solidFill>
                      <a:prstDash val="solid"/>
                    </a:lnB>
                    <a:noFill/>
                  </a:tcPr>
                </a:tc>
                <a:tc>
                  <a:txBody>
                    <a:bodyPr/>
                    <a:p>
                      <a:pPr marL="68580" indent="0" algn="ctr">
                        <a:lnSpc>
                          <a:spcPct val="114000"/>
                        </a:lnSpc>
                        <a:spcBef>
                          <a:spcPct val="0"/>
                        </a:spcBef>
                        <a:spcAft>
                          <a:spcPct val="0"/>
                        </a:spcAft>
                      </a:pPr>
                      <a:r>
                        <a:rPr lang="en-US" altLang="zh-CN" sz="1200" b="1">
                          <a:latin typeface="Times New Roman" panose="02020503050405090304"/>
                          <a:ea typeface="等线" panose="020F0502020204030204"/>
                        </a:rPr>
                        <a:t>N</a:t>
                      </a:r>
                      <a:r>
                        <a:rPr lang="en-US" altLang="zh-CN" sz="1200" b="1">
                          <a:latin typeface="Times New Roman" panose="02020503050405090304"/>
                          <a:ea typeface="Times New Roman" panose="02020503050405090304"/>
                        </a:rPr>
                        <a:t>mse</a:t>
                      </a:r>
                      <a:endParaRPr lang="en-US" altLang="zh-CN" sz="1200" b="1">
                        <a:latin typeface="Times New Roman" panose="02020503050405090304"/>
                        <a:ea typeface="Times New Roman" panose="02020503050405090304"/>
                      </a:endParaRPr>
                    </a:p>
                  </a:txBody>
                  <a:tcPr marL="0" marR="0" marT="0" marB="0" anchor="t" anchorCtr="0">
                    <a:lnL w="6350" cap="flat" cmpd="sng">
                      <a:solidFill>
                        <a:srgbClr val="000008"/>
                      </a:solidFill>
                      <a:prstDash val="solid"/>
                      <a:headEnd type="none" w="med" len="med"/>
                      <a:tailEnd type="none" w="med" len="med"/>
                    </a:lnL>
                    <a:lnR>
                      <a:noFill/>
                    </a:lnR>
                    <a:lnT w="6350" cap="flat" cmpd="sng">
                      <a:solidFill>
                        <a:srgbClr val="000008"/>
                      </a:solidFill>
                      <a:prstDash val="solid"/>
                      <a:headEnd type="none" w="med" len="med"/>
                      <a:tailEnd type="none" w="med" len="med"/>
                    </a:lnT>
                    <a:lnB w="12700">
                      <a:solidFill>
                        <a:schemeClr val="tx1"/>
                      </a:solidFill>
                      <a:prstDash val="solid"/>
                    </a:lnB>
                    <a:noFill/>
                  </a:tcPr>
                </a:tc>
                <a:tc>
                  <a:txBody>
                    <a:bodyPr/>
                    <a:p>
                      <a:pPr marL="68580" indent="0" algn="ctr">
                        <a:lnSpc>
                          <a:spcPct val="114000"/>
                        </a:lnSpc>
                        <a:spcBef>
                          <a:spcPct val="0"/>
                        </a:spcBef>
                        <a:spcAft>
                          <a:spcPct val="0"/>
                        </a:spcAft>
                      </a:pPr>
                      <a:r>
                        <a:rPr lang="en-US" altLang="zh-CN" sz="1200" b="1">
                          <a:latin typeface="Times New Roman" panose="02020503050405090304"/>
                          <a:ea typeface="Times New Roman" panose="02020503050405090304"/>
                        </a:rPr>
                        <a:t>SGCS</a:t>
                      </a:r>
                      <a:endParaRPr lang="en-US" altLang="zh-CN" sz="1200" b="1">
                        <a:latin typeface="Times New Roman" panose="02020503050405090304"/>
                        <a:ea typeface="Times New Roman" panose="02020503050405090304"/>
                      </a:endParaRPr>
                    </a:p>
                  </a:txBody>
                  <a:tcPr marL="0" marR="0" marT="0" marB="0" anchor="t" anchorCtr="0">
                    <a:lnL>
                      <a:noFill/>
                    </a:lnL>
                    <a:lnR>
                      <a:noFill/>
                    </a:lnR>
                    <a:lnT w="6350" cap="flat" cmpd="sng">
                      <a:solidFill>
                        <a:srgbClr val="000008"/>
                      </a:solidFill>
                      <a:prstDash val="solid"/>
                      <a:headEnd type="none" w="med" len="med"/>
                      <a:tailEnd type="none" w="med" len="med"/>
                    </a:lnT>
                    <a:lnB w="12700">
                      <a:solidFill>
                        <a:schemeClr val="tx1"/>
                      </a:solidFill>
                      <a:prstDash val="solid"/>
                    </a:lnB>
                    <a:noFill/>
                  </a:tcPr>
                </a:tc>
                <a:tc>
                  <a:txBody>
                    <a:bodyPr/>
                    <a:p>
                      <a:pPr marL="68580" indent="0" algn="ctr">
                        <a:lnSpc>
                          <a:spcPct val="114000"/>
                        </a:lnSpc>
                        <a:spcBef>
                          <a:spcPct val="0"/>
                        </a:spcBef>
                        <a:spcAft>
                          <a:spcPct val="0"/>
                        </a:spcAft>
                      </a:pPr>
                      <a:r>
                        <a:rPr lang="en-US" altLang="zh-CN" sz="1200" b="1">
                          <a:latin typeface="Times New Roman" panose="02020503050405090304"/>
                          <a:ea typeface="Times New Roman" panose="02020503050405090304"/>
                        </a:rPr>
                        <a:t>Params(K)</a:t>
                      </a:r>
                      <a:endParaRPr lang="en-US" altLang="zh-CN" sz="1200" b="1">
                        <a:latin typeface="Times New Roman" panose="02020503050405090304"/>
                        <a:ea typeface="Times New Roman" panose="02020503050405090304"/>
                      </a:endParaRPr>
                    </a:p>
                  </a:txBody>
                  <a:tcPr marL="0" marR="0" marT="0" marB="0" anchor="t" anchorCtr="0">
                    <a:lnL>
                      <a:noFill/>
                    </a:lnL>
                    <a:lnR>
                      <a:noFill/>
                    </a:lnR>
                    <a:lnT w="6350" cap="flat" cmpd="sng">
                      <a:solidFill>
                        <a:srgbClr val="000008"/>
                      </a:solidFill>
                      <a:prstDash val="solid"/>
                      <a:headEnd type="none" w="med" len="med"/>
                      <a:tailEnd type="none" w="med" len="med"/>
                    </a:lnT>
                    <a:lnB w="12700">
                      <a:solidFill>
                        <a:schemeClr val="tx1"/>
                      </a:solidFill>
                      <a:prstDash val="solid"/>
                    </a:lnB>
                    <a:noFill/>
                  </a:tcPr>
                </a:tc>
                <a:tc>
                  <a:txBody>
                    <a:bodyPr/>
                    <a:p>
                      <a:pPr marL="68580" indent="0" algn="ctr">
                        <a:lnSpc>
                          <a:spcPct val="114000"/>
                        </a:lnSpc>
                        <a:spcBef>
                          <a:spcPct val="0"/>
                        </a:spcBef>
                        <a:spcAft>
                          <a:spcPct val="0"/>
                        </a:spcAft>
                      </a:pPr>
                      <a:r>
                        <a:rPr lang="en-US" altLang="zh-CN" sz="1200" b="1">
                          <a:latin typeface="Times New Roman" panose="02020503050405090304"/>
                          <a:ea typeface="Times New Roman" panose="02020503050405090304"/>
                        </a:rPr>
                        <a:t>FLOPs(M)</a:t>
                      </a:r>
                      <a:endParaRPr lang="en-US" altLang="zh-CN" sz="1200" b="1">
                        <a:latin typeface="Times New Roman" panose="02020503050405090304"/>
                        <a:ea typeface="Times New Roman" panose="02020503050405090304"/>
                      </a:endParaRPr>
                    </a:p>
                  </a:txBody>
                  <a:tcPr marL="0" marR="0" marT="0" marB="0" anchor="t" anchorCtr="0">
                    <a:lnL>
                      <a:noFill/>
                    </a:lnL>
                    <a:lnR>
                      <a:noFill/>
                    </a:lnR>
                    <a:lnT w="6350" cap="flat" cmpd="sng">
                      <a:solidFill>
                        <a:srgbClr val="000008"/>
                      </a:solidFill>
                      <a:prstDash val="solid"/>
                      <a:headEnd type="none" w="med" len="med"/>
                      <a:tailEnd type="none" w="med" len="med"/>
                    </a:lnT>
                    <a:lnB w="12700">
                      <a:solidFill>
                        <a:schemeClr val="tx1"/>
                      </a:solidFill>
                      <a:prstDash val="solid"/>
                    </a:lnB>
                    <a:noFill/>
                  </a:tcPr>
                </a:tc>
              </a:tr>
              <a:tr h="252095">
                <a:tc>
                  <a:txBody>
                    <a:bodyPr/>
                    <a:p>
                      <a:pPr marL="68580" indent="0" algn="ctr">
                        <a:lnSpc>
                          <a:spcPct val="114000"/>
                        </a:lnSpc>
                        <a:spcBef>
                          <a:spcPct val="0"/>
                        </a:spcBef>
                        <a:spcAft>
                          <a:spcPct val="0"/>
                        </a:spcAft>
                      </a:pPr>
                      <a:r>
                        <a:rPr lang="en-US" altLang="zh-CN" sz="1200">
                          <a:latin typeface="Times New Roman" panose="02020503050405090304"/>
                          <a:ea typeface="等线" panose="020F0502020204030204"/>
                        </a:rPr>
                        <a:t> </a:t>
                      </a:r>
                      <a:endParaRPr lang="en-US" altLang="zh-CN" sz="1200">
                        <a:latin typeface="Times New Roman" panose="02020503050405090304"/>
                        <a:ea typeface="等线" panose="020F0502020204030204"/>
                      </a:endParaRPr>
                    </a:p>
                  </a:txBody>
                  <a:tcPr marL="0" marR="0" marT="0" marB="0" anchor="t" anchorCtr="0">
                    <a:lnL>
                      <a:noFill/>
                    </a:lnL>
                    <a:lnR w="6350" cap="flat" cmpd="sng">
                      <a:solidFill>
                        <a:srgbClr val="000008"/>
                      </a:solidFill>
                      <a:prstDash val="solid"/>
                      <a:headEnd type="none" w="med" len="med"/>
                      <a:tailEnd type="none" w="med" len="med"/>
                    </a:lnR>
                    <a:lnT w="12700">
                      <a:solidFill>
                        <a:schemeClr val="tx1"/>
                      </a:solidFill>
                      <a:prstDash val="solid"/>
                    </a:lnT>
                    <a:lnB>
                      <a:noFill/>
                    </a:lnB>
                    <a:noFill/>
                  </a:tcPr>
                </a:tc>
                <a:tc>
                  <a:txBody>
                    <a:bodyPr/>
                    <a:p>
                      <a:pPr marL="68580" indent="0" algn="ctr">
                        <a:lnSpc>
                          <a:spcPct val="114000"/>
                        </a:lnSpc>
                        <a:spcBef>
                          <a:spcPct val="0"/>
                        </a:spcBef>
                        <a:spcAft>
                          <a:spcPct val="0"/>
                        </a:spcAft>
                      </a:pPr>
                      <a:r>
                        <a:rPr lang="en-US" altLang="zh-CN" sz="1200">
                          <a:latin typeface="Times New Roman" panose="02020503050405090304"/>
                          <a:ea typeface="Times New Roman" panose="02020503050405090304"/>
                        </a:rPr>
                        <a:t>Transformer</a:t>
                      </a:r>
                      <a:endParaRPr lang="en-US" altLang="zh-CN" sz="1200">
                        <a:latin typeface="Times New Roman" panose="02020503050405090304"/>
                        <a:ea typeface="Times New Roman" panose="02020503050405090304"/>
                      </a:endParaRPr>
                    </a:p>
                  </a:txBody>
                  <a:tcPr marL="0" marR="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12700">
                      <a:solidFill>
                        <a:schemeClr val="tx1"/>
                      </a:solidFill>
                      <a:prstDash val="solid"/>
                    </a:lnT>
                    <a:lnB>
                      <a:noFill/>
                    </a:lnB>
                    <a:noFill/>
                  </a:tcPr>
                </a:tc>
                <a:tc>
                  <a:txBody>
                    <a:bodyPr/>
                    <a:p>
                      <a:pPr marL="68580" indent="0" algn="ctr" fontAlgn="ctr">
                        <a:lnSpc>
                          <a:spcPct val="114000"/>
                        </a:lnSpc>
                        <a:spcBef>
                          <a:spcPct val="0"/>
                        </a:spcBef>
                        <a:spcAft>
                          <a:spcPts val="1000"/>
                        </a:spcAft>
                      </a:pPr>
                      <a:r>
                        <a:rPr lang="en-US" altLang="zh-CN" sz="1400" i="0">
                          <a:solidFill>
                            <a:srgbClr val="000000"/>
                          </a:solidFill>
                          <a:latin typeface="Times New Roman" panose="02020503050405090304"/>
                          <a:ea typeface="Times New Roman" panose="02020503050405090304"/>
                        </a:rPr>
                        <a:t>0.025975</a:t>
                      </a:r>
                      <a:endParaRPr lang="en-US" altLang="zh-CN" sz="1400" i="0">
                        <a:solidFill>
                          <a:srgbClr val="000000"/>
                        </a:solidFill>
                        <a:latin typeface="Times New Roman" panose="02020503050405090304"/>
                        <a:ea typeface="Times New Roman" panose="02020503050405090304"/>
                      </a:endParaRPr>
                    </a:p>
                  </a:txBody>
                  <a:tcPr marL="0" marR="0" marT="0" marB="0" anchor="ctr" anchorCtr="0">
                    <a:lnL w="6350" cap="flat" cmpd="sng">
                      <a:solidFill>
                        <a:srgbClr val="000008"/>
                      </a:solidFill>
                      <a:prstDash val="solid"/>
                      <a:headEnd type="none" w="med" len="med"/>
                      <a:tailEnd type="none" w="med" len="med"/>
                    </a:lnL>
                    <a:lnR>
                      <a:noFill/>
                    </a:lnR>
                    <a:lnT w="12700">
                      <a:solidFill>
                        <a:schemeClr val="tx1"/>
                      </a:solidFill>
                      <a:prstDash val="solid"/>
                    </a:lnT>
                    <a:lnB>
                      <a:noFill/>
                    </a:lnB>
                    <a:noFill/>
                  </a:tcPr>
                </a:tc>
                <a:tc>
                  <a:txBody>
                    <a:bodyPr/>
                    <a:p>
                      <a:pPr marL="68580" indent="0" algn="ctr" fontAlgn="ctr">
                        <a:lnSpc>
                          <a:spcPct val="114000"/>
                        </a:lnSpc>
                        <a:spcBef>
                          <a:spcPct val="0"/>
                        </a:spcBef>
                        <a:spcAft>
                          <a:spcPts val="1000"/>
                        </a:spcAft>
                      </a:pPr>
                      <a:r>
                        <a:rPr lang="en-US" altLang="zh-CN" sz="1400" i="0">
                          <a:solidFill>
                            <a:srgbClr val="000000"/>
                          </a:solidFill>
                          <a:latin typeface="Times New Roman" panose="02020503050405090304"/>
                          <a:ea typeface="Times New Roman" panose="02020503050405090304"/>
                        </a:rPr>
                        <a:t>0.935474</a:t>
                      </a:r>
                      <a:endParaRPr lang="en-US" altLang="zh-CN" sz="1400" i="0">
                        <a:solidFill>
                          <a:srgbClr val="000000"/>
                        </a:solidFill>
                        <a:latin typeface="Times New Roman" panose="02020503050405090304"/>
                        <a:ea typeface="Times New Roman" panose="02020503050405090304"/>
                      </a:endParaRPr>
                    </a:p>
                  </a:txBody>
                  <a:tcPr marL="0" marR="0" marT="0" marB="0" anchor="ctr" anchorCtr="0">
                    <a:lnL>
                      <a:noFill/>
                    </a:lnL>
                    <a:lnR>
                      <a:noFill/>
                    </a:lnR>
                    <a:lnT w="12700">
                      <a:solidFill>
                        <a:schemeClr val="tx1"/>
                      </a:solidFill>
                      <a:prstDash val="solid"/>
                    </a:lnT>
                    <a:lnB>
                      <a:noFill/>
                    </a:lnB>
                    <a:noFill/>
                  </a:tcPr>
                </a:tc>
                <a:tc>
                  <a:txBody>
                    <a:bodyPr/>
                    <a:p>
                      <a:pPr marL="68580" indent="0" algn="ctr" fontAlgn="ctr">
                        <a:lnSpc>
                          <a:spcPct val="114000"/>
                        </a:lnSpc>
                        <a:spcBef>
                          <a:spcPct val="0"/>
                        </a:spcBef>
                        <a:spcAft>
                          <a:spcPts val="1000"/>
                        </a:spcAft>
                      </a:pPr>
                      <a:r>
                        <a:rPr lang="en-US" altLang="zh-CN" sz="1400" i="0">
                          <a:solidFill>
                            <a:srgbClr val="000000"/>
                          </a:solidFill>
                          <a:latin typeface="Times New Roman" panose="02020503050405090304"/>
                          <a:ea typeface="Times New Roman" panose="02020503050405090304"/>
                        </a:rPr>
                        <a:t>687.1613</a:t>
                      </a:r>
                      <a:endParaRPr lang="en-US" altLang="zh-CN" sz="1400" i="0">
                        <a:solidFill>
                          <a:srgbClr val="000000"/>
                        </a:solidFill>
                        <a:latin typeface="Times New Roman" panose="02020503050405090304"/>
                        <a:ea typeface="Times New Roman" panose="02020503050405090304"/>
                      </a:endParaRPr>
                    </a:p>
                  </a:txBody>
                  <a:tcPr marL="0" marR="0" marT="0" marB="0" anchor="ctr" anchorCtr="0">
                    <a:lnL>
                      <a:noFill/>
                    </a:lnL>
                    <a:lnR>
                      <a:noFill/>
                    </a:lnR>
                    <a:lnT w="12700">
                      <a:solidFill>
                        <a:schemeClr val="tx1"/>
                      </a:solidFill>
                      <a:prstDash val="solid"/>
                    </a:lnT>
                    <a:lnB>
                      <a:noFill/>
                    </a:lnB>
                    <a:noFill/>
                  </a:tcPr>
                </a:tc>
                <a:tc>
                  <a:txBody>
                    <a:bodyPr/>
                    <a:p>
                      <a:pPr marL="68580" indent="0" algn="ctr" fontAlgn="ctr">
                        <a:lnSpc>
                          <a:spcPct val="114000"/>
                        </a:lnSpc>
                        <a:spcBef>
                          <a:spcPct val="0"/>
                        </a:spcBef>
                        <a:spcAft>
                          <a:spcPts val="1000"/>
                        </a:spcAft>
                      </a:pPr>
                      <a:r>
                        <a:rPr lang="en-US" altLang="zh-CN" sz="1400" i="0">
                          <a:solidFill>
                            <a:srgbClr val="000000"/>
                          </a:solidFill>
                          <a:latin typeface="Times New Roman" panose="02020503050405090304"/>
                          <a:ea typeface="Times New Roman" panose="02020503050405090304"/>
                        </a:rPr>
                        <a:t>80688.192</a:t>
                      </a:r>
                      <a:endParaRPr lang="en-US" altLang="zh-CN" sz="1400" i="0">
                        <a:solidFill>
                          <a:srgbClr val="000000"/>
                        </a:solidFill>
                        <a:latin typeface="Times New Roman" panose="02020503050405090304"/>
                        <a:ea typeface="Times New Roman" panose="02020503050405090304"/>
                      </a:endParaRPr>
                    </a:p>
                  </a:txBody>
                  <a:tcPr marL="0" marR="0" marT="0" marB="0" anchor="ctr" anchorCtr="0">
                    <a:lnL>
                      <a:noFill/>
                    </a:lnL>
                    <a:lnR>
                      <a:noFill/>
                    </a:lnR>
                    <a:lnT w="12700">
                      <a:solidFill>
                        <a:schemeClr val="tx1"/>
                      </a:solidFill>
                      <a:prstDash val="solid"/>
                    </a:lnT>
                    <a:lnB>
                      <a:noFill/>
                    </a:lnB>
                    <a:noFill/>
                  </a:tcPr>
                </a:tc>
              </a:tr>
              <a:tr h="251460">
                <a:tc>
                  <a:txBody>
                    <a:bodyPr/>
                    <a:p>
                      <a:pPr marL="68580" indent="0" algn="ctr">
                        <a:lnSpc>
                          <a:spcPct val="114000"/>
                        </a:lnSpc>
                        <a:spcBef>
                          <a:spcPct val="0"/>
                        </a:spcBef>
                        <a:spcAft>
                          <a:spcPct val="0"/>
                        </a:spcAft>
                      </a:pPr>
                      <a:r>
                        <a:rPr lang="en-US" altLang="zh-CN" sz="1200">
                          <a:latin typeface="Times New Roman" panose="02020503050405090304"/>
                          <a:ea typeface="等线" panose="020F0502020204030204"/>
                        </a:rPr>
                        <a:t> </a:t>
                      </a:r>
                      <a:endParaRPr lang="en-US" altLang="zh-CN" sz="1200">
                        <a:latin typeface="Times New Roman" panose="02020503050405090304"/>
                        <a:ea typeface="等线" panose="020F0502020204030204"/>
                      </a:endParaRPr>
                    </a:p>
                  </a:txBody>
                  <a:tcPr marL="0" marR="0" marT="0" marB="0" anchor="t" anchorCtr="0">
                    <a:lnL>
                      <a:noFill/>
                    </a:lnL>
                    <a:lnR w="6350" cap="flat" cmpd="sng">
                      <a:solidFill>
                        <a:srgbClr val="000008"/>
                      </a:solidFill>
                      <a:prstDash val="solid"/>
                      <a:headEnd type="none" w="med" len="med"/>
                      <a:tailEnd type="none" w="med" len="med"/>
                    </a:lnR>
                    <a:lnT>
                      <a:noFill/>
                    </a:lnT>
                    <a:lnB>
                      <a:noFill/>
                    </a:lnB>
                    <a:noFill/>
                  </a:tcPr>
                </a:tc>
                <a:tc>
                  <a:txBody>
                    <a:bodyPr/>
                    <a:p>
                      <a:pPr marL="68580" indent="0" algn="ctr">
                        <a:lnSpc>
                          <a:spcPct val="114000"/>
                        </a:lnSpc>
                        <a:spcBef>
                          <a:spcPct val="0"/>
                        </a:spcBef>
                        <a:spcAft>
                          <a:spcPct val="0"/>
                        </a:spcAft>
                      </a:pPr>
                      <a:r>
                        <a:rPr lang="en-US" altLang="zh-CN" sz="1200">
                          <a:latin typeface="Times New Roman" panose="02020503050405090304"/>
                          <a:ea typeface="Times New Roman" panose="02020503050405090304"/>
                        </a:rPr>
                        <a:t>TransformerL</a:t>
                      </a:r>
                      <a:r>
                        <a:rPr lang="en-US" altLang="zh-CN" sz="1200">
                          <a:latin typeface="Times New Roman" panose="02020503050405090304"/>
                          <a:ea typeface="等线" panose="020F0502020204030204"/>
                        </a:rPr>
                        <a:t>1</a:t>
                      </a:r>
                      <a:endParaRPr lang="en-US" altLang="zh-CN" sz="1200">
                        <a:latin typeface="Times New Roman" panose="02020503050405090304"/>
                        <a:ea typeface="等线" panose="020F0502020204030204"/>
                      </a:endParaRPr>
                    </a:p>
                  </a:txBody>
                  <a:tcPr marL="0" marR="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a:noFill/>
                    </a:lnT>
                    <a:lnB>
                      <a:noFill/>
                    </a:lnB>
                    <a:noFill/>
                  </a:tcPr>
                </a:tc>
                <a:tc>
                  <a:txBody>
                    <a:bodyPr/>
                    <a:p>
                      <a:pPr marL="68580" indent="0" algn="ctr" fontAlgn="ctr">
                        <a:lnSpc>
                          <a:spcPct val="114000"/>
                        </a:lnSpc>
                        <a:spcBef>
                          <a:spcPct val="0"/>
                        </a:spcBef>
                        <a:spcAft>
                          <a:spcPts val="1000"/>
                        </a:spcAft>
                      </a:pPr>
                      <a:r>
                        <a:rPr lang="en-US" altLang="zh-CN" sz="1400" b="1" i="0">
                          <a:solidFill>
                            <a:srgbClr val="000000"/>
                          </a:solidFill>
                          <a:latin typeface="Times New Roman Bold" panose="02020503050405090304" charset="0"/>
                          <a:ea typeface="Times New Roman" panose="02020503050405090304"/>
                          <a:cs typeface="Times New Roman Bold" panose="02020503050405090304" charset="0"/>
                        </a:rPr>
                        <a:t>0.017672</a:t>
                      </a:r>
                      <a:endParaRPr lang="en-US" altLang="zh-CN" sz="1400" b="1" i="0">
                        <a:solidFill>
                          <a:srgbClr val="000000"/>
                        </a:solidFill>
                        <a:latin typeface="Times New Roman Bold" panose="02020503050405090304" charset="0"/>
                        <a:ea typeface="Times New Roman" panose="02020503050405090304"/>
                        <a:cs typeface="Times New Roman Bold" panose="02020503050405090304" charset="0"/>
                      </a:endParaRPr>
                    </a:p>
                  </a:txBody>
                  <a:tcPr marL="0" marR="0" marT="0" marB="0" anchor="ctr" anchorCtr="0">
                    <a:lnL w="6350" cap="flat" cmpd="sng">
                      <a:solidFill>
                        <a:srgbClr val="000008"/>
                      </a:solidFill>
                      <a:prstDash val="solid"/>
                      <a:headEnd type="none" w="med" len="med"/>
                      <a:tailEnd type="none" w="med" len="med"/>
                    </a:lnL>
                    <a:lnR>
                      <a:noFill/>
                    </a:lnR>
                    <a:lnT>
                      <a:noFill/>
                    </a:lnT>
                    <a:lnB>
                      <a:noFill/>
                    </a:lnB>
                    <a:noFill/>
                  </a:tcPr>
                </a:tc>
                <a:tc>
                  <a:txBody>
                    <a:bodyPr/>
                    <a:p>
                      <a:pPr marL="68580" indent="0" algn="ctr" fontAlgn="ctr">
                        <a:lnSpc>
                          <a:spcPct val="114000"/>
                        </a:lnSpc>
                        <a:spcBef>
                          <a:spcPct val="0"/>
                        </a:spcBef>
                        <a:spcAft>
                          <a:spcPts val="1000"/>
                        </a:spcAft>
                      </a:pPr>
                      <a:r>
                        <a:rPr lang="en-US" altLang="zh-CN" sz="1400" b="1" i="0">
                          <a:solidFill>
                            <a:srgbClr val="000000"/>
                          </a:solidFill>
                          <a:latin typeface="Times New Roman Bold" panose="02020503050405090304" charset="0"/>
                          <a:ea typeface="Times New Roman" panose="02020503050405090304"/>
                          <a:cs typeface="Times New Roman Bold" panose="02020503050405090304" charset="0"/>
                        </a:rPr>
                        <a:t>0.949289</a:t>
                      </a:r>
                      <a:endParaRPr lang="en-US" altLang="zh-CN" sz="1400" b="1" i="0">
                        <a:solidFill>
                          <a:srgbClr val="000000"/>
                        </a:solidFill>
                        <a:latin typeface="Times New Roman Bold" panose="02020503050405090304" charset="0"/>
                        <a:ea typeface="Times New Roman" panose="02020503050405090304"/>
                        <a:cs typeface="Times New Roman Bold" panose="02020503050405090304" charset="0"/>
                      </a:endParaRPr>
                    </a:p>
                  </a:txBody>
                  <a:tcPr marL="0" marR="0" marT="0" marB="0" anchor="ctr" anchorCtr="0">
                    <a:lnL>
                      <a:noFill/>
                    </a:lnL>
                    <a:lnR>
                      <a:noFill/>
                    </a:lnR>
                    <a:lnT>
                      <a:noFill/>
                    </a:lnT>
                    <a:lnB>
                      <a:noFill/>
                    </a:lnB>
                    <a:noFill/>
                  </a:tcPr>
                </a:tc>
                <a:tc>
                  <a:txBody>
                    <a:bodyPr/>
                    <a:p>
                      <a:pPr marL="68580" indent="0" algn="ctr" fontAlgn="ctr">
                        <a:lnSpc>
                          <a:spcPct val="114000"/>
                        </a:lnSpc>
                        <a:spcBef>
                          <a:spcPct val="0"/>
                        </a:spcBef>
                        <a:spcAft>
                          <a:spcPts val="1000"/>
                        </a:spcAft>
                      </a:pPr>
                      <a:r>
                        <a:rPr lang="en-US" altLang="zh-CN" sz="1400" i="0">
                          <a:solidFill>
                            <a:srgbClr val="000000"/>
                          </a:solidFill>
                          <a:latin typeface="Times New Roman" panose="02020503050405090304"/>
                          <a:ea typeface="Times New Roman" panose="02020503050405090304"/>
                        </a:rPr>
                        <a:t>687.1613</a:t>
                      </a:r>
                      <a:endParaRPr lang="en-US" altLang="zh-CN" sz="1400" i="0">
                        <a:solidFill>
                          <a:srgbClr val="000000"/>
                        </a:solidFill>
                        <a:latin typeface="Times New Roman" panose="02020503050405090304"/>
                        <a:ea typeface="Times New Roman" panose="02020503050405090304"/>
                      </a:endParaRPr>
                    </a:p>
                  </a:txBody>
                  <a:tcPr marL="0" marR="0" marT="0" marB="0" anchor="ctr" anchorCtr="0">
                    <a:lnL>
                      <a:noFill/>
                    </a:lnL>
                    <a:lnR>
                      <a:noFill/>
                    </a:lnR>
                    <a:lnT>
                      <a:noFill/>
                    </a:lnT>
                    <a:lnB>
                      <a:noFill/>
                    </a:lnB>
                    <a:noFill/>
                  </a:tcPr>
                </a:tc>
                <a:tc>
                  <a:txBody>
                    <a:bodyPr/>
                    <a:p>
                      <a:pPr marL="68580" indent="0" algn="ctr" fontAlgn="ctr">
                        <a:lnSpc>
                          <a:spcPct val="114000"/>
                        </a:lnSpc>
                        <a:spcBef>
                          <a:spcPct val="0"/>
                        </a:spcBef>
                        <a:spcAft>
                          <a:spcPts val="1000"/>
                        </a:spcAft>
                      </a:pPr>
                      <a:r>
                        <a:rPr lang="en-US" altLang="zh-CN" sz="1400" i="0">
                          <a:solidFill>
                            <a:srgbClr val="000000"/>
                          </a:solidFill>
                          <a:latin typeface="Times New Roman" panose="02020503050405090304"/>
                          <a:ea typeface="Times New Roman" panose="02020503050405090304"/>
                        </a:rPr>
                        <a:t>80688.192</a:t>
                      </a:r>
                      <a:endParaRPr lang="en-US" altLang="zh-CN" sz="1400" i="0">
                        <a:solidFill>
                          <a:srgbClr val="000000"/>
                        </a:solidFill>
                        <a:latin typeface="Times New Roman" panose="02020503050405090304"/>
                        <a:ea typeface="Times New Roman" panose="02020503050405090304"/>
                      </a:endParaRPr>
                    </a:p>
                  </a:txBody>
                  <a:tcPr marL="0" marR="0" marT="0" marB="0" anchor="ctr" anchorCtr="0">
                    <a:lnL>
                      <a:noFill/>
                    </a:lnL>
                    <a:lnR>
                      <a:noFill/>
                    </a:lnR>
                    <a:lnT>
                      <a:noFill/>
                    </a:lnT>
                    <a:lnB>
                      <a:noFill/>
                    </a:lnB>
                    <a:noFill/>
                  </a:tcPr>
                </a:tc>
              </a:tr>
              <a:tr h="252095">
                <a:tc>
                  <a:txBody>
                    <a:bodyPr/>
                    <a:p>
                      <a:pPr marL="68580" indent="0" algn="ctr">
                        <a:lnSpc>
                          <a:spcPct val="114000"/>
                        </a:lnSpc>
                        <a:spcBef>
                          <a:spcPct val="0"/>
                        </a:spcBef>
                        <a:spcAft>
                          <a:spcPct val="0"/>
                        </a:spcAft>
                      </a:pPr>
                      <a:r>
                        <a:rPr lang="en-US" altLang="zh-CN" sz="1200">
                          <a:latin typeface="Times New Roman" panose="02020503050405090304"/>
                          <a:ea typeface="等线" panose="020F0502020204030204"/>
                        </a:rPr>
                        <a:t>10-&gt;1</a:t>
                      </a:r>
                      <a:endParaRPr lang="en-US" altLang="zh-CN" sz="1200">
                        <a:latin typeface="Times New Roman" panose="02020503050405090304"/>
                        <a:ea typeface="等线" panose="020F0502020204030204"/>
                      </a:endParaRPr>
                    </a:p>
                  </a:txBody>
                  <a:tcPr marL="0" marR="0" marT="0" marB="0" anchor="t" anchorCtr="0">
                    <a:lnL>
                      <a:noFill/>
                    </a:lnL>
                    <a:lnR w="6350" cap="flat" cmpd="sng">
                      <a:solidFill>
                        <a:srgbClr val="000008"/>
                      </a:solidFill>
                      <a:prstDash val="solid"/>
                      <a:headEnd type="none" w="med" len="med"/>
                      <a:tailEnd type="none" w="med" len="med"/>
                    </a:lnR>
                    <a:lnT>
                      <a:noFill/>
                    </a:lnT>
                    <a:lnB>
                      <a:noFill/>
                    </a:lnB>
                    <a:noFill/>
                  </a:tcPr>
                </a:tc>
                <a:tc>
                  <a:txBody>
                    <a:bodyPr/>
                    <a:p>
                      <a:pPr marL="68580" indent="0" algn="ctr">
                        <a:lnSpc>
                          <a:spcPct val="114000"/>
                        </a:lnSpc>
                        <a:spcBef>
                          <a:spcPct val="0"/>
                        </a:spcBef>
                        <a:spcAft>
                          <a:spcPct val="0"/>
                        </a:spcAft>
                      </a:pPr>
                      <a:r>
                        <a:rPr lang="en-US" altLang="zh-CN" sz="1200">
                          <a:latin typeface="Times New Roman" panose="02020503050405090304"/>
                          <a:ea typeface="Times New Roman" panose="02020503050405090304"/>
                        </a:rPr>
                        <a:t>Transformer</a:t>
                      </a:r>
                      <a:r>
                        <a:rPr lang="en-US" altLang="zh-CN" sz="1200">
                          <a:latin typeface="Times New Roman" panose="02020503050405090304"/>
                          <a:ea typeface="等线" panose="020F0502020204030204"/>
                        </a:rPr>
                        <a:t>L2</a:t>
                      </a:r>
                      <a:endParaRPr lang="en-US" altLang="zh-CN" sz="1200">
                        <a:latin typeface="Times New Roman" panose="02020503050405090304"/>
                        <a:ea typeface="等线" panose="020F0502020204030204"/>
                      </a:endParaRPr>
                    </a:p>
                  </a:txBody>
                  <a:tcPr marL="0" marR="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a:noFill/>
                    </a:lnT>
                    <a:lnB>
                      <a:noFill/>
                    </a:lnB>
                    <a:noFill/>
                  </a:tcPr>
                </a:tc>
                <a:tc>
                  <a:txBody>
                    <a:bodyPr/>
                    <a:p>
                      <a:pPr marL="68580" indent="0" algn="ctr" fontAlgn="ctr">
                        <a:lnSpc>
                          <a:spcPct val="114000"/>
                        </a:lnSpc>
                        <a:spcBef>
                          <a:spcPct val="0"/>
                        </a:spcBef>
                        <a:spcAft>
                          <a:spcPts val="1000"/>
                        </a:spcAft>
                      </a:pPr>
                      <a:r>
                        <a:rPr lang="en-US" altLang="zh-CN" sz="1400" i="0">
                          <a:solidFill>
                            <a:srgbClr val="000000"/>
                          </a:solidFill>
                          <a:latin typeface="Times New Roman" panose="02020503050405090304"/>
                          <a:ea typeface="Times New Roman" panose="02020503050405090304"/>
                        </a:rPr>
                        <a:t>0.019616</a:t>
                      </a:r>
                      <a:endParaRPr lang="en-US" altLang="zh-CN" sz="1400" i="0">
                        <a:solidFill>
                          <a:srgbClr val="000000"/>
                        </a:solidFill>
                        <a:latin typeface="Times New Roman" panose="02020503050405090304"/>
                        <a:ea typeface="Times New Roman" panose="02020503050405090304"/>
                      </a:endParaRPr>
                    </a:p>
                  </a:txBody>
                  <a:tcPr marL="0" marR="0" marT="0" marB="0" anchor="ctr" anchorCtr="0">
                    <a:lnL w="6350" cap="flat" cmpd="sng">
                      <a:solidFill>
                        <a:srgbClr val="000008"/>
                      </a:solidFill>
                      <a:prstDash val="solid"/>
                      <a:headEnd type="none" w="med" len="med"/>
                      <a:tailEnd type="none" w="med" len="med"/>
                    </a:lnL>
                    <a:lnR>
                      <a:noFill/>
                    </a:lnR>
                    <a:lnT>
                      <a:noFill/>
                    </a:lnT>
                    <a:lnB>
                      <a:noFill/>
                    </a:lnB>
                    <a:noFill/>
                  </a:tcPr>
                </a:tc>
                <a:tc>
                  <a:txBody>
                    <a:bodyPr/>
                    <a:p>
                      <a:pPr marL="68580" indent="0" algn="ctr" fontAlgn="ctr">
                        <a:lnSpc>
                          <a:spcPct val="114000"/>
                        </a:lnSpc>
                        <a:spcBef>
                          <a:spcPct val="0"/>
                        </a:spcBef>
                        <a:spcAft>
                          <a:spcPts val="1000"/>
                        </a:spcAft>
                      </a:pPr>
                      <a:r>
                        <a:rPr lang="en-US" altLang="zh-CN" sz="1400" i="0">
                          <a:solidFill>
                            <a:srgbClr val="000000"/>
                          </a:solidFill>
                          <a:latin typeface="Times New Roman" panose="02020503050405090304"/>
                          <a:ea typeface="Times New Roman" panose="02020503050405090304"/>
                        </a:rPr>
                        <a:t>0.94745</a:t>
                      </a:r>
                      <a:endParaRPr lang="en-US" altLang="zh-CN" sz="1400" i="0">
                        <a:solidFill>
                          <a:srgbClr val="000000"/>
                        </a:solidFill>
                        <a:latin typeface="Times New Roman" panose="02020503050405090304"/>
                        <a:ea typeface="Times New Roman" panose="02020503050405090304"/>
                      </a:endParaRPr>
                    </a:p>
                  </a:txBody>
                  <a:tcPr marL="0" marR="0" marT="0" marB="0" anchor="ctr" anchorCtr="0">
                    <a:lnL>
                      <a:noFill/>
                    </a:lnL>
                    <a:lnR>
                      <a:noFill/>
                    </a:lnR>
                    <a:lnT>
                      <a:noFill/>
                    </a:lnT>
                    <a:lnB>
                      <a:noFill/>
                    </a:lnB>
                    <a:noFill/>
                  </a:tcPr>
                </a:tc>
                <a:tc>
                  <a:txBody>
                    <a:bodyPr/>
                    <a:p>
                      <a:pPr marL="68580" indent="0" algn="ctr" fontAlgn="ctr">
                        <a:lnSpc>
                          <a:spcPct val="114000"/>
                        </a:lnSpc>
                        <a:spcBef>
                          <a:spcPct val="0"/>
                        </a:spcBef>
                        <a:spcAft>
                          <a:spcPts val="1000"/>
                        </a:spcAft>
                      </a:pPr>
                      <a:r>
                        <a:rPr lang="en-US" altLang="zh-CN" sz="1400" i="0">
                          <a:solidFill>
                            <a:srgbClr val="000000"/>
                          </a:solidFill>
                          <a:latin typeface="Times New Roman" panose="02020503050405090304"/>
                          <a:ea typeface="Times New Roman" panose="02020503050405090304"/>
                        </a:rPr>
                        <a:t>687.1613</a:t>
                      </a:r>
                      <a:endParaRPr lang="en-US" altLang="zh-CN" sz="1400" i="0">
                        <a:solidFill>
                          <a:srgbClr val="000000"/>
                        </a:solidFill>
                        <a:latin typeface="Times New Roman" panose="02020503050405090304"/>
                        <a:ea typeface="Times New Roman" panose="02020503050405090304"/>
                      </a:endParaRPr>
                    </a:p>
                  </a:txBody>
                  <a:tcPr marL="0" marR="0" marT="0" marB="0" anchor="ctr" anchorCtr="0">
                    <a:lnL>
                      <a:noFill/>
                    </a:lnL>
                    <a:lnR>
                      <a:noFill/>
                    </a:lnR>
                    <a:lnT>
                      <a:noFill/>
                    </a:lnT>
                    <a:lnB>
                      <a:noFill/>
                    </a:lnB>
                    <a:noFill/>
                  </a:tcPr>
                </a:tc>
                <a:tc>
                  <a:txBody>
                    <a:bodyPr/>
                    <a:p>
                      <a:pPr marL="68580" indent="0" algn="ctr" fontAlgn="ctr">
                        <a:lnSpc>
                          <a:spcPct val="114000"/>
                        </a:lnSpc>
                        <a:spcBef>
                          <a:spcPct val="0"/>
                        </a:spcBef>
                        <a:spcAft>
                          <a:spcPts val="1000"/>
                        </a:spcAft>
                      </a:pPr>
                      <a:r>
                        <a:rPr lang="en-US" altLang="zh-CN" sz="1400" i="0">
                          <a:solidFill>
                            <a:srgbClr val="000000"/>
                          </a:solidFill>
                          <a:latin typeface="Times New Roman" panose="02020503050405090304"/>
                          <a:ea typeface="Times New Roman" panose="02020503050405090304"/>
                        </a:rPr>
                        <a:t>80688.192</a:t>
                      </a:r>
                      <a:endParaRPr lang="en-US" altLang="zh-CN" sz="1400" i="0">
                        <a:solidFill>
                          <a:srgbClr val="000000"/>
                        </a:solidFill>
                        <a:latin typeface="Times New Roman" panose="02020503050405090304"/>
                        <a:ea typeface="Times New Roman" panose="02020503050405090304"/>
                      </a:endParaRPr>
                    </a:p>
                  </a:txBody>
                  <a:tcPr marL="0" marR="0" marT="0" marB="0" anchor="ctr" anchorCtr="0">
                    <a:lnL>
                      <a:noFill/>
                    </a:lnL>
                    <a:lnR>
                      <a:noFill/>
                    </a:lnR>
                    <a:lnT>
                      <a:noFill/>
                    </a:lnT>
                    <a:lnB>
                      <a:noFill/>
                    </a:lnB>
                    <a:noFill/>
                  </a:tcPr>
                </a:tc>
              </a:tr>
              <a:tr h="252095">
                <a:tc>
                  <a:txBody>
                    <a:bodyPr/>
                    <a:p>
                      <a:pPr marL="68580" indent="0" algn="ctr">
                        <a:lnSpc>
                          <a:spcPct val="114000"/>
                        </a:lnSpc>
                        <a:spcBef>
                          <a:spcPct val="0"/>
                        </a:spcBef>
                        <a:spcAft>
                          <a:spcPct val="0"/>
                        </a:spcAft>
                      </a:pPr>
                      <a:r>
                        <a:rPr lang="en-US" altLang="zh-CN" sz="1200">
                          <a:latin typeface="Times New Roman" panose="02020503050405090304"/>
                          <a:ea typeface="等线" panose="020F0502020204030204"/>
                        </a:rPr>
                        <a:t> </a:t>
                      </a:r>
                      <a:endParaRPr lang="en-US" altLang="zh-CN" sz="1200">
                        <a:latin typeface="Times New Roman" panose="02020503050405090304"/>
                        <a:ea typeface="等线" panose="020F0502020204030204"/>
                      </a:endParaRPr>
                    </a:p>
                  </a:txBody>
                  <a:tcPr marL="0" marR="0" marT="0" marB="0" anchor="t" anchorCtr="0">
                    <a:lnL>
                      <a:noFill/>
                    </a:lnL>
                    <a:lnR w="6350" cap="flat" cmpd="sng">
                      <a:solidFill>
                        <a:srgbClr val="000008"/>
                      </a:solidFill>
                      <a:prstDash val="solid"/>
                      <a:headEnd type="none" w="med" len="med"/>
                      <a:tailEnd type="none" w="med" len="med"/>
                    </a:lnR>
                    <a:lnT>
                      <a:noFill/>
                    </a:lnT>
                    <a:lnB>
                      <a:noFill/>
                    </a:lnB>
                    <a:noFill/>
                  </a:tcPr>
                </a:tc>
                <a:tc>
                  <a:txBody>
                    <a:bodyPr/>
                    <a:p>
                      <a:pPr marL="68580" indent="0" algn="ctr">
                        <a:lnSpc>
                          <a:spcPct val="114000"/>
                        </a:lnSpc>
                        <a:spcBef>
                          <a:spcPct val="0"/>
                        </a:spcBef>
                        <a:spcAft>
                          <a:spcPct val="0"/>
                        </a:spcAft>
                      </a:pPr>
                      <a:r>
                        <a:rPr lang="en-US" altLang="zh-CN" sz="1200">
                          <a:latin typeface="Times New Roman" panose="02020503050405090304"/>
                          <a:ea typeface="Times New Roman" panose="02020503050405090304"/>
                        </a:rPr>
                        <a:t>Informer</a:t>
                      </a:r>
                      <a:endParaRPr lang="en-US" altLang="zh-CN" sz="1200">
                        <a:latin typeface="Times New Roman" panose="02020503050405090304"/>
                        <a:ea typeface="Times New Roman" panose="02020503050405090304"/>
                      </a:endParaRPr>
                    </a:p>
                  </a:txBody>
                  <a:tcPr marL="0" marR="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a:noFill/>
                    </a:lnT>
                    <a:lnB>
                      <a:noFill/>
                    </a:lnB>
                    <a:noFill/>
                  </a:tcPr>
                </a:tc>
                <a:tc>
                  <a:txBody>
                    <a:bodyPr/>
                    <a:p>
                      <a:pPr marL="68580" indent="0" algn="ctr" fontAlgn="ctr">
                        <a:lnSpc>
                          <a:spcPct val="114000"/>
                        </a:lnSpc>
                        <a:spcBef>
                          <a:spcPct val="0"/>
                        </a:spcBef>
                        <a:spcAft>
                          <a:spcPts val="1000"/>
                        </a:spcAft>
                      </a:pPr>
                      <a:r>
                        <a:rPr lang="en-US" altLang="zh-CN" sz="1400" i="0">
                          <a:solidFill>
                            <a:srgbClr val="000000"/>
                          </a:solidFill>
                          <a:latin typeface="Times New Roman" panose="02020503050405090304"/>
                          <a:ea typeface="Times New Roman" panose="02020503050405090304"/>
                        </a:rPr>
                        <a:t>0.061734</a:t>
                      </a:r>
                      <a:endParaRPr lang="en-US" altLang="zh-CN" sz="1400" i="0">
                        <a:solidFill>
                          <a:srgbClr val="000000"/>
                        </a:solidFill>
                        <a:latin typeface="Times New Roman" panose="02020503050405090304"/>
                        <a:ea typeface="Times New Roman" panose="02020503050405090304"/>
                      </a:endParaRPr>
                    </a:p>
                  </a:txBody>
                  <a:tcPr marL="0" marR="0" marT="0" marB="0" anchor="ctr" anchorCtr="0">
                    <a:lnL w="6350" cap="flat" cmpd="sng">
                      <a:solidFill>
                        <a:srgbClr val="000008"/>
                      </a:solidFill>
                      <a:prstDash val="solid"/>
                      <a:headEnd type="none" w="med" len="med"/>
                      <a:tailEnd type="none" w="med" len="med"/>
                    </a:lnL>
                    <a:lnR>
                      <a:noFill/>
                    </a:lnR>
                    <a:lnT>
                      <a:noFill/>
                    </a:lnT>
                    <a:lnB>
                      <a:noFill/>
                    </a:lnB>
                    <a:noFill/>
                  </a:tcPr>
                </a:tc>
                <a:tc>
                  <a:txBody>
                    <a:bodyPr/>
                    <a:p>
                      <a:pPr marL="68580" indent="0" algn="ctr" fontAlgn="ctr">
                        <a:lnSpc>
                          <a:spcPct val="114000"/>
                        </a:lnSpc>
                        <a:spcBef>
                          <a:spcPct val="0"/>
                        </a:spcBef>
                        <a:spcAft>
                          <a:spcPts val="1000"/>
                        </a:spcAft>
                      </a:pPr>
                      <a:r>
                        <a:rPr lang="en-US" altLang="zh-CN" sz="1400" i="0">
                          <a:solidFill>
                            <a:srgbClr val="000000"/>
                          </a:solidFill>
                          <a:latin typeface="Times New Roman" panose="02020503050405090304"/>
                          <a:ea typeface="Times New Roman" panose="02020503050405090304"/>
                        </a:rPr>
                        <a:t>0.895607</a:t>
                      </a:r>
                      <a:endParaRPr lang="en-US" altLang="zh-CN" sz="1400" i="0">
                        <a:solidFill>
                          <a:srgbClr val="000000"/>
                        </a:solidFill>
                        <a:latin typeface="Times New Roman" panose="02020503050405090304"/>
                        <a:ea typeface="Times New Roman" panose="02020503050405090304"/>
                      </a:endParaRPr>
                    </a:p>
                  </a:txBody>
                  <a:tcPr marL="0" marR="0" marT="0" marB="0" anchor="ctr" anchorCtr="0">
                    <a:lnL>
                      <a:noFill/>
                    </a:lnL>
                    <a:lnR>
                      <a:noFill/>
                    </a:lnR>
                    <a:lnT>
                      <a:noFill/>
                    </a:lnT>
                    <a:lnB>
                      <a:noFill/>
                    </a:lnB>
                    <a:noFill/>
                  </a:tcPr>
                </a:tc>
                <a:tc>
                  <a:txBody>
                    <a:bodyPr/>
                    <a:p>
                      <a:pPr marL="68580" indent="0" algn="ctr" fontAlgn="ctr">
                        <a:lnSpc>
                          <a:spcPct val="114000"/>
                        </a:lnSpc>
                        <a:spcBef>
                          <a:spcPct val="0"/>
                        </a:spcBef>
                        <a:spcAft>
                          <a:spcPts val="1000"/>
                        </a:spcAft>
                      </a:pPr>
                      <a:r>
                        <a:rPr lang="en-US" altLang="zh-CN" sz="1400" i="0">
                          <a:solidFill>
                            <a:srgbClr val="000000"/>
                          </a:solidFill>
                          <a:latin typeface="Times New Roman" panose="02020503050405090304"/>
                          <a:ea typeface="Times New Roman" panose="02020503050405090304"/>
                        </a:rPr>
                        <a:t>720.7158</a:t>
                      </a:r>
                      <a:endParaRPr lang="en-US" altLang="zh-CN" sz="1400" i="0">
                        <a:solidFill>
                          <a:srgbClr val="000000"/>
                        </a:solidFill>
                        <a:latin typeface="Times New Roman" panose="02020503050405090304"/>
                        <a:ea typeface="Times New Roman" panose="02020503050405090304"/>
                      </a:endParaRPr>
                    </a:p>
                  </a:txBody>
                  <a:tcPr marL="0" marR="0" marT="0" marB="0" anchor="ctr" anchorCtr="0">
                    <a:lnL>
                      <a:noFill/>
                    </a:lnL>
                    <a:lnR>
                      <a:noFill/>
                    </a:lnR>
                    <a:lnT>
                      <a:noFill/>
                    </a:lnT>
                    <a:lnB>
                      <a:noFill/>
                    </a:lnB>
                    <a:noFill/>
                  </a:tcPr>
                </a:tc>
                <a:tc>
                  <a:txBody>
                    <a:bodyPr/>
                    <a:p>
                      <a:pPr marL="68580" indent="0" algn="ctr" fontAlgn="ctr">
                        <a:lnSpc>
                          <a:spcPct val="114000"/>
                        </a:lnSpc>
                        <a:spcBef>
                          <a:spcPct val="0"/>
                        </a:spcBef>
                        <a:spcAft>
                          <a:spcPts val="1000"/>
                        </a:spcAft>
                      </a:pPr>
                      <a:r>
                        <a:rPr lang="en-US" altLang="zh-CN" sz="1400" i="0">
                          <a:solidFill>
                            <a:srgbClr val="000000"/>
                          </a:solidFill>
                          <a:latin typeface="Times New Roman" panose="02020503050405090304"/>
                          <a:ea typeface="Times New Roman" panose="02020503050405090304"/>
                        </a:rPr>
                        <a:t>93277.248</a:t>
                      </a:r>
                      <a:endParaRPr lang="en-US" altLang="zh-CN" sz="1400" i="0">
                        <a:solidFill>
                          <a:srgbClr val="000000"/>
                        </a:solidFill>
                        <a:latin typeface="Times New Roman" panose="02020503050405090304"/>
                        <a:ea typeface="Times New Roman" panose="02020503050405090304"/>
                      </a:endParaRPr>
                    </a:p>
                  </a:txBody>
                  <a:tcPr marL="0" marR="0" marT="0" marB="0" anchor="ctr" anchorCtr="0">
                    <a:lnL>
                      <a:noFill/>
                    </a:lnL>
                    <a:lnR>
                      <a:noFill/>
                    </a:lnR>
                    <a:lnT>
                      <a:noFill/>
                    </a:lnT>
                    <a:lnB>
                      <a:noFill/>
                    </a:lnB>
                    <a:noFill/>
                  </a:tcPr>
                </a:tc>
              </a:tr>
              <a:tr h="252095">
                <a:tc>
                  <a:txBody>
                    <a:bodyPr/>
                    <a:p>
                      <a:pPr marL="68580" indent="0" algn="ctr">
                        <a:lnSpc>
                          <a:spcPct val="114000"/>
                        </a:lnSpc>
                        <a:spcBef>
                          <a:spcPct val="0"/>
                        </a:spcBef>
                        <a:spcAft>
                          <a:spcPct val="0"/>
                        </a:spcAft>
                      </a:pPr>
                      <a:r>
                        <a:rPr lang="en-US" altLang="zh-CN" sz="1200">
                          <a:latin typeface="Times New Roman" panose="02020503050405090304"/>
                          <a:ea typeface="等线" panose="020F0502020204030204"/>
                        </a:rPr>
                        <a:t> </a:t>
                      </a:r>
                      <a:endParaRPr lang="en-US" altLang="zh-CN" sz="1200">
                        <a:latin typeface="Times New Roman" panose="02020503050405090304"/>
                        <a:ea typeface="等线" panose="020F0502020204030204"/>
                      </a:endParaRPr>
                    </a:p>
                  </a:txBody>
                  <a:tcPr marL="0" marR="0" marT="0" marB="0" anchor="t" anchorCtr="0">
                    <a:lnL>
                      <a:noFill/>
                    </a:lnL>
                    <a:lnR w="6350" cap="flat" cmpd="sng">
                      <a:solidFill>
                        <a:srgbClr val="000008"/>
                      </a:solidFill>
                      <a:prstDash val="solid"/>
                      <a:headEnd type="none" w="med" len="med"/>
                      <a:tailEnd type="none" w="med" len="med"/>
                    </a:lnR>
                    <a:lnT>
                      <a:noFill/>
                    </a:lnT>
                    <a:lnB>
                      <a:noFill/>
                    </a:lnB>
                    <a:noFill/>
                  </a:tcPr>
                </a:tc>
                <a:tc>
                  <a:txBody>
                    <a:bodyPr/>
                    <a:p>
                      <a:pPr marL="68580" indent="0" algn="ctr">
                        <a:lnSpc>
                          <a:spcPct val="114000"/>
                        </a:lnSpc>
                        <a:spcBef>
                          <a:spcPct val="0"/>
                        </a:spcBef>
                        <a:spcAft>
                          <a:spcPct val="0"/>
                        </a:spcAft>
                      </a:pPr>
                      <a:r>
                        <a:rPr lang="en-US" altLang="zh-CN" sz="1200">
                          <a:latin typeface="Times New Roman" panose="02020503050405090304"/>
                          <a:ea typeface="Times New Roman" panose="02020503050405090304"/>
                        </a:rPr>
                        <a:t>Informer</a:t>
                      </a:r>
                      <a:r>
                        <a:rPr lang="en-US" altLang="zh-CN" sz="1200">
                          <a:latin typeface="Times New Roman" panose="02020503050405090304"/>
                          <a:ea typeface="等线" panose="020F0502020204030204"/>
                        </a:rPr>
                        <a:t>L1</a:t>
                      </a:r>
                      <a:endParaRPr lang="en-US" altLang="zh-CN" sz="1200">
                        <a:latin typeface="Times New Roman" panose="02020503050405090304"/>
                        <a:ea typeface="等线" panose="020F0502020204030204"/>
                      </a:endParaRPr>
                    </a:p>
                  </a:txBody>
                  <a:tcPr marL="0" marR="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a:noFill/>
                    </a:lnT>
                    <a:lnB>
                      <a:noFill/>
                    </a:lnB>
                    <a:noFill/>
                  </a:tcPr>
                </a:tc>
                <a:tc>
                  <a:txBody>
                    <a:bodyPr/>
                    <a:p>
                      <a:pPr marL="68580" indent="0" algn="ctr" fontAlgn="ctr">
                        <a:lnSpc>
                          <a:spcPct val="114000"/>
                        </a:lnSpc>
                        <a:spcBef>
                          <a:spcPct val="0"/>
                        </a:spcBef>
                        <a:spcAft>
                          <a:spcPts val="1000"/>
                        </a:spcAft>
                      </a:pPr>
                      <a:r>
                        <a:rPr lang="en-US" altLang="zh-CN" sz="1400" i="0">
                          <a:solidFill>
                            <a:srgbClr val="000000"/>
                          </a:solidFill>
                          <a:latin typeface="Times New Roman" panose="02020503050405090304"/>
                          <a:ea typeface="Times New Roman" panose="02020503050405090304"/>
                        </a:rPr>
                        <a:t>0.031599</a:t>
                      </a:r>
                      <a:endParaRPr lang="en-US" altLang="zh-CN" sz="1400" i="0">
                        <a:solidFill>
                          <a:srgbClr val="000000"/>
                        </a:solidFill>
                        <a:latin typeface="Times New Roman" panose="02020503050405090304"/>
                        <a:ea typeface="Times New Roman" panose="02020503050405090304"/>
                      </a:endParaRPr>
                    </a:p>
                  </a:txBody>
                  <a:tcPr marL="0" marR="0" marT="0" marB="0" anchor="ctr" anchorCtr="0">
                    <a:lnL w="6350" cap="flat" cmpd="sng">
                      <a:solidFill>
                        <a:srgbClr val="000008"/>
                      </a:solidFill>
                      <a:prstDash val="solid"/>
                      <a:headEnd type="none" w="med" len="med"/>
                      <a:tailEnd type="none" w="med" len="med"/>
                    </a:lnL>
                    <a:lnR>
                      <a:noFill/>
                    </a:lnR>
                    <a:lnT>
                      <a:noFill/>
                    </a:lnT>
                    <a:lnB>
                      <a:noFill/>
                    </a:lnB>
                    <a:noFill/>
                  </a:tcPr>
                </a:tc>
                <a:tc>
                  <a:txBody>
                    <a:bodyPr/>
                    <a:p>
                      <a:pPr marL="68580" indent="0" algn="ctr" fontAlgn="ctr">
                        <a:lnSpc>
                          <a:spcPct val="114000"/>
                        </a:lnSpc>
                        <a:spcBef>
                          <a:spcPct val="0"/>
                        </a:spcBef>
                        <a:spcAft>
                          <a:spcPts val="1000"/>
                        </a:spcAft>
                      </a:pPr>
                      <a:r>
                        <a:rPr lang="en-US" altLang="zh-CN" sz="1400" i="0">
                          <a:solidFill>
                            <a:srgbClr val="000000"/>
                          </a:solidFill>
                          <a:latin typeface="Times New Roman" panose="02020503050405090304"/>
                          <a:ea typeface="Times New Roman" panose="02020503050405090304"/>
                        </a:rPr>
                        <a:t>0.928252</a:t>
                      </a:r>
                      <a:endParaRPr lang="en-US" altLang="zh-CN" sz="1400" i="0">
                        <a:solidFill>
                          <a:srgbClr val="000000"/>
                        </a:solidFill>
                        <a:latin typeface="Times New Roman" panose="02020503050405090304"/>
                        <a:ea typeface="Times New Roman" panose="02020503050405090304"/>
                      </a:endParaRPr>
                    </a:p>
                  </a:txBody>
                  <a:tcPr marL="0" marR="0" marT="0" marB="0" anchor="ctr" anchorCtr="0">
                    <a:lnL>
                      <a:noFill/>
                    </a:lnL>
                    <a:lnR>
                      <a:noFill/>
                    </a:lnR>
                    <a:lnT>
                      <a:noFill/>
                    </a:lnT>
                    <a:lnB>
                      <a:noFill/>
                    </a:lnB>
                    <a:noFill/>
                  </a:tcPr>
                </a:tc>
                <a:tc>
                  <a:txBody>
                    <a:bodyPr/>
                    <a:p>
                      <a:pPr marL="68580" indent="0" algn="ctr" fontAlgn="ctr">
                        <a:lnSpc>
                          <a:spcPct val="114000"/>
                        </a:lnSpc>
                        <a:spcBef>
                          <a:spcPct val="0"/>
                        </a:spcBef>
                        <a:spcAft>
                          <a:spcPts val="1000"/>
                        </a:spcAft>
                      </a:pPr>
                      <a:r>
                        <a:rPr lang="en-US" altLang="zh-CN" sz="1400" i="0">
                          <a:solidFill>
                            <a:srgbClr val="000000"/>
                          </a:solidFill>
                          <a:latin typeface="Times New Roman" panose="02020503050405090304"/>
                          <a:ea typeface="Times New Roman" panose="02020503050405090304"/>
                        </a:rPr>
                        <a:t>720.7158</a:t>
                      </a:r>
                      <a:endParaRPr lang="en-US" altLang="zh-CN" sz="1400" i="0">
                        <a:solidFill>
                          <a:srgbClr val="000000"/>
                        </a:solidFill>
                        <a:latin typeface="Times New Roman" panose="02020503050405090304"/>
                        <a:ea typeface="Times New Roman" panose="02020503050405090304"/>
                      </a:endParaRPr>
                    </a:p>
                  </a:txBody>
                  <a:tcPr marL="0" marR="0" marT="0" marB="0" anchor="ctr" anchorCtr="0">
                    <a:lnL>
                      <a:noFill/>
                    </a:lnL>
                    <a:lnR>
                      <a:noFill/>
                    </a:lnR>
                    <a:lnT>
                      <a:noFill/>
                    </a:lnT>
                    <a:lnB>
                      <a:noFill/>
                    </a:lnB>
                    <a:noFill/>
                  </a:tcPr>
                </a:tc>
                <a:tc>
                  <a:txBody>
                    <a:bodyPr/>
                    <a:p>
                      <a:pPr marL="68580" indent="0" algn="ctr" fontAlgn="ctr">
                        <a:lnSpc>
                          <a:spcPct val="114000"/>
                        </a:lnSpc>
                        <a:spcBef>
                          <a:spcPct val="0"/>
                        </a:spcBef>
                        <a:spcAft>
                          <a:spcPts val="1000"/>
                        </a:spcAft>
                      </a:pPr>
                      <a:r>
                        <a:rPr lang="en-US" altLang="zh-CN" sz="1400" i="0">
                          <a:solidFill>
                            <a:srgbClr val="000000"/>
                          </a:solidFill>
                          <a:latin typeface="Times New Roman" panose="02020503050405090304"/>
                          <a:ea typeface="Times New Roman" panose="02020503050405090304"/>
                        </a:rPr>
                        <a:t>93277.248</a:t>
                      </a:r>
                      <a:endParaRPr lang="en-US" altLang="zh-CN" sz="1400" i="0">
                        <a:solidFill>
                          <a:srgbClr val="000000"/>
                        </a:solidFill>
                        <a:latin typeface="Times New Roman" panose="02020503050405090304"/>
                        <a:ea typeface="Times New Roman" panose="02020503050405090304"/>
                      </a:endParaRPr>
                    </a:p>
                  </a:txBody>
                  <a:tcPr marL="0" marR="0" marT="0" marB="0" anchor="ctr" anchorCtr="0">
                    <a:lnL>
                      <a:noFill/>
                    </a:lnL>
                    <a:lnR>
                      <a:noFill/>
                    </a:lnR>
                    <a:lnT>
                      <a:noFill/>
                    </a:lnT>
                    <a:lnB>
                      <a:noFill/>
                    </a:lnB>
                    <a:noFill/>
                  </a:tcPr>
                </a:tc>
              </a:tr>
              <a:tr h="251460">
                <a:tc>
                  <a:txBody>
                    <a:bodyPr/>
                    <a:p>
                      <a:pPr marL="68580" indent="0" algn="ctr">
                        <a:lnSpc>
                          <a:spcPct val="114000"/>
                        </a:lnSpc>
                        <a:spcBef>
                          <a:spcPct val="0"/>
                        </a:spcBef>
                        <a:spcAft>
                          <a:spcPct val="0"/>
                        </a:spcAft>
                      </a:pPr>
                      <a:r>
                        <a:rPr lang="en-US" altLang="zh-CN" sz="1200">
                          <a:latin typeface="Times New Roman" panose="02020503050405090304"/>
                          <a:ea typeface="等线" panose="020F0502020204030204"/>
                        </a:rPr>
                        <a:t> </a:t>
                      </a:r>
                      <a:endParaRPr lang="en-US" altLang="zh-CN" sz="1200">
                        <a:latin typeface="Times New Roman" panose="02020503050405090304"/>
                        <a:ea typeface="等线" panose="020F0502020204030204"/>
                      </a:endParaRPr>
                    </a:p>
                  </a:txBody>
                  <a:tcPr marL="0" marR="0" marT="0" marB="0" anchor="t" anchorCtr="0">
                    <a:lnL>
                      <a:noFill/>
                    </a:lnL>
                    <a:lnR w="6350" cap="flat" cmpd="sng">
                      <a:solidFill>
                        <a:srgbClr val="000008"/>
                      </a:solidFill>
                      <a:prstDash val="solid"/>
                      <a:headEnd type="none" w="med" len="med"/>
                      <a:tailEnd type="none" w="med" len="med"/>
                    </a:lnR>
                    <a:lnT>
                      <a:noFill/>
                    </a:lnT>
                    <a:lnB w="6350" cap="flat" cmpd="sng">
                      <a:solidFill>
                        <a:srgbClr val="000008"/>
                      </a:solidFill>
                      <a:prstDash val="solid"/>
                      <a:headEnd type="none" w="med" len="med"/>
                      <a:tailEnd type="none" w="med" len="med"/>
                    </a:lnB>
                    <a:noFill/>
                  </a:tcPr>
                </a:tc>
                <a:tc>
                  <a:txBody>
                    <a:bodyPr/>
                    <a:p>
                      <a:pPr marL="68580" indent="0" algn="ctr">
                        <a:lnSpc>
                          <a:spcPct val="114000"/>
                        </a:lnSpc>
                        <a:spcBef>
                          <a:spcPct val="0"/>
                        </a:spcBef>
                        <a:spcAft>
                          <a:spcPct val="0"/>
                        </a:spcAft>
                      </a:pPr>
                      <a:r>
                        <a:rPr lang="en-US" altLang="zh-CN" sz="1200">
                          <a:latin typeface="Times New Roman" panose="02020503050405090304"/>
                          <a:ea typeface="Times New Roman" panose="02020503050405090304"/>
                        </a:rPr>
                        <a:t>Informer</a:t>
                      </a:r>
                      <a:r>
                        <a:rPr lang="en-US" altLang="zh-CN" sz="1200">
                          <a:latin typeface="Times New Roman" panose="02020503050405090304"/>
                          <a:ea typeface="等线" panose="020F0502020204030204"/>
                        </a:rPr>
                        <a:t>L2</a:t>
                      </a:r>
                      <a:endParaRPr lang="en-US" altLang="zh-CN" sz="1200">
                        <a:latin typeface="Times New Roman" panose="02020503050405090304"/>
                        <a:ea typeface="等线" panose="020F0502020204030204"/>
                      </a:endParaRPr>
                    </a:p>
                  </a:txBody>
                  <a:tcPr marL="0" marR="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a:noFill/>
                    </a:lnT>
                    <a:lnB w="6350" cap="flat" cmpd="sng">
                      <a:solidFill>
                        <a:srgbClr val="000008"/>
                      </a:solidFill>
                      <a:prstDash val="solid"/>
                      <a:headEnd type="none" w="med" len="med"/>
                      <a:tailEnd type="none" w="med" len="med"/>
                    </a:lnB>
                    <a:noFill/>
                  </a:tcPr>
                </a:tc>
                <a:tc>
                  <a:txBody>
                    <a:bodyPr/>
                    <a:p>
                      <a:pPr marL="68580" indent="0" algn="ctr" fontAlgn="ctr">
                        <a:lnSpc>
                          <a:spcPct val="114000"/>
                        </a:lnSpc>
                        <a:spcBef>
                          <a:spcPct val="0"/>
                        </a:spcBef>
                        <a:spcAft>
                          <a:spcPts val="1000"/>
                        </a:spcAft>
                      </a:pPr>
                      <a:r>
                        <a:rPr lang="en-US" altLang="zh-CN" sz="1400" i="0">
                          <a:solidFill>
                            <a:srgbClr val="000000"/>
                          </a:solidFill>
                          <a:latin typeface="Times New Roman" panose="02020503050405090304"/>
                          <a:ea typeface="Times New Roman" panose="02020503050405090304"/>
                        </a:rPr>
                        <a:t>0.047607</a:t>
                      </a:r>
                      <a:endParaRPr lang="en-US" altLang="zh-CN" sz="1400" i="0">
                        <a:solidFill>
                          <a:srgbClr val="000000"/>
                        </a:solidFill>
                        <a:latin typeface="Times New Roman" panose="02020503050405090304"/>
                        <a:ea typeface="Times New Roman" panose="02020503050405090304"/>
                      </a:endParaRPr>
                    </a:p>
                  </a:txBody>
                  <a:tcPr marL="0" marR="0" marT="0" marB="0" anchor="ctr" anchorCtr="0">
                    <a:lnL w="6350" cap="flat" cmpd="sng">
                      <a:solidFill>
                        <a:srgbClr val="000008"/>
                      </a:solidFill>
                      <a:prstDash val="solid"/>
                      <a:headEnd type="none" w="med" len="med"/>
                      <a:tailEnd type="none" w="med" len="med"/>
                    </a:lnL>
                    <a:lnR>
                      <a:noFill/>
                    </a:lnR>
                    <a:lnT>
                      <a:noFill/>
                    </a:lnT>
                    <a:lnB w="6350" cap="flat" cmpd="sng">
                      <a:solidFill>
                        <a:srgbClr val="000008"/>
                      </a:solidFill>
                      <a:prstDash val="solid"/>
                      <a:headEnd type="none" w="med" len="med"/>
                      <a:tailEnd type="none" w="med" len="med"/>
                    </a:lnB>
                    <a:noFill/>
                  </a:tcPr>
                </a:tc>
                <a:tc>
                  <a:txBody>
                    <a:bodyPr/>
                    <a:p>
                      <a:pPr marL="68580" indent="0" algn="ctr" fontAlgn="ctr">
                        <a:lnSpc>
                          <a:spcPct val="114000"/>
                        </a:lnSpc>
                        <a:spcBef>
                          <a:spcPct val="0"/>
                        </a:spcBef>
                        <a:spcAft>
                          <a:spcPts val="1000"/>
                        </a:spcAft>
                      </a:pPr>
                      <a:r>
                        <a:rPr lang="en-US" altLang="zh-CN" sz="1400" i="0">
                          <a:solidFill>
                            <a:srgbClr val="000000"/>
                          </a:solidFill>
                          <a:latin typeface="Times New Roman" panose="02020503050405090304"/>
                          <a:ea typeface="Times New Roman" panose="02020503050405090304"/>
                        </a:rPr>
                        <a:t>0.908805</a:t>
                      </a:r>
                      <a:endParaRPr lang="en-US" altLang="zh-CN" sz="1400" i="0">
                        <a:solidFill>
                          <a:srgbClr val="000000"/>
                        </a:solidFill>
                        <a:latin typeface="Times New Roman" panose="02020503050405090304"/>
                        <a:ea typeface="Times New Roman" panose="02020503050405090304"/>
                      </a:endParaRPr>
                    </a:p>
                  </a:txBody>
                  <a:tcPr marL="0" marR="0" marT="0" marB="0" anchor="ctr" anchorCtr="0">
                    <a:lnL>
                      <a:noFill/>
                    </a:lnL>
                    <a:lnR>
                      <a:noFill/>
                    </a:lnR>
                    <a:lnT>
                      <a:noFill/>
                    </a:lnT>
                    <a:lnB w="6350" cap="flat" cmpd="sng">
                      <a:solidFill>
                        <a:srgbClr val="000008"/>
                      </a:solidFill>
                      <a:prstDash val="solid"/>
                      <a:headEnd type="none" w="med" len="med"/>
                      <a:tailEnd type="none" w="med" len="med"/>
                    </a:lnB>
                    <a:noFill/>
                  </a:tcPr>
                </a:tc>
                <a:tc>
                  <a:txBody>
                    <a:bodyPr/>
                    <a:p>
                      <a:pPr marL="68580" indent="0" algn="ctr" fontAlgn="ctr">
                        <a:lnSpc>
                          <a:spcPct val="114000"/>
                        </a:lnSpc>
                        <a:spcBef>
                          <a:spcPct val="0"/>
                        </a:spcBef>
                        <a:spcAft>
                          <a:spcPts val="1000"/>
                        </a:spcAft>
                      </a:pPr>
                      <a:r>
                        <a:rPr lang="en-US" altLang="zh-CN" sz="1400" i="0">
                          <a:solidFill>
                            <a:srgbClr val="000000"/>
                          </a:solidFill>
                          <a:latin typeface="Times New Roman" panose="02020503050405090304"/>
                          <a:ea typeface="Times New Roman" panose="02020503050405090304"/>
                        </a:rPr>
                        <a:t>720.7158</a:t>
                      </a:r>
                      <a:endParaRPr lang="en-US" altLang="zh-CN" sz="1400" i="0">
                        <a:solidFill>
                          <a:srgbClr val="000000"/>
                        </a:solidFill>
                        <a:latin typeface="Times New Roman" panose="02020503050405090304"/>
                        <a:ea typeface="Times New Roman" panose="02020503050405090304"/>
                      </a:endParaRPr>
                    </a:p>
                  </a:txBody>
                  <a:tcPr marL="0" marR="0" marT="0" marB="0" anchor="ctr" anchorCtr="0">
                    <a:lnL>
                      <a:noFill/>
                    </a:lnL>
                    <a:lnR>
                      <a:noFill/>
                    </a:lnR>
                    <a:lnT>
                      <a:noFill/>
                    </a:lnT>
                    <a:lnB w="6350" cap="flat" cmpd="sng">
                      <a:solidFill>
                        <a:srgbClr val="000008"/>
                      </a:solidFill>
                      <a:prstDash val="solid"/>
                      <a:headEnd type="none" w="med" len="med"/>
                      <a:tailEnd type="none" w="med" len="med"/>
                    </a:lnB>
                    <a:noFill/>
                  </a:tcPr>
                </a:tc>
                <a:tc>
                  <a:txBody>
                    <a:bodyPr/>
                    <a:p>
                      <a:pPr marL="68580" indent="0" algn="ctr" fontAlgn="ctr">
                        <a:lnSpc>
                          <a:spcPct val="114000"/>
                        </a:lnSpc>
                        <a:spcBef>
                          <a:spcPct val="0"/>
                        </a:spcBef>
                        <a:spcAft>
                          <a:spcPts val="1000"/>
                        </a:spcAft>
                      </a:pPr>
                      <a:r>
                        <a:rPr lang="en-US" altLang="zh-CN" sz="1400" i="0">
                          <a:solidFill>
                            <a:srgbClr val="000000"/>
                          </a:solidFill>
                          <a:latin typeface="Times New Roman" panose="02020503050405090304"/>
                          <a:ea typeface="Times New Roman" panose="02020503050405090304"/>
                        </a:rPr>
                        <a:t>93277.248</a:t>
                      </a:r>
                      <a:endParaRPr lang="en-US" altLang="zh-CN" sz="1400" i="0">
                        <a:solidFill>
                          <a:srgbClr val="000000"/>
                        </a:solidFill>
                        <a:latin typeface="Times New Roman" panose="02020503050405090304"/>
                        <a:ea typeface="Times New Roman" panose="02020503050405090304"/>
                      </a:endParaRPr>
                    </a:p>
                  </a:txBody>
                  <a:tcPr marL="0" marR="0" marT="0" marB="0" anchor="ctr" anchorCtr="0">
                    <a:lnL>
                      <a:noFill/>
                    </a:lnL>
                    <a:lnR>
                      <a:noFill/>
                    </a:lnR>
                    <a:lnT>
                      <a:noFill/>
                    </a:lnT>
                    <a:lnB w="6350" cap="flat" cmpd="sng">
                      <a:solidFill>
                        <a:srgbClr val="000008"/>
                      </a:solidFill>
                      <a:prstDash val="solid"/>
                      <a:headEnd type="none" w="med" len="med"/>
                      <a:tailEnd type="none" w="med" len="med"/>
                    </a:lnB>
                    <a:noFill/>
                  </a:tcPr>
                </a:tc>
              </a:tr>
              <a:tr h="252095">
                <a:tc>
                  <a:txBody>
                    <a:bodyPr/>
                    <a:p>
                      <a:pPr marL="68580" indent="0" algn="ctr">
                        <a:lnSpc>
                          <a:spcPct val="114000"/>
                        </a:lnSpc>
                        <a:spcBef>
                          <a:spcPct val="0"/>
                        </a:spcBef>
                        <a:spcAft>
                          <a:spcPct val="0"/>
                        </a:spcAft>
                      </a:pPr>
                      <a:r>
                        <a:rPr lang="en-US" altLang="zh-CN" sz="1200">
                          <a:latin typeface="Times New Roman" panose="02020503050405090304"/>
                          <a:ea typeface="等线" panose="020F0502020204030204"/>
                        </a:rPr>
                        <a:t> </a:t>
                      </a:r>
                      <a:endParaRPr lang="en-US" altLang="zh-CN" sz="1200">
                        <a:latin typeface="Times New Roman" panose="02020503050405090304"/>
                        <a:ea typeface="等线" panose="020F0502020204030204"/>
                      </a:endParaRPr>
                    </a:p>
                  </a:txBody>
                  <a:tcPr marL="0" marR="0" marT="0" marB="0" anchor="t" anchorCtr="0">
                    <a:lnL>
                      <a:noFill/>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a:noFill/>
                    </a:lnB>
                    <a:noFill/>
                  </a:tcPr>
                </a:tc>
                <a:tc>
                  <a:txBody>
                    <a:bodyPr/>
                    <a:p>
                      <a:pPr marL="68580" indent="0" algn="ctr">
                        <a:lnSpc>
                          <a:spcPct val="114000"/>
                        </a:lnSpc>
                        <a:spcBef>
                          <a:spcPct val="0"/>
                        </a:spcBef>
                        <a:spcAft>
                          <a:spcPct val="0"/>
                        </a:spcAft>
                      </a:pPr>
                      <a:r>
                        <a:rPr lang="en-US" altLang="zh-CN" sz="1200">
                          <a:latin typeface="Times New Roman" panose="02020503050405090304"/>
                          <a:ea typeface="Times New Roman" panose="02020503050405090304"/>
                        </a:rPr>
                        <a:t>Transformer</a:t>
                      </a:r>
                      <a:endParaRPr lang="en-US" altLang="zh-CN" sz="1200">
                        <a:latin typeface="Times New Roman" panose="02020503050405090304"/>
                        <a:ea typeface="Times New Roman" panose="02020503050405090304"/>
                      </a:endParaRPr>
                    </a:p>
                  </a:txBody>
                  <a:tcPr marL="0" marR="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a:noFill/>
                    </a:lnB>
                    <a:noFill/>
                  </a:tcPr>
                </a:tc>
                <a:tc>
                  <a:txBody>
                    <a:bodyPr/>
                    <a:p>
                      <a:pPr marL="68580" indent="0" algn="ctr" fontAlgn="ctr">
                        <a:lnSpc>
                          <a:spcPct val="114000"/>
                        </a:lnSpc>
                        <a:spcBef>
                          <a:spcPct val="0"/>
                        </a:spcBef>
                        <a:spcAft>
                          <a:spcPts val="1000"/>
                        </a:spcAft>
                      </a:pPr>
                      <a:r>
                        <a:rPr lang="en-US" altLang="zh-CN" sz="1400" i="0">
                          <a:solidFill>
                            <a:srgbClr val="000000"/>
                          </a:solidFill>
                          <a:latin typeface="Times New Roman" panose="02020503050405090304"/>
                          <a:ea typeface="Times New Roman" panose="02020503050405090304"/>
                        </a:rPr>
                        <a:t>0.278989</a:t>
                      </a:r>
                      <a:endParaRPr lang="en-US" altLang="zh-CN" sz="1400" i="0">
                        <a:solidFill>
                          <a:srgbClr val="000000"/>
                        </a:solidFill>
                        <a:latin typeface="Times New Roman" panose="02020503050405090304"/>
                        <a:ea typeface="Times New Roman" panose="02020503050405090304"/>
                      </a:endParaRPr>
                    </a:p>
                  </a:txBody>
                  <a:tcPr marL="0" marR="0" marT="0" marB="0" anchor="ctr" anchorCtr="0">
                    <a:lnL w="6350" cap="flat" cmpd="sng">
                      <a:solidFill>
                        <a:srgbClr val="000008"/>
                      </a:solidFill>
                      <a:prstDash val="solid"/>
                      <a:headEnd type="none" w="med" len="med"/>
                      <a:tailEnd type="none" w="med" len="med"/>
                    </a:lnL>
                    <a:lnR>
                      <a:noFill/>
                    </a:lnR>
                    <a:lnT w="6350" cap="flat" cmpd="sng">
                      <a:solidFill>
                        <a:srgbClr val="000008"/>
                      </a:solidFill>
                      <a:prstDash val="solid"/>
                      <a:headEnd type="none" w="med" len="med"/>
                      <a:tailEnd type="none" w="med" len="med"/>
                    </a:lnT>
                    <a:lnB>
                      <a:noFill/>
                    </a:lnB>
                    <a:noFill/>
                  </a:tcPr>
                </a:tc>
                <a:tc>
                  <a:txBody>
                    <a:bodyPr/>
                    <a:p>
                      <a:pPr marL="68580" indent="0" algn="ctr" fontAlgn="ctr">
                        <a:lnSpc>
                          <a:spcPct val="114000"/>
                        </a:lnSpc>
                        <a:spcBef>
                          <a:spcPct val="0"/>
                        </a:spcBef>
                        <a:spcAft>
                          <a:spcPts val="1000"/>
                        </a:spcAft>
                      </a:pPr>
                      <a:r>
                        <a:rPr lang="en-US" altLang="zh-CN" sz="1400" i="0">
                          <a:solidFill>
                            <a:srgbClr val="000000"/>
                          </a:solidFill>
                          <a:latin typeface="Times New Roman" panose="02020503050405090304"/>
                          <a:ea typeface="Times New Roman" panose="02020503050405090304"/>
                        </a:rPr>
                        <a:t>0.672193</a:t>
                      </a:r>
                      <a:endParaRPr lang="en-US" altLang="zh-CN" sz="1400" i="0">
                        <a:solidFill>
                          <a:srgbClr val="000000"/>
                        </a:solidFill>
                        <a:latin typeface="Times New Roman" panose="02020503050405090304"/>
                        <a:ea typeface="Times New Roman" panose="02020503050405090304"/>
                      </a:endParaRPr>
                    </a:p>
                  </a:txBody>
                  <a:tcPr marL="0" marR="0" marT="0" marB="0" anchor="ctr" anchorCtr="0">
                    <a:lnL>
                      <a:noFill/>
                    </a:lnL>
                    <a:lnR>
                      <a:noFill/>
                    </a:lnR>
                    <a:lnT w="6350" cap="flat" cmpd="sng">
                      <a:solidFill>
                        <a:srgbClr val="000008"/>
                      </a:solidFill>
                      <a:prstDash val="solid"/>
                      <a:headEnd type="none" w="med" len="med"/>
                      <a:tailEnd type="none" w="med" len="med"/>
                    </a:lnT>
                    <a:lnB>
                      <a:noFill/>
                    </a:lnB>
                    <a:noFill/>
                  </a:tcPr>
                </a:tc>
                <a:tc>
                  <a:txBody>
                    <a:bodyPr/>
                    <a:p>
                      <a:pPr marL="68580" indent="0" algn="ctr" fontAlgn="ctr">
                        <a:lnSpc>
                          <a:spcPct val="114000"/>
                        </a:lnSpc>
                        <a:spcBef>
                          <a:spcPct val="0"/>
                        </a:spcBef>
                        <a:spcAft>
                          <a:spcPts val="1000"/>
                        </a:spcAft>
                      </a:pPr>
                      <a:r>
                        <a:rPr lang="en-US" altLang="zh-CN" sz="1400" i="0">
                          <a:solidFill>
                            <a:srgbClr val="000000"/>
                          </a:solidFill>
                          <a:latin typeface="Times New Roman" panose="02020503050405090304"/>
                          <a:ea typeface="Times New Roman" panose="02020503050405090304"/>
                        </a:rPr>
                        <a:t>746.9957</a:t>
                      </a:r>
                      <a:endParaRPr lang="en-US" altLang="zh-CN" sz="1400" i="0">
                        <a:solidFill>
                          <a:srgbClr val="000000"/>
                        </a:solidFill>
                        <a:latin typeface="Times New Roman" panose="02020503050405090304"/>
                        <a:ea typeface="Times New Roman" panose="02020503050405090304"/>
                      </a:endParaRPr>
                    </a:p>
                  </a:txBody>
                  <a:tcPr marL="0" marR="0" marT="0" marB="0" anchor="ctr" anchorCtr="0">
                    <a:lnL>
                      <a:noFill/>
                    </a:lnL>
                    <a:lnR>
                      <a:noFill/>
                    </a:lnR>
                    <a:lnT w="6350" cap="flat" cmpd="sng">
                      <a:solidFill>
                        <a:srgbClr val="000008"/>
                      </a:solidFill>
                      <a:prstDash val="solid"/>
                      <a:headEnd type="none" w="med" len="med"/>
                      <a:tailEnd type="none" w="med" len="med"/>
                    </a:lnT>
                    <a:lnB>
                      <a:noFill/>
                    </a:lnB>
                    <a:noFill/>
                  </a:tcPr>
                </a:tc>
                <a:tc>
                  <a:txBody>
                    <a:bodyPr/>
                    <a:p>
                      <a:pPr marL="68580" indent="0" algn="ctr" fontAlgn="ctr">
                        <a:lnSpc>
                          <a:spcPct val="114000"/>
                        </a:lnSpc>
                        <a:spcBef>
                          <a:spcPct val="0"/>
                        </a:spcBef>
                        <a:spcAft>
                          <a:spcPts val="1000"/>
                        </a:spcAft>
                      </a:pPr>
                      <a:r>
                        <a:rPr lang="en-US" altLang="zh-CN" sz="1400" i="0">
                          <a:solidFill>
                            <a:srgbClr val="000000"/>
                          </a:solidFill>
                          <a:latin typeface="Times New Roman" panose="02020503050405090304"/>
                          <a:ea typeface="Times New Roman" panose="02020503050405090304"/>
                        </a:rPr>
                        <a:t>80688.192</a:t>
                      </a:r>
                      <a:endParaRPr lang="en-US" altLang="zh-CN" sz="1400" i="0">
                        <a:solidFill>
                          <a:srgbClr val="000000"/>
                        </a:solidFill>
                        <a:latin typeface="Times New Roman" panose="02020503050405090304"/>
                        <a:ea typeface="Times New Roman" panose="02020503050405090304"/>
                      </a:endParaRPr>
                    </a:p>
                  </a:txBody>
                  <a:tcPr marL="0" marR="0" marT="0" marB="0" anchor="ctr" anchorCtr="0">
                    <a:lnL>
                      <a:noFill/>
                    </a:lnL>
                    <a:lnR>
                      <a:noFill/>
                    </a:lnR>
                    <a:lnT w="6350" cap="flat" cmpd="sng">
                      <a:solidFill>
                        <a:srgbClr val="000008"/>
                      </a:solidFill>
                      <a:prstDash val="solid"/>
                      <a:headEnd type="none" w="med" len="med"/>
                      <a:tailEnd type="none" w="med" len="med"/>
                    </a:lnT>
                    <a:lnB>
                      <a:noFill/>
                    </a:lnB>
                    <a:noFill/>
                  </a:tcPr>
                </a:tc>
              </a:tr>
              <a:tr h="252095">
                <a:tc>
                  <a:txBody>
                    <a:bodyPr/>
                    <a:p>
                      <a:pPr marL="68580" indent="0" algn="ctr">
                        <a:lnSpc>
                          <a:spcPct val="114000"/>
                        </a:lnSpc>
                        <a:spcBef>
                          <a:spcPct val="0"/>
                        </a:spcBef>
                        <a:spcAft>
                          <a:spcPct val="0"/>
                        </a:spcAft>
                      </a:pPr>
                      <a:r>
                        <a:rPr lang="en-US" altLang="zh-CN" sz="1200">
                          <a:latin typeface="Times New Roman" panose="02020503050405090304"/>
                          <a:ea typeface="等线" panose="020F0502020204030204"/>
                        </a:rPr>
                        <a:t> </a:t>
                      </a:r>
                      <a:endParaRPr lang="en-US" altLang="zh-CN" sz="1200">
                        <a:latin typeface="Times New Roman" panose="02020503050405090304"/>
                        <a:ea typeface="等线" panose="020F0502020204030204"/>
                      </a:endParaRPr>
                    </a:p>
                  </a:txBody>
                  <a:tcPr marL="0" marR="0" marT="0" marB="0" anchor="t" anchorCtr="0">
                    <a:lnL>
                      <a:noFill/>
                    </a:lnL>
                    <a:lnR w="6350" cap="flat" cmpd="sng">
                      <a:solidFill>
                        <a:srgbClr val="000008"/>
                      </a:solidFill>
                      <a:prstDash val="solid"/>
                      <a:headEnd type="none" w="med" len="med"/>
                      <a:tailEnd type="none" w="med" len="med"/>
                    </a:lnR>
                    <a:lnT>
                      <a:noFill/>
                    </a:lnT>
                    <a:lnB>
                      <a:noFill/>
                    </a:lnB>
                    <a:noFill/>
                  </a:tcPr>
                </a:tc>
                <a:tc>
                  <a:txBody>
                    <a:bodyPr/>
                    <a:p>
                      <a:pPr marL="68580" indent="0" algn="ctr">
                        <a:lnSpc>
                          <a:spcPct val="114000"/>
                        </a:lnSpc>
                        <a:spcBef>
                          <a:spcPct val="0"/>
                        </a:spcBef>
                        <a:spcAft>
                          <a:spcPct val="0"/>
                        </a:spcAft>
                      </a:pPr>
                      <a:r>
                        <a:rPr lang="en-US" altLang="zh-CN" sz="1200">
                          <a:latin typeface="Times New Roman" panose="02020503050405090304"/>
                          <a:ea typeface="Times New Roman" panose="02020503050405090304"/>
                        </a:rPr>
                        <a:t>TransformerL</a:t>
                      </a:r>
                      <a:r>
                        <a:rPr lang="en-US" altLang="zh-CN" sz="1200">
                          <a:latin typeface="Times New Roman" panose="02020503050405090304"/>
                          <a:ea typeface="等线" panose="020F0502020204030204"/>
                        </a:rPr>
                        <a:t>1</a:t>
                      </a:r>
                      <a:endParaRPr lang="en-US" altLang="zh-CN" sz="1200">
                        <a:latin typeface="Times New Roman" panose="02020503050405090304"/>
                        <a:ea typeface="等线" panose="020F0502020204030204"/>
                      </a:endParaRPr>
                    </a:p>
                  </a:txBody>
                  <a:tcPr marL="0" marR="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a:noFill/>
                    </a:lnT>
                    <a:lnB>
                      <a:noFill/>
                    </a:lnB>
                    <a:noFill/>
                  </a:tcPr>
                </a:tc>
                <a:tc>
                  <a:txBody>
                    <a:bodyPr/>
                    <a:p>
                      <a:pPr marL="68580" indent="0" algn="ctr" fontAlgn="ctr">
                        <a:lnSpc>
                          <a:spcPct val="114000"/>
                        </a:lnSpc>
                        <a:spcBef>
                          <a:spcPct val="0"/>
                        </a:spcBef>
                        <a:spcAft>
                          <a:spcPts val="1000"/>
                        </a:spcAft>
                      </a:pPr>
                      <a:r>
                        <a:rPr lang="en-US" altLang="zh-CN" sz="1400" b="1" i="0">
                          <a:solidFill>
                            <a:srgbClr val="000000"/>
                          </a:solidFill>
                          <a:latin typeface="Times New Roman Bold" panose="02020503050405090304" charset="0"/>
                          <a:ea typeface="Times New Roman" panose="02020503050405090304"/>
                          <a:cs typeface="Times New Roman Bold" panose="02020503050405090304" charset="0"/>
                        </a:rPr>
                        <a:t>0.023848</a:t>
                      </a:r>
                      <a:endParaRPr lang="en-US" altLang="zh-CN" sz="1400" b="1" i="0">
                        <a:solidFill>
                          <a:srgbClr val="000000"/>
                        </a:solidFill>
                        <a:latin typeface="Times New Roman Bold" panose="02020503050405090304" charset="0"/>
                        <a:ea typeface="Times New Roman" panose="02020503050405090304"/>
                        <a:cs typeface="Times New Roman Bold" panose="02020503050405090304" charset="0"/>
                      </a:endParaRPr>
                    </a:p>
                  </a:txBody>
                  <a:tcPr marL="0" marR="0" marT="0" marB="0" anchor="ctr" anchorCtr="0">
                    <a:lnL w="6350" cap="flat" cmpd="sng">
                      <a:solidFill>
                        <a:srgbClr val="000008"/>
                      </a:solidFill>
                      <a:prstDash val="solid"/>
                      <a:headEnd type="none" w="med" len="med"/>
                      <a:tailEnd type="none" w="med" len="med"/>
                    </a:lnL>
                    <a:lnR>
                      <a:noFill/>
                    </a:lnR>
                    <a:lnT>
                      <a:noFill/>
                    </a:lnT>
                    <a:lnB>
                      <a:noFill/>
                    </a:lnB>
                    <a:noFill/>
                  </a:tcPr>
                </a:tc>
                <a:tc>
                  <a:txBody>
                    <a:bodyPr/>
                    <a:p>
                      <a:pPr marL="68580" indent="0" algn="ctr" fontAlgn="ctr">
                        <a:lnSpc>
                          <a:spcPct val="114000"/>
                        </a:lnSpc>
                        <a:spcBef>
                          <a:spcPct val="0"/>
                        </a:spcBef>
                        <a:spcAft>
                          <a:spcPts val="1000"/>
                        </a:spcAft>
                      </a:pPr>
                      <a:r>
                        <a:rPr lang="en-US" altLang="zh-CN" sz="1400" b="1" i="0">
                          <a:solidFill>
                            <a:srgbClr val="000000"/>
                          </a:solidFill>
                          <a:latin typeface="Times New Roman Bold" panose="02020503050405090304" charset="0"/>
                          <a:ea typeface="Times New Roman" panose="02020503050405090304"/>
                          <a:cs typeface="Times New Roman Bold" panose="02020503050405090304" charset="0"/>
                        </a:rPr>
                        <a:t>0.93729</a:t>
                      </a:r>
                      <a:endParaRPr lang="en-US" altLang="zh-CN" sz="1400" b="1" i="0">
                        <a:solidFill>
                          <a:srgbClr val="000000"/>
                        </a:solidFill>
                        <a:latin typeface="Times New Roman Bold" panose="02020503050405090304" charset="0"/>
                        <a:ea typeface="Times New Roman" panose="02020503050405090304"/>
                        <a:cs typeface="Times New Roman Bold" panose="02020503050405090304" charset="0"/>
                      </a:endParaRPr>
                    </a:p>
                  </a:txBody>
                  <a:tcPr marL="0" marR="0" marT="0" marB="0" anchor="ctr" anchorCtr="0">
                    <a:lnL>
                      <a:noFill/>
                    </a:lnL>
                    <a:lnR>
                      <a:noFill/>
                    </a:lnR>
                    <a:lnT>
                      <a:noFill/>
                    </a:lnT>
                    <a:lnB>
                      <a:noFill/>
                    </a:lnB>
                    <a:noFill/>
                  </a:tcPr>
                </a:tc>
                <a:tc>
                  <a:txBody>
                    <a:bodyPr/>
                    <a:p>
                      <a:pPr marL="68580" indent="0" algn="ctr" fontAlgn="ctr">
                        <a:lnSpc>
                          <a:spcPct val="114000"/>
                        </a:lnSpc>
                        <a:spcBef>
                          <a:spcPct val="0"/>
                        </a:spcBef>
                        <a:spcAft>
                          <a:spcPts val="1000"/>
                        </a:spcAft>
                      </a:pPr>
                      <a:r>
                        <a:rPr lang="en-US" altLang="zh-CN" sz="1400" i="0">
                          <a:solidFill>
                            <a:srgbClr val="000000"/>
                          </a:solidFill>
                          <a:latin typeface="Times New Roman" panose="02020503050405090304"/>
                          <a:ea typeface="Times New Roman" panose="02020503050405090304"/>
                        </a:rPr>
                        <a:t>746.9957</a:t>
                      </a:r>
                      <a:endParaRPr lang="en-US" altLang="zh-CN" sz="1400" i="0">
                        <a:solidFill>
                          <a:srgbClr val="000000"/>
                        </a:solidFill>
                        <a:latin typeface="Times New Roman" panose="02020503050405090304"/>
                        <a:ea typeface="Times New Roman" panose="02020503050405090304"/>
                      </a:endParaRPr>
                    </a:p>
                  </a:txBody>
                  <a:tcPr marL="0" marR="0" marT="0" marB="0" anchor="ctr" anchorCtr="0">
                    <a:lnL>
                      <a:noFill/>
                    </a:lnL>
                    <a:lnR>
                      <a:noFill/>
                    </a:lnR>
                    <a:lnT>
                      <a:noFill/>
                    </a:lnT>
                    <a:lnB>
                      <a:noFill/>
                    </a:lnB>
                    <a:noFill/>
                  </a:tcPr>
                </a:tc>
                <a:tc>
                  <a:txBody>
                    <a:bodyPr/>
                    <a:p>
                      <a:pPr marL="68580" indent="0" algn="ctr" fontAlgn="ctr">
                        <a:lnSpc>
                          <a:spcPct val="114000"/>
                        </a:lnSpc>
                        <a:spcBef>
                          <a:spcPct val="0"/>
                        </a:spcBef>
                        <a:spcAft>
                          <a:spcPts val="1000"/>
                        </a:spcAft>
                      </a:pPr>
                      <a:r>
                        <a:rPr lang="en-US" altLang="zh-CN" sz="1400" i="0">
                          <a:solidFill>
                            <a:srgbClr val="000000"/>
                          </a:solidFill>
                          <a:latin typeface="Times New Roman" panose="02020503050405090304"/>
                          <a:ea typeface="Times New Roman" panose="02020503050405090304"/>
                        </a:rPr>
                        <a:t>80688.192</a:t>
                      </a:r>
                      <a:endParaRPr lang="en-US" altLang="zh-CN" sz="1400" i="0">
                        <a:solidFill>
                          <a:srgbClr val="000000"/>
                        </a:solidFill>
                        <a:latin typeface="Times New Roman" panose="02020503050405090304"/>
                        <a:ea typeface="Times New Roman" panose="02020503050405090304"/>
                      </a:endParaRPr>
                    </a:p>
                  </a:txBody>
                  <a:tcPr marL="0" marR="0" marT="0" marB="0" anchor="ctr" anchorCtr="0">
                    <a:lnL>
                      <a:noFill/>
                    </a:lnL>
                    <a:lnR>
                      <a:noFill/>
                    </a:lnR>
                    <a:lnT>
                      <a:noFill/>
                    </a:lnT>
                    <a:lnB>
                      <a:noFill/>
                    </a:lnB>
                    <a:noFill/>
                  </a:tcPr>
                </a:tc>
              </a:tr>
              <a:tr h="252095">
                <a:tc>
                  <a:txBody>
                    <a:bodyPr/>
                    <a:p>
                      <a:pPr marL="68580" indent="0" algn="ctr">
                        <a:lnSpc>
                          <a:spcPct val="114000"/>
                        </a:lnSpc>
                        <a:spcBef>
                          <a:spcPct val="0"/>
                        </a:spcBef>
                        <a:spcAft>
                          <a:spcPct val="0"/>
                        </a:spcAft>
                      </a:pPr>
                      <a:r>
                        <a:rPr lang="en-US" altLang="zh-CN" sz="1200">
                          <a:latin typeface="Times New Roman" panose="02020503050405090304"/>
                          <a:ea typeface="等线" panose="020F0502020204030204"/>
                        </a:rPr>
                        <a:t>10-&gt;3</a:t>
                      </a:r>
                      <a:endParaRPr lang="en-US" altLang="zh-CN" sz="1200">
                        <a:latin typeface="Times New Roman" panose="02020503050405090304"/>
                        <a:ea typeface="等线" panose="020F0502020204030204"/>
                      </a:endParaRPr>
                    </a:p>
                  </a:txBody>
                  <a:tcPr marL="0" marR="0" marT="0" marB="0" anchor="t" anchorCtr="0">
                    <a:lnL>
                      <a:noFill/>
                    </a:lnL>
                    <a:lnR w="6350" cap="flat" cmpd="sng">
                      <a:solidFill>
                        <a:srgbClr val="000008"/>
                      </a:solidFill>
                      <a:prstDash val="solid"/>
                      <a:headEnd type="none" w="med" len="med"/>
                      <a:tailEnd type="none" w="med" len="med"/>
                    </a:lnR>
                    <a:lnT>
                      <a:noFill/>
                    </a:lnT>
                    <a:lnB>
                      <a:noFill/>
                    </a:lnB>
                    <a:noFill/>
                  </a:tcPr>
                </a:tc>
                <a:tc>
                  <a:txBody>
                    <a:bodyPr/>
                    <a:p>
                      <a:pPr marL="68580" indent="0" algn="ctr">
                        <a:lnSpc>
                          <a:spcPct val="114000"/>
                        </a:lnSpc>
                        <a:spcBef>
                          <a:spcPct val="0"/>
                        </a:spcBef>
                        <a:spcAft>
                          <a:spcPct val="0"/>
                        </a:spcAft>
                      </a:pPr>
                      <a:r>
                        <a:rPr lang="en-US" altLang="zh-CN" sz="1200">
                          <a:latin typeface="Times New Roman" panose="02020503050405090304"/>
                          <a:ea typeface="Times New Roman" panose="02020503050405090304"/>
                        </a:rPr>
                        <a:t>Transformer</a:t>
                      </a:r>
                      <a:r>
                        <a:rPr lang="en-US" altLang="zh-CN" sz="1200">
                          <a:latin typeface="Times New Roman" panose="02020503050405090304"/>
                          <a:ea typeface="等线" panose="020F0502020204030204"/>
                        </a:rPr>
                        <a:t>L2</a:t>
                      </a:r>
                      <a:endParaRPr lang="en-US" altLang="zh-CN" sz="1200">
                        <a:latin typeface="Times New Roman" panose="02020503050405090304"/>
                        <a:ea typeface="等线" panose="020F0502020204030204"/>
                      </a:endParaRPr>
                    </a:p>
                  </a:txBody>
                  <a:tcPr marL="0" marR="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a:noFill/>
                    </a:lnT>
                    <a:lnB>
                      <a:noFill/>
                    </a:lnB>
                    <a:noFill/>
                  </a:tcPr>
                </a:tc>
                <a:tc>
                  <a:txBody>
                    <a:bodyPr/>
                    <a:p>
                      <a:pPr marL="68580" indent="0" algn="ctr" fontAlgn="ctr">
                        <a:lnSpc>
                          <a:spcPct val="114000"/>
                        </a:lnSpc>
                        <a:spcBef>
                          <a:spcPct val="0"/>
                        </a:spcBef>
                        <a:spcAft>
                          <a:spcPts val="1000"/>
                        </a:spcAft>
                      </a:pPr>
                      <a:r>
                        <a:rPr lang="en-US" altLang="zh-CN" sz="1400" i="0">
                          <a:solidFill>
                            <a:srgbClr val="000000"/>
                          </a:solidFill>
                          <a:latin typeface="Times New Roman" panose="02020503050405090304"/>
                          <a:ea typeface="Times New Roman" panose="02020503050405090304"/>
                        </a:rPr>
                        <a:t>0.026393</a:t>
                      </a:r>
                      <a:endParaRPr lang="en-US" altLang="zh-CN" sz="1400" i="0">
                        <a:solidFill>
                          <a:srgbClr val="000000"/>
                        </a:solidFill>
                        <a:latin typeface="Times New Roman" panose="02020503050405090304"/>
                        <a:ea typeface="Times New Roman" panose="02020503050405090304"/>
                      </a:endParaRPr>
                    </a:p>
                  </a:txBody>
                  <a:tcPr marL="0" marR="0" marT="0" marB="0" anchor="ctr" anchorCtr="0">
                    <a:lnL w="6350" cap="flat" cmpd="sng">
                      <a:solidFill>
                        <a:srgbClr val="000008"/>
                      </a:solidFill>
                      <a:prstDash val="solid"/>
                      <a:headEnd type="none" w="med" len="med"/>
                      <a:tailEnd type="none" w="med" len="med"/>
                    </a:lnL>
                    <a:lnR>
                      <a:noFill/>
                    </a:lnR>
                    <a:lnT>
                      <a:noFill/>
                    </a:lnT>
                    <a:lnB>
                      <a:noFill/>
                    </a:lnB>
                    <a:noFill/>
                  </a:tcPr>
                </a:tc>
                <a:tc>
                  <a:txBody>
                    <a:bodyPr/>
                    <a:p>
                      <a:pPr marL="68580" indent="0" algn="ctr" fontAlgn="ctr">
                        <a:lnSpc>
                          <a:spcPct val="114000"/>
                        </a:lnSpc>
                        <a:spcBef>
                          <a:spcPct val="0"/>
                        </a:spcBef>
                        <a:spcAft>
                          <a:spcPts val="1000"/>
                        </a:spcAft>
                      </a:pPr>
                      <a:r>
                        <a:rPr lang="en-US" altLang="zh-CN" sz="1400" i="0">
                          <a:solidFill>
                            <a:srgbClr val="000000"/>
                          </a:solidFill>
                          <a:latin typeface="Times New Roman" panose="02020503050405090304"/>
                          <a:ea typeface="Times New Roman" panose="02020503050405090304"/>
                        </a:rPr>
                        <a:t>0.935183</a:t>
                      </a:r>
                      <a:endParaRPr lang="en-US" altLang="zh-CN" sz="1400" i="0">
                        <a:solidFill>
                          <a:srgbClr val="000000"/>
                        </a:solidFill>
                        <a:latin typeface="Times New Roman" panose="02020503050405090304"/>
                        <a:ea typeface="Times New Roman" panose="02020503050405090304"/>
                      </a:endParaRPr>
                    </a:p>
                  </a:txBody>
                  <a:tcPr marL="0" marR="0" marT="0" marB="0" anchor="ctr" anchorCtr="0">
                    <a:lnL>
                      <a:noFill/>
                    </a:lnL>
                    <a:lnR>
                      <a:noFill/>
                    </a:lnR>
                    <a:lnT>
                      <a:noFill/>
                    </a:lnT>
                    <a:lnB>
                      <a:noFill/>
                    </a:lnB>
                    <a:noFill/>
                  </a:tcPr>
                </a:tc>
                <a:tc>
                  <a:txBody>
                    <a:bodyPr/>
                    <a:p>
                      <a:pPr marL="68580" indent="0" algn="ctr" fontAlgn="ctr">
                        <a:lnSpc>
                          <a:spcPct val="114000"/>
                        </a:lnSpc>
                        <a:spcBef>
                          <a:spcPct val="0"/>
                        </a:spcBef>
                        <a:spcAft>
                          <a:spcPts val="1000"/>
                        </a:spcAft>
                      </a:pPr>
                      <a:r>
                        <a:rPr lang="en-US" altLang="zh-CN" sz="1400" i="0">
                          <a:solidFill>
                            <a:srgbClr val="000000"/>
                          </a:solidFill>
                          <a:latin typeface="Times New Roman" panose="02020503050405090304"/>
                          <a:ea typeface="Times New Roman" panose="02020503050405090304"/>
                        </a:rPr>
                        <a:t>746.9957</a:t>
                      </a:r>
                      <a:endParaRPr lang="en-US" altLang="zh-CN" sz="1400" i="0">
                        <a:solidFill>
                          <a:srgbClr val="000000"/>
                        </a:solidFill>
                        <a:latin typeface="Times New Roman" panose="02020503050405090304"/>
                        <a:ea typeface="Times New Roman" panose="02020503050405090304"/>
                      </a:endParaRPr>
                    </a:p>
                  </a:txBody>
                  <a:tcPr marL="0" marR="0" marT="0" marB="0" anchor="ctr" anchorCtr="0">
                    <a:lnL>
                      <a:noFill/>
                    </a:lnL>
                    <a:lnR>
                      <a:noFill/>
                    </a:lnR>
                    <a:lnT>
                      <a:noFill/>
                    </a:lnT>
                    <a:lnB>
                      <a:noFill/>
                    </a:lnB>
                    <a:noFill/>
                  </a:tcPr>
                </a:tc>
                <a:tc>
                  <a:txBody>
                    <a:bodyPr/>
                    <a:p>
                      <a:pPr marL="68580" indent="0" algn="ctr" fontAlgn="ctr">
                        <a:lnSpc>
                          <a:spcPct val="114000"/>
                        </a:lnSpc>
                        <a:spcBef>
                          <a:spcPct val="0"/>
                        </a:spcBef>
                        <a:spcAft>
                          <a:spcPts val="1000"/>
                        </a:spcAft>
                      </a:pPr>
                      <a:r>
                        <a:rPr lang="en-US" altLang="zh-CN" sz="1400" i="0">
                          <a:solidFill>
                            <a:srgbClr val="000000"/>
                          </a:solidFill>
                          <a:latin typeface="Times New Roman" panose="02020503050405090304"/>
                          <a:ea typeface="Times New Roman" panose="02020503050405090304"/>
                        </a:rPr>
                        <a:t>80688.192</a:t>
                      </a:r>
                      <a:endParaRPr lang="en-US" altLang="zh-CN" sz="1400" i="0">
                        <a:solidFill>
                          <a:srgbClr val="000000"/>
                        </a:solidFill>
                        <a:latin typeface="Times New Roman" panose="02020503050405090304"/>
                        <a:ea typeface="Times New Roman" panose="02020503050405090304"/>
                      </a:endParaRPr>
                    </a:p>
                  </a:txBody>
                  <a:tcPr marL="0" marR="0" marT="0" marB="0" anchor="ctr" anchorCtr="0">
                    <a:lnL>
                      <a:noFill/>
                    </a:lnL>
                    <a:lnR>
                      <a:noFill/>
                    </a:lnR>
                    <a:lnT>
                      <a:noFill/>
                    </a:lnT>
                    <a:lnB>
                      <a:noFill/>
                    </a:lnB>
                    <a:noFill/>
                  </a:tcPr>
                </a:tc>
              </a:tr>
              <a:tr h="352425">
                <a:tc>
                  <a:txBody>
                    <a:bodyPr/>
                    <a:p>
                      <a:pPr marL="68580" indent="0" algn="ctr">
                        <a:lnSpc>
                          <a:spcPct val="114000"/>
                        </a:lnSpc>
                        <a:spcBef>
                          <a:spcPct val="0"/>
                        </a:spcBef>
                        <a:spcAft>
                          <a:spcPct val="0"/>
                        </a:spcAft>
                      </a:pPr>
                      <a:r>
                        <a:rPr lang="en-US" altLang="zh-CN" sz="1200">
                          <a:latin typeface="Times New Roman" panose="02020503050405090304"/>
                          <a:ea typeface="等线" panose="020F0502020204030204"/>
                        </a:rPr>
                        <a:t> </a:t>
                      </a:r>
                      <a:endParaRPr lang="en-US" altLang="zh-CN" sz="1200">
                        <a:latin typeface="Times New Roman" panose="02020503050405090304"/>
                        <a:ea typeface="等线" panose="020F0502020204030204"/>
                      </a:endParaRPr>
                    </a:p>
                  </a:txBody>
                  <a:tcPr marL="0" marR="0" marT="0" marB="0" anchor="t" anchorCtr="0">
                    <a:lnL>
                      <a:noFill/>
                    </a:lnL>
                    <a:lnR w="6350" cap="flat" cmpd="sng">
                      <a:solidFill>
                        <a:srgbClr val="000008"/>
                      </a:solidFill>
                      <a:prstDash val="solid"/>
                      <a:headEnd type="none" w="med" len="med"/>
                      <a:tailEnd type="none" w="med" len="med"/>
                    </a:lnR>
                    <a:lnT>
                      <a:noFill/>
                    </a:lnT>
                    <a:lnB>
                      <a:noFill/>
                    </a:lnB>
                    <a:noFill/>
                  </a:tcPr>
                </a:tc>
                <a:tc>
                  <a:txBody>
                    <a:bodyPr/>
                    <a:p>
                      <a:pPr marL="68580" indent="0" algn="ctr">
                        <a:lnSpc>
                          <a:spcPct val="114000"/>
                        </a:lnSpc>
                        <a:spcBef>
                          <a:spcPct val="0"/>
                        </a:spcBef>
                        <a:spcAft>
                          <a:spcPct val="0"/>
                        </a:spcAft>
                      </a:pPr>
                      <a:r>
                        <a:rPr lang="en-US" altLang="zh-CN" sz="1200">
                          <a:latin typeface="Times New Roman" panose="02020503050405090304"/>
                          <a:ea typeface="Times New Roman" panose="02020503050405090304"/>
                        </a:rPr>
                        <a:t>Informer</a:t>
                      </a:r>
                      <a:endParaRPr lang="en-US" altLang="zh-CN" sz="1200">
                        <a:latin typeface="Times New Roman" panose="02020503050405090304"/>
                        <a:ea typeface="Times New Roman" panose="02020503050405090304"/>
                      </a:endParaRPr>
                    </a:p>
                  </a:txBody>
                  <a:tcPr marL="0" marR="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a:noFill/>
                    </a:lnT>
                    <a:lnB>
                      <a:noFill/>
                    </a:lnB>
                    <a:noFill/>
                  </a:tcPr>
                </a:tc>
                <a:tc>
                  <a:txBody>
                    <a:bodyPr/>
                    <a:p>
                      <a:pPr marL="68580" indent="0" algn="ctr" fontAlgn="ctr">
                        <a:lnSpc>
                          <a:spcPct val="114000"/>
                        </a:lnSpc>
                        <a:spcBef>
                          <a:spcPct val="0"/>
                        </a:spcBef>
                        <a:spcAft>
                          <a:spcPts val="1000"/>
                        </a:spcAft>
                      </a:pPr>
                      <a:r>
                        <a:rPr lang="en-US" altLang="zh-CN" sz="1400" i="0">
                          <a:solidFill>
                            <a:srgbClr val="000000"/>
                          </a:solidFill>
                          <a:latin typeface="Times New Roman" panose="02020503050405090304"/>
                          <a:ea typeface="Times New Roman" panose="02020503050405090304"/>
                        </a:rPr>
                        <a:t>0.097111</a:t>
                      </a:r>
                      <a:endParaRPr lang="en-US" altLang="zh-CN" sz="1400" i="0">
                        <a:solidFill>
                          <a:srgbClr val="000000"/>
                        </a:solidFill>
                        <a:latin typeface="Times New Roman" panose="02020503050405090304"/>
                        <a:ea typeface="Times New Roman" panose="02020503050405090304"/>
                      </a:endParaRPr>
                    </a:p>
                  </a:txBody>
                  <a:tcPr marL="0" marR="0" marT="0" marB="0" anchor="ctr" anchorCtr="0">
                    <a:lnL w="6350" cap="flat" cmpd="sng">
                      <a:solidFill>
                        <a:srgbClr val="000008"/>
                      </a:solidFill>
                      <a:prstDash val="solid"/>
                      <a:headEnd type="none" w="med" len="med"/>
                      <a:tailEnd type="none" w="med" len="med"/>
                    </a:lnL>
                    <a:lnR>
                      <a:noFill/>
                    </a:lnR>
                    <a:lnT>
                      <a:noFill/>
                    </a:lnT>
                    <a:lnB>
                      <a:noFill/>
                    </a:lnB>
                    <a:noFill/>
                  </a:tcPr>
                </a:tc>
                <a:tc>
                  <a:txBody>
                    <a:bodyPr/>
                    <a:p>
                      <a:pPr marL="68580" indent="0" algn="ctr" fontAlgn="ctr">
                        <a:lnSpc>
                          <a:spcPct val="114000"/>
                        </a:lnSpc>
                        <a:spcBef>
                          <a:spcPct val="0"/>
                        </a:spcBef>
                        <a:spcAft>
                          <a:spcPts val="1000"/>
                        </a:spcAft>
                      </a:pPr>
                      <a:r>
                        <a:rPr lang="en-US" altLang="zh-CN" sz="1400" i="0">
                          <a:solidFill>
                            <a:srgbClr val="000000"/>
                          </a:solidFill>
                          <a:latin typeface="Times New Roman" panose="02020503050405090304"/>
                          <a:ea typeface="Times New Roman" panose="02020503050405090304"/>
                        </a:rPr>
                        <a:t>0.858081</a:t>
                      </a:r>
                      <a:endParaRPr lang="en-US" altLang="zh-CN" sz="1400" i="0">
                        <a:solidFill>
                          <a:srgbClr val="000000"/>
                        </a:solidFill>
                        <a:latin typeface="Times New Roman" panose="02020503050405090304"/>
                        <a:ea typeface="Times New Roman" panose="02020503050405090304"/>
                      </a:endParaRPr>
                    </a:p>
                  </a:txBody>
                  <a:tcPr marL="0" marR="0" marT="0" marB="0" anchor="ctr" anchorCtr="0">
                    <a:lnL>
                      <a:noFill/>
                    </a:lnL>
                    <a:lnR>
                      <a:noFill/>
                    </a:lnR>
                    <a:lnT>
                      <a:noFill/>
                    </a:lnT>
                    <a:lnB>
                      <a:noFill/>
                    </a:lnB>
                    <a:noFill/>
                  </a:tcPr>
                </a:tc>
                <a:tc>
                  <a:txBody>
                    <a:bodyPr/>
                    <a:p>
                      <a:pPr marL="68580" indent="0" algn="ctr" fontAlgn="ctr">
                        <a:lnSpc>
                          <a:spcPct val="114000"/>
                        </a:lnSpc>
                        <a:spcBef>
                          <a:spcPct val="0"/>
                        </a:spcBef>
                        <a:spcAft>
                          <a:spcPts val="1000"/>
                        </a:spcAft>
                      </a:pPr>
                      <a:r>
                        <a:rPr lang="en-US" altLang="zh-CN" sz="1400" i="0">
                          <a:solidFill>
                            <a:srgbClr val="000000"/>
                          </a:solidFill>
                          <a:latin typeface="Times New Roman" panose="02020503050405090304"/>
                          <a:ea typeface="Times New Roman" panose="02020503050405090304"/>
                        </a:rPr>
                        <a:t>780.5501</a:t>
                      </a:r>
                      <a:endParaRPr lang="en-US" altLang="zh-CN" sz="1400" i="0">
                        <a:solidFill>
                          <a:srgbClr val="000000"/>
                        </a:solidFill>
                        <a:latin typeface="Times New Roman" panose="02020503050405090304"/>
                        <a:ea typeface="Times New Roman" panose="02020503050405090304"/>
                      </a:endParaRPr>
                    </a:p>
                  </a:txBody>
                  <a:tcPr marL="0" marR="0" marT="0" marB="0" anchor="ctr" anchorCtr="0">
                    <a:lnL>
                      <a:noFill/>
                    </a:lnL>
                    <a:lnR>
                      <a:noFill/>
                    </a:lnR>
                    <a:lnT>
                      <a:noFill/>
                    </a:lnT>
                    <a:lnB>
                      <a:noFill/>
                    </a:lnB>
                    <a:noFill/>
                  </a:tcPr>
                </a:tc>
                <a:tc>
                  <a:txBody>
                    <a:bodyPr/>
                    <a:p>
                      <a:pPr marL="68580" indent="0" algn="ctr" fontAlgn="ctr">
                        <a:lnSpc>
                          <a:spcPct val="114000"/>
                        </a:lnSpc>
                        <a:spcBef>
                          <a:spcPct val="0"/>
                        </a:spcBef>
                        <a:spcAft>
                          <a:spcPts val="1000"/>
                        </a:spcAft>
                      </a:pPr>
                      <a:r>
                        <a:rPr lang="en-US" altLang="zh-CN" sz="1400" i="0">
                          <a:solidFill>
                            <a:srgbClr val="000000"/>
                          </a:solidFill>
                          <a:latin typeface="Times New Roman" panose="02020503050405090304"/>
                          <a:ea typeface="Times New Roman" panose="02020503050405090304"/>
                        </a:rPr>
                        <a:t>93277.248</a:t>
                      </a:r>
                      <a:endParaRPr lang="en-US" altLang="zh-CN" sz="1400" i="0">
                        <a:solidFill>
                          <a:srgbClr val="000000"/>
                        </a:solidFill>
                        <a:latin typeface="Times New Roman" panose="02020503050405090304"/>
                        <a:ea typeface="Times New Roman" panose="02020503050405090304"/>
                      </a:endParaRPr>
                    </a:p>
                  </a:txBody>
                  <a:tcPr marL="0" marR="0" marT="0" marB="0" anchor="ctr" anchorCtr="0">
                    <a:lnL>
                      <a:noFill/>
                    </a:lnL>
                    <a:lnR>
                      <a:noFill/>
                    </a:lnR>
                    <a:lnT>
                      <a:noFill/>
                    </a:lnT>
                    <a:lnB>
                      <a:noFill/>
                    </a:lnB>
                    <a:noFill/>
                  </a:tcPr>
                </a:tc>
              </a:tr>
              <a:tr h="353060">
                <a:tc>
                  <a:txBody>
                    <a:bodyPr/>
                    <a:p>
                      <a:pPr marL="68580" indent="0" algn="ctr">
                        <a:lnSpc>
                          <a:spcPct val="114000"/>
                        </a:lnSpc>
                        <a:spcBef>
                          <a:spcPct val="0"/>
                        </a:spcBef>
                        <a:spcAft>
                          <a:spcPct val="0"/>
                        </a:spcAft>
                      </a:pPr>
                      <a:r>
                        <a:rPr lang="en-US" altLang="zh-CN" sz="1200">
                          <a:latin typeface="Times New Roman" panose="02020503050405090304"/>
                          <a:ea typeface="等线" panose="020F0502020204030204"/>
                        </a:rPr>
                        <a:t> </a:t>
                      </a:r>
                      <a:endParaRPr lang="en-US" altLang="zh-CN" sz="1200">
                        <a:latin typeface="Times New Roman" panose="02020503050405090304"/>
                        <a:ea typeface="等线" panose="020F0502020204030204"/>
                      </a:endParaRPr>
                    </a:p>
                  </a:txBody>
                  <a:tcPr marL="0" marR="0" marT="0" marB="0" anchor="t" anchorCtr="0">
                    <a:lnL>
                      <a:noFill/>
                    </a:lnL>
                    <a:lnR w="6350" cap="flat" cmpd="sng">
                      <a:solidFill>
                        <a:srgbClr val="000008"/>
                      </a:solidFill>
                      <a:prstDash val="solid"/>
                      <a:headEnd type="none" w="med" len="med"/>
                      <a:tailEnd type="none" w="med" len="med"/>
                    </a:lnR>
                    <a:lnT>
                      <a:noFill/>
                    </a:lnT>
                    <a:lnB>
                      <a:noFill/>
                    </a:lnB>
                    <a:noFill/>
                  </a:tcPr>
                </a:tc>
                <a:tc>
                  <a:txBody>
                    <a:bodyPr/>
                    <a:p>
                      <a:pPr marL="68580" indent="0" algn="ctr">
                        <a:lnSpc>
                          <a:spcPct val="114000"/>
                        </a:lnSpc>
                        <a:spcBef>
                          <a:spcPct val="0"/>
                        </a:spcBef>
                        <a:spcAft>
                          <a:spcPct val="0"/>
                        </a:spcAft>
                      </a:pPr>
                      <a:r>
                        <a:rPr lang="en-US" altLang="zh-CN" sz="1200">
                          <a:latin typeface="Times New Roman" panose="02020503050405090304"/>
                          <a:ea typeface="Times New Roman" panose="02020503050405090304"/>
                        </a:rPr>
                        <a:t>Informer</a:t>
                      </a:r>
                      <a:r>
                        <a:rPr lang="en-US" altLang="zh-CN" sz="1200">
                          <a:latin typeface="Times New Roman" panose="02020503050405090304"/>
                          <a:ea typeface="等线" panose="020F0502020204030204"/>
                        </a:rPr>
                        <a:t>L1</a:t>
                      </a:r>
                      <a:endParaRPr lang="en-US" altLang="zh-CN" sz="1200">
                        <a:latin typeface="Times New Roman" panose="02020503050405090304"/>
                        <a:ea typeface="等线" panose="020F0502020204030204"/>
                      </a:endParaRPr>
                    </a:p>
                  </a:txBody>
                  <a:tcPr marL="0" marR="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a:noFill/>
                    </a:lnT>
                    <a:lnB>
                      <a:noFill/>
                    </a:lnB>
                    <a:noFill/>
                  </a:tcPr>
                </a:tc>
                <a:tc>
                  <a:txBody>
                    <a:bodyPr/>
                    <a:p>
                      <a:pPr marL="68580" indent="0" algn="ctr" fontAlgn="ctr">
                        <a:lnSpc>
                          <a:spcPct val="114000"/>
                        </a:lnSpc>
                        <a:spcBef>
                          <a:spcPct val="0"/>
                        </a:spcBef>
                        <a:spcAft>
                          <a:spcPts val="1000"/>
                        </a:spcAft>
                      </a:pPr>
                      <a:r>
                        <a:rPr lang="en-US" altLang="zh-CN" sz="1400" i="0">
                          <a:solidFill>
                            <a:srgbClr val="000000"/>
                          </a:solidFill>
                          <a:latin typeface="Times New Roman" panose="02020503050405090304"/>
                          <a:ea typeface="Times New Roman" panose="02020503050405090304"/>
                        </a:rPr>
                        <a:t>0.038366</a:t>
                      </a:r>
                      <a:endParaRPr lang="en-US" altLang="zh-CN" sz="1400" i="0">
                        <a:solidFill>
                          <a:srgbClr val="000000"/>
                        </a:solidFill>
                        <a:latin typeface="Times New Roman" panose="02020503050405090304"/>
                        <a:ea typeface="Times New Roman" panose="02020503050405090304"/>
                      </a:endParaRPr>
                    </a:p>
                  </a:txBody>
                  <a:tcPr marL="0" marR="0" marT="0" marB="0" anchor="ctr" anchorCtr="0">
                    <a:lnL w="6350" cap="flat" cmpd="sng">
                      <a:solidFill>
                        <a:srgbClr val="000008"/>
                      </a:solidFill>
                      <a:prstDash val="solid"/>
                      <a:headEnd type="none" w="med" len="med"/>
                      <a:tailEnd type="none" w="med" len="med"/>
                    </a:lnL>
                    <a:lnR>
                      <a:noFill/>
                    </a:lnR>
                    <a:lnT>
                      <a:noFill/>
                    </a:lnT>
                    <a:lnB>
                      <a:noFill/>
                    </a:lnB>
                    <a:noFill/>
                  </a:tcPr>
                </a:tc>
                <a:tc>
                  <a:txBody>
                    <a:bodyPr/>
                    <a:p>
                      <a:pPr marL="68580" indent="0" algn="ctr" fontAlgn="ctr">
                        <a:lnSpc>
                          <a:spcPct val="114000"/>
                        </a:lnSpc>
                        <a:spcBef>
                          <a:spcPct val="0"/>
                        </a:spcBef>
                        <a:spcAft>
                          <a:spcPts val="1000"/>
                        </a:spcAft>
                      </a:pPr>
                      <a:r>
                        <a:rPr lang="en-US" altLang="zh-CN" sz="1400" i="0">
                          <a:solidFill>
                            <a:srgbClr val="000000"/>
                          </a:solidFill>
                          <a:latin typeface="Times New Roman" panose="02020503050405090304"/>
                          <a:ea typeface="Times New Roman" panose="02020503050405090304"/>
                        </a:rPr>
                        <a:t>0.918518</a:t>
                      </a:r>
                      <a:endParaRPr lang="en-US" altLang="zh-CN" sz="1400" i="0">
                        <a:solidFill>
                          <a:srgbClr val="000000"/>
                        </a:solidFill>
                        <a:latin typeface="Times New Roman" panose="02020503050405090304"/>
                        <a:ea typeface="Times New Roman" panose="02020503050405090304"/>
                      </a:endParaRPr>
                    </a:p>
                  </a:txBody>
                  <a:tcPr marL="0" marR="0" marT="0" marB="0" anchor="ctr" anchorCtr="0">
                    <a:lnL>
                      <a:noFill/>
                    </a:lnL>
                    <a:lnR>
                      <a:noFill/>
                    </a:lnR>
                    <a:lnT>
                      <a:noFill/>
                    </a:lnT>
                    <a:lnB>
                      <a:noFill/>
                    </a:lnB>
                    <a:noFill/>
                  </a:tcPr>
                </a:tc>
                <a:tc>
                  <a:txBody>
                    <a:bodyPr/>
                    <a:p>
                      <a:pPr marL="68580" indent="0" algn="ctr" fontAlgn="ctr">
                        <a:lnSpc>
                          <a:spcPct val="114000"/>
                        </a:lnSpc>
                        <a:spcBef>
                          <a:spcPct val="0"/>
                        </a:spcBef>
                        <a:spcAft>
                          <a:spcPts val="1000"/>
                        </a:spcAft>
                      </a:pPr>
                      <a:r>
                        <a:rPr lang="en-US" altLang="zh-CN" sz="1400" i="0">
                          <a:solidFill>
                            <a:srgbClr val="000000"/>
                          </a:solidFill>
                          <a:latin typeface="Times New Roman" panose="02020503050405090304"/>
                          <a:ea typeface="Times New Roman" panose="02020503050405090304"/>
                        </a:rPr>
                        <a:t>780.5501</a:t>
                      </a:r>
                      <a:endParaRPr lang="en-US" altLang="zh-CN" sz="1400" i="0">
                        <a:solidFill>
                          <a:srgbClr val="000000"/>
                        </a:solidFill>
                        <a:latin typeface="Times New Roman" panose="02020503050405090304"/>
                        <a:ea typeface="Times New Roman" panose="02020503050405090304"/>
                      </a:endParaRPr>
                    </a:p>
                  </a:txBody>
                  <a:tcPr marL="0" marR="0" marT="0" marB="0" anchor="ctr" anchorCtr="0">
                    <a:lnL>
                      <a:noFill/>
                    </a:lnL>
                    <a:lnR>
                      <a:noFill/>
                    </a:lnR>
                    <a:lnT>
                      <a:noFill/>
                    </a:lnT>
                    <a:lnB>
                      <a:noFill/>
                    </a:lnB>
                    <a:noFill/>
                  </a:tcPr>
                </a:tc>
                <a:tc>
                  <a:txBody>
                    <a:bodyPr/>
                    <a:p>
                      <a:pPr marL="68580" indent="0" algn="ctr" fontAlgn="ctr">
                        <a:lnSpc>
                          <a:spcPct val="114000"/>
                        </a:lnSpc>
                        <a:spcBef>
                          <a:spcPct val="0"/>
                        </a:spcBef>
                        <a:spcAft>
                          <a:spcPts val="1000"/>
                        </a:spcAft>
                      </a:pPr>
                      <a:r>
                        <a:rPr lang="en-US" altLang="zh-CN" sz="1400" i="0">
                          <a:solidFill>
                            <a:srgbClr val="000000"/>
                          </a:solidFill>
                          <a:latin typeface="Times New Roman" panose="02020503050405090304"/>
                          <a:ea typeface="Times New Roman" panose="02020503050405090304"/>
                        </a:rPr>
                        <a:t>93277.248</a:t>
                      </a:r>
                      <a:endParaRPr lang="en-US" altLang="zh-CN" sz="1400" i="0">
                        <a:solidFill>
                          <a:srgbClr val="000000"/>
                        </a:solidFill>
                        <a:latin typeface="Times New Roman" panose="02020503050405090304"/>
                        <a:ea typeface="Times New Roman" panose="02020503050405090304"/>
                      </a:endParaRPr>
                    </a:p>
                  </a:txBody>
                  <a:tcPr marL="0" marR="0" marT="0" marB="0" anchor="ctr" anchorCtr="0">
                    <a:lnL>
                      <a:noFill/>
                    </a:lnL>
                    <a:lnR>
                      <a:noFill/>
                    </a:lnR>
                    <a:lnT>
                      <a:noFill/>
                    </a:lnT>
                    <a:lnB>
                      <a:noFill/>
                    </a:lnB>
                    <a:noFill/>
                  </a:tcPr>
                </a:tc>
              </a:tr>
              <a:tr h="251460">
                <a:tc>
                  <a:txBody>
                    <a:bodyPr/>
                    <a:p>
                      <a:pPr marL="68580" indent="0" algn="ctr">
                        <a:lnSpc>
                          <a:spcPct val="114000"/>
                        </a:lnSpc>
                        <a:spcBef>
                          <a:spcPct val="0"/>
                        </a:spcBef>
                        <a:spcAft>
                          <a:spcPct val="0"/>
                        </a:spcAft>
                      </a:pPr>
                      <a:r>
                        <a:rPr lang="en-US" altLang="zh-CN" sz="1200">
                          <a:latin typeface="Times New Roman" panose="02020503050405090304"/>
                          <a:ea typeface="等线" panose="020F0502020204030204"/>
                        </a:rPr>
                        <a:t> </a:t>
                      </a:r>
                      <a:endParaRPr lang="en-US" altLang="zh-CN" sz="1200">
                        <a:latin typeface="Times New Roman" panose="02020503050405090304"/>
                        <a:ea typeface="等线" panose="020F0502020204030204"/>
                      </a:endParaRPr>
                    </a:p>
                  </a:txBody>
                  <a:tcPr marL="0" marR="0" marT="0" marB="0" anchor="t" anchorCtr="0">
                    <a:lnL>
                      <a:noFill/>
                    </a:lnL>
                    <a:lnR w="6350" cap="flat" cmpd="sng">
                      <a:solidFill>
                        <a:srgbClr val="000008"/>
                      </a:solidFill>
                      <a:prstDash val="solid"/>
                      <a:headEnd type="none" w="med" len="med"/>
                      <a:tailEnd type="none" w="med" len="med"/>
                    </a:lnR>
                    <a:lnT>
                      <a:noFill/>
                    </a:lnT>
                    <a:lnB w="6350" cap="flat" cmpd="sng">
                      <a:solidFill>
                        <a:srgbClr val="000008"/>
                      </a:solidFill>
                      <a:prstDash val="solid"/>
                      <a:headEnd type="none" w="med" len="med"/>
                      <a:tailEnd type="none" w="med" len="med"/>
                    </a:lnB>
                    <a:noFill/>
                  </a:tcPr>
                </a:tc>
                <a:tc>
                  <a:txBody>
                    <a:bodyPr/>
                    <a:p>
                      <a:pPr marL="68580" indent="0" algn="ctr">
                        <a:lnSpc>
                          <a:spcPct val="114000"/>
                        </a:lnSpc>
                        <a:spcBef>
                          <a:spcPct val="0"/>
                        </a:spcBef>
                        <a:spcAft>
                          <a:spcPct val="0"/>
                        </a:spcAft>
                      </a:pPr>
                      <a:r>
                        <a:rPr lang="en-US" altLang="zh-CN" sz="1200">
                          <a:latin typeface="Times New Roman" panose="02020503050405090304"/>
                          <a:ea typeface="Times New Roman" panose="02020503050405090304"/>
                        </a:rPr>
                        <a:t>Informer</a:t>
                      </a:r>
                      <a:r>
                        <a:rPr lang="en-US" altLang="zh-CN" sz="1200">
                          <a:latin typeface="Times New Roman" panose="02020503050405090304"/>
                          <a:ea typeface="等线" panose="020F0502020204030204"/>
                        </a:rPr>
                        <a:t>L2</a:t>
                      </a:r>
                      <a:endParaRPr lang="en-US" altLang="zh-CN" sz="1200">
                        <a:latin typeface="Times New Roman" panose="02020503050405090304"/>
                        <a:ea typeface="等线" panose="020F0502020204030204"/>
                      </a:endParaRPr>
                    </a:p>
                  </a:txBody>
                  <a:tcPr marL="0" marR="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a:noFill/>
                    </a:lnT>
                    <a:lnB w="6350" cap="flat" cmpd="sng">
                      <a:solidFill>
                        <a:srgbClr val="000008"/>
                      </a:solidFill>
                      <a:prstDash val="solid"/>
                      <a:headEnd type="none" w="med" len="med"/>
                      <a:tailEnd type="none" w="med" len="med"/>
                    </a:lnB>
                    <a:noFill/>
                  </a:tcPr>
                </a:tc>
                <a:tc>
                  <a:txBody>
                    <a:bodyPr/>
                    <a:p>
                      <a:pPr marL="68580" indent="0" algn="ctr" fontAlgn="ctr">
                        <a:lnSpc>
                          <a:spcPct val="114000"/>
                        </a:lnSpc>
                        <a:spcBef>
                          <a:spcPct val="0"/>
                        </a:spcBef>
                        <a:spcAft>
                          <a:spcPts val="1000"/>
                        </a:spcAft>
                      </a:pPr>
                      <a:r>
                        <a:rPr lang="en-US" altLang="zh-CN" sz="1400" i="0">
                          <a:solidFill>
                            <a:srgbClr val="000000"/>
                          </a:solidFill>
                          <a:latin typeface="Times New Roman" panose="02020503050405090304"/>
                          <a:ea typeface="Times New Roman" panose="02020503050405090304"/>
                        </a:rPr>
                        <a:t>0.060463</a:t>
                      </a:r>
                      <a:endParaRPr lang="en-US" altLang="zh-CN" sz="1400" i="0">
                        <a:solidFill>
                          <a:srgbClr val="000000"/>
                        </a:solidFill>
                        <a:latin typeface="Times New Roman" panose="02020503050405090304"/>
                        <a:ea typeface="Times New Roman" panose="02020503050405090304"/>
                      </a:endParaRPr>
                    </a:p>
                  </a:txBody>
                  <a:tcPr marL="0" marR="0" marT="0" marB="0" anchor="ctr" anchorCtr="0">
                    <a:lnL w="6350" cap="flat" cmpd="sng">
                      <a:solidFill>
                        <a:srgbClr val="000008"/>
                      </a:solidFill>
                      <a:prstDash val="solid"/>
                      <a:headEnd type="none" w="med" len="med"/>
                      <a:tailEnd type="none" w="med" len="med"/>
                    </a:lnL>
                    <a:lnR>
                      <a:noFill/>
                    </a:lnR>
                    <a:lnT>
                      <a:noFill/>
                    </a:lnT>
                    <a:lnB w="6350" cap="flat" cmpd="sng">
                      <a:solidFill>
                        <a:srgbClr val="000008"/>
                      </a:solidFill>
                      <a:prstDash val="solid"/>
                      <a:headEnd type="none" w="med" len="med"/>
                      <a:tailEnd type="none" w="med" len="med"/>
                    </a:lnB>
                    <a:noFill/>
                  </a:tcPr>
                </a:tc>
                <a:tc>
                  <a:txBody>
                    <a:bodyPr/>
                    <a:p>
                      <a:pPr marL="68580" indent="0" algn="ctr" fontAlgn="ctr">
                        <a:lnSpc>
                          <a:spcPct val="114000"/>
                        </a:lnSpc>
                        <a:spcBef>
                          <a:spcPct val="0"/>
                        </a:spcBef>
                        <a:spcAft>
                          <a:spcPts val="1000"/>
                        </a:spcAft>
                      </a:pPr>
                      <a:r>
                        <a:rPr lang="en-US" altLang="zh-CN" sz="1400" i="0">
                          <a:solidFill>
                            <a:srgbClr val="000000"/>
                          </a:solidFill>
                          <a:latin typeface="Times New Roman" panose="02020503050405090304"/>
                          <a:ea typeface="Times New Roman" panose="02020503050405090304"/>
                        </a:rPr>
                        <a:t>0.890736</a:t>
                      </a:r>
                      <a:endParaRPr lang="en-US" altLang="zh-CN" sz="1400" i="0">
                        <a:solidFill>
                          <a:srgbClr val="000000"/>
                        </a:solidFill>
                        <a:latin typeface="Times New Roman" panose="02020503050405090304"/>
                        <a:ea typeface="Times New Roman" panose="02020503050405090304"/>
                      </a:endParaRPr>
                    </a:p>
                  </a:txBody>
                  <a:tcPr marL="0" marR="0" marT="0" marB="0" anchor="ctr" anchorCtr="0">
                    <a:lnL>
                      <a:noFill/>
                    </a:lnL>
                    <a:lnR>
                      <a:noFill/>
                    </a:lnR>
                    <a:lnT>
                      <a:noFill/>
                    </a:lnT>
                    <a:lnB w="6350" cap="flat" cmpd="sng">
                      <a:solidFill>
                        <a:srgbClr val="000008"/>
                      </a:solidFill>
                      <a:prstDash val="solid"/>
                      <a:headEnd type="none" w="med" len="med"/>
                      <a:tailEnd type="none" w="med" len="med"/>
                    </a:lnB>
                    <a:noFill/>
                  </a:tcPr>
                </a:tc>
                <a:tc>
                  <a:txBody>
                    <a:bodyPr/>
                    <a:p>
                      <a:pPr marL="68580" indent="0" algn="ctr" fontAlgn="ctr">
                        <a:lnSpc>
                          <a:spcPct val="114000"/>
                        </a:lnSpc>
                        <a:spcBef>
                          <a:spcPct val="0"/>
                        </a:spcBef>
                        <a:spcAft>
                          <a:spcPts val="1000"/>
                        </a:spcAft>
                      </a:pPr>
                      <a:r>
                        <a:rPr lang="en-US" altLang="zh-CN" sz="1400" i="0">
                          <a:solidFill>
                            <a:srgbClr val="000000"/>
                          </a:solidFill>
                          <a:latin typeface="Times New Roman" panose="02020503050405090304"/>
                          <a:ea typeface="Times New Roman" panose="02020503050405090304"/>
                        </a:rPr>
                        <a:t>780.5501</a:t>
                      </a:r>
                      <a:endParaRPr lang="en-US" altLang="zh-CN" sz="1400" i="0">
                        <a:solidFill>
                          <a:srgbClr val="000000"/>
                        </a:solidFill>
                        <a:latin typeface="Times New Roman" panose="02020503050405090304"/>
                        <a:ea typeface="Times New Roman" panose="02020503050405090304"/>
                      </a:endParaRPr>
                    </a:p>
                  </a:txBody>
                  <a:tcPr marL="0" marR="0" marT="0" marB="0" anchor="ctr" anchorCtr="0">
                    <a:lnL>
                      <a:noFill/>
                    </a:lnL>
                    <a:lnR>
                      <a:noFill/>
                    </a:lnR>
                    <a:lnT>
                      <a:noFill/>
                    </a:lnT>
                    <a:lnB w="6350" cap="flat" cmpd="sng">
                      <a:solidFill>
                        <a:srgbClr val="000008"/>
                      </a:solidFill>
                      <a:prstDash val="solid"/>
                      <a:headEnd type="none" w="med" len="med"/>
                      <a:tailEnd type="none" w="med" len="med"/>
                    </a:lnB>
                    <a:noFill/>
                  </a:tcPr>
                </a:tc>
                <a:tc>
                  <a:txBody>
                    <a:bodyPr/>
                    <a:p>
                      <a:pPr marL="68580" indent="0" algn="ctr" fontAlgn="ctr">
                        <a:lnSpc>
                          <a:spcPct val="114000"/>
                        </a:lnSpc>
                        <a:spcBef>
                          <a:spcPct val="0"/>
                        </a:spcBef>
                        <a:spcAft>
                          <a:spcPts val="1000"/>
                        </a:spcAft>
                      </a:pPr>
                      <a:r>
                        <a:rPr lang="en-US" altLang="zh-CN" sz="1400" i="0">
                          <a:solidFill>
                            <a:srgbClr val="000000"/>
                          </a:solidFill>
                          <a:latin typeface="Times New Roman" panose="02020503050405090304"/>
                          <a:ea typeface="Times New Roman" panose="02020503050405090304"/>
                        </a:rPr>
                        <a:t>93277.248</a:t>
                      </a:r>
                      <a:endParaRPr lang="en-US" altLang="zh-CN" sz="1400" i="0">
                        <a:solidFill>
                          <a:srgbClr val="000000"/>
                        </a:solidFill>
                        <a:latin typeface="Times New Roman" panose="02020503050405090304"/>
                        <a:ea typeface="Times New Roman" panose="02020503050405090304"/>
                      </a:endParaRPr>
                    </a:p>
                  </a:txBody>
                  <a:tcPr marL="0" marR="0" marT="0" marB="0" anchor="ctr" anchorCtr="0">
                    <a:lnL>
                      <a:noFill/>
                    </a:lnL>
                    <a:lnR>
                      <a:noFill/>
                    </a:lnR>
                    <a:lnT>
                      <a:noFill/>
                    </a:lnT>
                    <a:lnB w="6350" cap="flat" cmpd="sng">
                      <a:solidFill>
                        <a:srgbClr val="000008"/>
                      </a:solidFill>
                      <a:prstDash val="solid"/>
                      <a:headEnd type="none" w="med" len="med"/>
                      <a:tailEnd type="none" w="med" len="med"/>
                    </a:lnB>
                    <a:noFill/>
                  </a:tcPr>
                </a:tc>
              </a:tr>
              <a:tr h="252095">
                <a:tc>
                  <a:txBody>
                    <a:bodyPr/>
                    <a:p>
                      <a:pPr marL="68580" indent="0" algn="ctr">
                        <a:lnSpc>
                          <a:spcPct val="114000"/>
                        </a:lnSpc>
                        <a:spcBef>
                          <a:spcPct val="0"/>
                        </a:spcBef>
                        <a:spcAft>
                          <a:spcPct val="0"/>
                        </a:spcAft>
                      </a:pPr>
                      <a:r>
                        <a:rPr lang="en-US" altLang="zh-CN" sz="1200">
                          <a:latin typeface="Times New Roman" panose="02020503050405090304"/>
                          <a:ea typeface="等线" panose="020F0502020204030204"/>
                        </a:rPr>
                        <a:t> </a:t>
                      </a:r>
                      <a:endParaRPr lang="en-US" altLang="zh-CN" sz="1200">
                        <a:latin typeface="Times New Roman" panose="02020503050405090304"/>
                        <a:ea typeface="等线" panose="020F0502020204030204"/>
                      </a:endParaRPr>
                    </a:p>
                  </a:txBody>
                  <a:tcPr marL="0" marR="0" marT="0" marB="0" anchor="t" anchorCtr="0">
                    <a:lnL>
                      <a:noFill/>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a:noFill/>
                    </a:lnB>
                    <a:noFill/>
                  </a:tcPr>
                </a:tc>
                <a:tc>
                  <a:txBody>
                    <a:bodyPr/>
                    <a:p>
                      <a:pPr marL="68580" indent="0" algn="ctr">
                        <a:lnSpc>
                          <a:spcPct val="114000"/>
                        </a:lnSpc>
                        <a:spcBef>
                          <a:spcPct val="0"/>
                        </a:spcBef>
                        <a:spcAft>
                          <a:spcPct val="0"/>
                        </a:spcAft>
                      </a:pPr>
                      <a:r>
                        <a:rPr lang="en-US" altLang="zh-CN" sz="1200">
                          <a:latin typeface="Times New Roman" panose="02020503050405090304"/>
                          <a:ea typeface="Times New Roman" panose="02020503050405090304"/>
                        </a:rPr>
                        <a:t>Transformer</a:t>
                      </a:r>
                      <a:endParaRPr lang="en-US" altLang="zh-CN" sz="1200">
                        <a:latin typeface="Times New Roman" panose="02020503050405090304"/>
                        <a:ea typeface="Times New Roman" panose="02020503050405090304"/>
                      </a:endParaRPr>
                    </a:p>
                  </a:txBody>
                  <a:tcPr marL="0" marR="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a:noFill/>
                    </a:lnB>
                    <a:noFill/>
                  </a:tcPr>
                </a:tc>
                <a:tc>
                  <a:txBody>
                    <a:bodyPr/>
                    <a:p>
                      <a:pPr marL="68580" indent="0" algn="ctr" fontAlgn="ctr">
                        <a:lnSpc>
                          <a:spcPct val="114000"/>
                        </a:lnSpc>
                        <a:spcBef>
                          <a:spcPct val="0"/>
                        </a:spcBef>
                        <a:spcAft>
                          <a:spcPts val="1000"/>
                        </a:spcAft>
                      </a:pPr>
                      <a:r>
                        <a:rPr lang="en-US" altLang="zh-CN" sz="1400" i="0">
                          <a:solidFill>
                            <a:srgbClr val="000000"/>
                          </a:solidFill>
                          <a:latin typeface="Times New Roman" panose="02020503050405090304"/>
                          <a:ea typeface="Times New Roman" panose="02020503050405090304"/>
                        </a:rPr>
                        <a:t>0.452141</a:t>
                      </a:r>
                      <a:endParaRPr lang="en-US" altLang="zh-CN" sz="1400" i="0">
                        <a:solidFill>
                          <a:srgbClr val="000000"/>
                        </a:solidFill>
                        <a:latin typeface="Times New Roman" panose="02020503050405090304"/>
                        <a:ea typeface="Times New Roman" panose="02020503050405090304"/>
                      </a:endParaRPr>
                    </a:p>
                  </a:txBody>
                  <a:tcPr marL="0" marR="0" marT="0" marB="0" anchor="ctr" anchorCtr="0">
                    <a:lnL w="6350" cap="flat" cmpd="sng">
                      <a:solidFill>
                        <a:srgbClr val="000008"/>
                      </a:solidFill>
                      <a:prstDash val="solid"/>
                      <a:headEnd type="none" w="med" len="med"/>
                      <a:tailEnd type="none" w="med" len="med"/>
                    </a:lnL>
                    <a:lnR>
                      <a:noFill/>
                    </a:lnR>
                    <a:lnT w="6350" cap="flat" cmpd="sng">
                      <a:solidFill>
                        <a:srgbClr val="000008"/>
                      </a:solidFill>
                      <a:prstDash val="solid"/>
                      <a:headEnd type="none" w="med" len="med"/>
                      <a:tailEnd type="none" w="med" len="med"/>
                    </a:lnT>
                    <a:lnB>
                      <a:noFill/>
                    </a:lnB>
                    <a:noFill/>
                  </a:tcPr>
                </a:tc>
                <a:tc>
                  <a:txBody>
                    <a:bodyPr/>
                    <a:p>
                      <a:pPr marL="68580" indent="0" algn="ctr" fontAlgn="ctr">
                        <a:lnSpc>
                          <a:spcPct val="114000"/>
                        </a:lnSpc>
                        <a:spcBef>
                          <a:spcPct val="0"/>
                        </a:spcBef>
                        <a:spcAft>
                          <a:spcPts val="1000"/>
                        </a:spcAft>
                      </a:pPr>
                      <a:r>
                        <a:rPr lang="en-US" altLang="zh-CN" sz="1400" i="0">
                          <a:solidFill>
                            <a:srgbClr val="000000"/>
                          </a:solidFill>
                          <a:latin typeface="Times New Roman" panose="02020503050405090304"/>
                          <a:ea typeface="Times New Roman" panose="02020503050405090304"/>
                        </a:rPr>
                        <a:t>0.485612</a:t>
                      </a:r>
                      <a:endParaRPr lang="en-US" altLang="zh-CN" sz="1400" i="0">
                        <a:solidFill>
                          <a:srgbClr val="000000"/>
                        </a:solidFill>
                        <a:latin typeface="Times New Roman" panose="02020503050405090304"/>
                        <a:ea typeface="Times New Roman" panose="02020503050405090304"/>
                      </a:endParaRPr>
                    </a:p>
                  </a:txBody>
                  <a:tcPr marL="0" marR="0" marT="0" marB="0" anchor="ctr" anchorCtr="0">
                    <a:lnL>
                      <a:noFill/>
                    </a:lnL>
                    <a:lnR>
                      <a:noFill/>
                    </a:lnR>
                    <a:lnT w="6350" cap="flat" cmpd="sng">
                      <a:solidFill>
                        <a:srgbClr val="000008"/>
                      </a:solidFill>
                      <a:prstDash val="solid"/>
                      <a:headEnd type="none" w="med" len="med"/>
                      <a:tailEnd type="none" w="med" len="med"/>
                    </a:lnT>
                    <a:lnB>
                      <a:noFill/>
                    </a:lnB>
                    <a:noFill/>
                  </a:tcPr>
                </a:tc>
                <a:tc>
                  <a:txBody>
                    <a:bodyPr/>
                    <a:p>
                      <a:pPr marL="68580" indent="0" algn="ctr" fontAlgn="ctr">
                        <a:lnSpc>
                          <a:spcPct val="114000"/>
                        </a:lnSpc>
                        <a:spcBef>
                          <a:spcPct val="0"/>
                        </a:spcBef>
                        <a:spcAft>
                          <a:spcPts val="1000"/>
                        </a:spcAft>
                      </a:pPr>
                      <a:r>
                        <a:rPr lang="en-US" altLang="zh-CN" sz="1400" i="0">
                          <a:solidFill>
                            <a:srgbClr val="000000"/>
                          </a:solidFill>
                          <a:latin typeface="Times New Roman" panose="02020503050405090304"/>
                          <a:ea typeface="Times New Roman" panose="02020503050405090304"/>
                        </a:rPr>
                        <a:t>806.8301</a:t>
                      </a:r>
                      <a:endParaRPr lang="en-US" altLang="zh-CN" sz="1400" i="0">
                        <a:solidFill>
                          <a:srgbClr val="000000"/>
                        </a:solidFill>
                        <a:latin typeface="Times New Roman" panose="02020503050405090304"/>
                        <a:ea typeface="Times New Roman" panose="02020503050405090304"/>
                      </a:endParaRPr>
                    </a:p>
                  </a:txBody>
                  <a:tcPr marL="0" marR="0" marT="0" marB="0" anchor="ctr" anchorCtr="0">
                    <a:lnL>
                      <a:noFill/>
                    </a:lnL>
                    <a:lnR>
                      <a:noFill/>
                    </a:lnR>
                    <a:lnT w="6350" cap="flat" cmpd="sng">
                      <a:solidFill>
                        <a:srgbClr val="000008"/>
                      </a:solidFill>
                      <a:prstDash val="solid"/>
                      <a:headEnd type="none" w="med" len="med"/>
                      <a:tailEnd type="none" w="med" len="med"/>
                    </a:lnT>
                    <a:lnB>
                      <a:noFill/>
                    </a:lnB>
                    <a:noFill/>
                  </a:tcPr>
                </a:tc>
                <a:tc>
                  <a:txBody>
                    <a:bodyPr/>
                    <a:p>
                      <a:pPr marL="68580" indent="0" algn="ctr" fontAlgn="ctr">
                        <a:lnSpc>
                          <a:spcPct val="114000"/>
                        </a:lnSpc>
                        <a:spcBef>
                          <a:spcPct val="0"/>
                        </a:spcBef>
                        <a:spcAft>
                          <a:spcPts val="1000"/>
                        </a:spcAft>
                      </a:pPr>
                      <a:r>
                        <a:rPr lang="en-US" altLang="zh-CN" sz="1400" i="0">
                          <a:solidFill>
                            <a:srgbClr val="000000"/>
                          </a:solidFill>
                          <a:latin typeface="Times New Roman" panose="02020503050405090304"/>
                          <a:ea typeface="Times New Roman" panose="02020503050405090304"/>
                        </a:rPr>
                        <a:t>80688.192</a:t>
                      </a:r>
                      <a:endParaRPr lang="en-US" altLang="zh-CN" sz="1400" i="0">
                        <a:solidFill>
                          <a:srgbClr val="000000"/>
                        </a:solidFill>
                        <a:latin typeface="Times New Roman" panose="02020503050405090304"/>
                        <a:ea typeface="Times New Roman" panose="02020503050405090304"/>
                      </a:endParaRPr>
                    </a:p>
                  </a:txBody>
                  <a:tcPr marL="0" marR="0" marT="0" marB="0" anchor="ctr" anchorCtr="0">
                    <a:lnL>
                      <a:noFill/>
                    </a:lnL>
                    <a:lnR>
                      <a:noFill/>
                    </a:lnR>
                    <a:lnT w="6350" cap="flat" cmpd="sng">
                      <a:solidFill>
                        <a:srgbClr val="000008"/>
                      </a:solidFill>
                      <a:prstDash val="solid"/>
                      <a:headEnd type="none" w="med" len="med"/>
                      <a:tailEnd type="none" w="med" len="med"/>
                    </a:lnT>
                    <a:lnB>
                      <a:noFill/>
                    </a:lnB>
                    <a:noFill/>
                  </a:tcPr>
                </a:tc>
              </a:tr>
              <a:tr h="252095">
                <a:tc>
                  <a:txBody>
                    <a:bodyPr/>
                    <a:p>
                      <a:pPr marL="68580" indent="0" algn="ctr">
                        <a:lnSpc>
                          <a:spcPct val="114000"/>
                        </a:lnSpc>
                        <a:spcBef>
                          <a:spcPct val="0"/>
                        </a:spcBef>
                        <a:spcAft>
                          <a:spcPct val="0"/>
                        </a:spcAft>
                      </a:pPr>
                      <a:r>
                        <a:rPr lang="en-US" altLang="zh-CN" sz="1200">
                          <a:latin typeface="Times New Roman" panose="02020503050405090304"/>
                          <a:ea typeface="等线" panose="020F0502020204030204"/>
                        </a:rPr>
                        <a:t> </a:t>
                      </a:r>
                      <a:endParaRPr lang="en-US" altLang="zh-CN" sz="1200">
                        <a:latin typeface="Times New Roman" panose="02020503050405090304"/>
                        <a:ea typeface="等线" panose="020F0502020204030204"/>
                      </a:endParaRPr>
                    </a:p>
                  </a:txBody>
                  <a:tcPr marL="0" marR="0" marT="0" marB="0" anchor="t" anchorCtr="0">
                    <a:lnL>
                      <a:noFill/>
                    </a:lnL>
                    <a:lnR w="6350" cap="flat" cmpd="sng">
                      <a:solidFill>
                        <a:srgbClr val="000008"/>
                      </a:solidFill>
                      <a:prstDash val="solid"/>
                      <a:headEnd type="none" w="med" len="med"/>
                      <a:tailEnd type="none" w="med" len="med"/>
                    </a:lnR>
                    <a:lnT>
                      <a:noFill/>
                    </a:lnT>
                    <a:lnB>
                      <a:noFill/>
                    </a:lnB>
                    <a:noFill/>
                  </a:tcPr>
                </a:tc>
                <a:tc>
                  <a:txBody>
                    <a:bodyPr/>
                    <a:p>
                      <a:pPr marL="68580" indent="0" algn="ctr">
                        <a:lnSpc>
                          <a:spcPct val="114000"/>
                        </a:lnSpc>
                        <a:spcBef>
                          <a:spcPct val="0"/>
                        </a:spcBef>
                        <a:spcAft>
                          <a:spcPct val="0"/>
                        </a:spcAft>
                      </a:pPr>
                      <a:r>
                        <a:rPr lang="en-US" altLang="zh-CN" sz="1200">
                          <a:latin typeface="Times New Roman" panose="02020503050405090304"/>
                          <a:ea typeface="Times New Roman" panose="02020503050405090304"/>
                        </a:rPr>
                        <a:t>TransformerL</a:t>
                      </a:r>
                      <a:r>
                        <a:rPr lang="en-US" altLang="zh-CN" sz="1200">
                          <a:latin typeface="Times New Roman" panose="02020503050405090304"/>
                          <a:ea typeface="等线" panose="020F0502020204030204"/>
                        </a:rPr>
                        <a:t>1</a:t>
                      </a:r>
                      <a:endParaRPr lang="en-US" altLang="zh-CN" sz="1200">
                        <a:latin typeface="Times New Roman" panose="02020503050405090304"/>
                        <a:ea typeface="等线" panose="020F0502020204030204"/>
                      </a:endParaRPr>
                    </a:p>
                  </a:txBody>
                  <a:tcPr marL="0" marR="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a:noFill/>
                    </a:lnT>
                    <a:lnB>
                      <a:noFill/>
                    </a:lnB>
                    <a:noFill/>
                  </a:tcPr>
                </a:tc>
                <a:tc>
                  <a:txBody>
                    <a:bodyPr/>
                    <a:p>
                      <a:pPr marL="68580" indent="0" algn="ctr" fontAlgn="ctr">
                        <a:lnSpc>
                          <a:spcPct val="114000"/>
                        </a:lnSpc>
                        <a:spcBef>
                          <a:spcPct val="0"/>
                        </a:spcBef>
                        <a:spcAft>
                          <a:spcPts val="1000"/>
                        </a:spcAft>
                      </a:pPr>
                      <a:r>
                        <a:rPr lang="en-US" altLang="zh-CN" sz="1400" b="1" i="0">
                          <a:solidFill>
                            <a:srgbClr val="000000"/>
                          </a:solidFill>
                          <a:latin typeface="Times New Roman Bold" panose="02020503050405090304" charset="0"/>
                          <a:ea typeface="Times New Roman" panose="02020503050405090304"/>
                          <a:cs typeface="Times New Roman Bold" panose="02020503050405090304" charset="0"/>
                        </a:rPr>
                        <a:t>0.028271</a:t>
                      </a:r>
                      <a:endParaRPr lang="en-US" altLang="zh-CN" sz="1400" b="1" i="0">
                        <a:solidFill>
                          <a:srgbClr val="000000"/>
                        </a:solidFill>
                        <a:latin typeface="Times New Roman Bold" panose="02020503050405090304" charset="0"/>
                        <a:ea typeface="Times New Roman" panose="02020503050405090304"/>
                        <a:cs typeface="Times New Roman Bold" panose="02020503050405090304" charset="0"/>
                      </a:endParaRPr>
                    </a:p>
                  </a:txBody>
                  <a:tcPr marL="0" marR="0" marT="0" marB="0" anchor="ctr" anchorCtr="0">
                    <a:lnL w="6350" cap="flat" cmpd="sng">
                      <a:solidFill>
                        <a:srgbClr val="000008"/>
                      </a:solidFill>
                      <a:prstDash val="solid"/>
                      <a:headEnd type="none" w="med" len="med"/>
                      <a:tailEnd type="none" w="med" len="med"/>
                    </a:lnL>
                    <a:lnR>
                      <a:noFill/>
                    </a:lnR>
                    <a:lnT>
                      <a:noFill/>
                    </a:lnT>
                    <a:lnB>
                      <a:noFill/>
                    </a:lnB>
                    <a:noFill/>
                  </a:tcPr>
                </a:tc>
                <a:tc>
                  <a:txBody>
                    <a:bodyPr/>
                    <a:p>
                      <a:pPr marL="68580" indent="0" algn="ctr" fontAlgn="ctr">
                        <a:lnSpc>
                          <a:spcPct val="114000"/>
                        </a:lnSpc>
                        <a:spcBef>
                          <a:spcPct val="0"/>
                        </a:spcBef>
                        <a:spcAft>
                          <a:spcPts val="1000"/>
                        </a:spcAft>
                      </a:pPr>
                      <a:r>
                        <a:rPr lang="en-US" altLang="zh-CN" sz="1400" b="1" i="0">
                          <a:solidFill>
                            <a:srgbClr val="000000"/>
                          </a:solidFill>
                          <a:latin typeface="Times New Roman Bold" panose="02020503050405090304" charset="0"/>
                          <a:ea typeface="Times New Roman" panose="02020503050405090304"/>
                          <a:cs typeface="Times New Roman Bold" panose="02020503050405090304" charset="0"/>
                        </a:rPr>
                        <a:t>0.932865</a:t>
                      </a:r>
                      <a:endParaRPr lang="en-US" altLang="zh-CN" sz="1400" b="1" i="0">
                        <a:solidFill>
                          <a:srgbClr val="000000"/>
                        </a:solidFill>
                        <a:latin typeface="Times New Roman Bold" panose="02020503050405090304" charset="0"/>
                        <a:ea typeface="Times New Roman" panose="02020503050405090304"/>
                        <a:cs typeface="Times New Roman Bold" panose="02020503050405090304" charset="0"/>
                      </a:endParaRPr>
                    </a:p>
                  </a:txBody>
                  <a:tcPr marL="0" marR="0" marT="0" marB="0" anchor="ctr" anchorCtr="0">
                    <a:lnL>
                      <a:noFill/>
                    </a:lnL>
                    <a:lnR>
                      <a:noFill/>
                    </a:lnR>
                    <a:lnT>
                      <a:noFill/>
                    </a:lnT>
                    <a:lnB>
                      <a:noFill/>
                    </a:lnB>
                    <a:noFill/>
                  </a:tcPr>
                </a:tc>
                <a:tc>
                  <a:txBody>
                    <a:bodyPr/>
                    <a:p>
                      <a:pPr marL="68580" indent="0" algn="ctr" fontAlgn="ctr">
                        <a:lnSpc>
                          <a:spcPct val="114000"/>
                        </a:lnSpc>
                        <a:spcBef>
                          <a:spcPct val="0"/>
                        </a:spcBef>
                        <a:spcAft>
                          <a:spcPts val="1000"/>
                        </a:spcAft>
                      </a:pPr>
                      <a:r>
                        <a:rPr lang="en-US" altLang="zh-CN" sz="1400" i="0">
                          <a:solidFill>
                            <a:srgbClr val="000000"/>
                          </a:solidFill>
                          <a:latin typeface="Times New Roman" panose="02020503050405090304"/>
                          <a:ea typeface="Times New Roman" panose="02020503050405090304"/>
                        </a:rPr>
                        <a:t>806.8301</a:t>
                      </a:r>
                      <a:endParaRPr lang="en-US" altLang="zh-CN" sz="1400" i="0">
                        <a:solidFill>
                          <a:srgbClr val="000000"/>
                        </a:solidFill>
                        <a:latin typeface="Times New Roman" panose="02020503050405090304"/>
                        <a:ea typeface="Times New Roman" panose="02020503050405090304"/>
                      </a:endParaRPr>
                    </a:p>
                  </a:txBody>
                  <a:tcPr marL="0" marR="0" marT="0" marB="0" anchor="ctr" anchorCtr="0">
                    <a:lnL>
                      <a:noFill/>
                    </a:lnL>
                    <a:lnR>
                      <a:noFill/>
                    </a:lnR>
                    <a:lnT>
                      <a:noFill/>
                    </a:lnT>
                    <a:lnB>
                      <a:noFill/>
                    </a:lnB>
                    <a:noFill/>
                  </a:tcPr>
                </a:tc>
                <a:tc>
                  <a:txBody>
                    <a:bodyPr/>
                    <a:p>
                      <a:pPr marL="68580" indent="0" algn="ctr" fontAlgn="ctr">
                        <a:lnSpc>
                          <a:spcPct val="114000"/>
                        </a:lnSpc>
                        <a:spcBef>
                          <a:spcPct val="0"/>
                        </a:spcBef>
                        <a:spcAft>
                          <a:spcPts val="1000"/>
                        </a:spcAft>
                      </a:pPr>
                      <a:r>
                        <a:rPr lang="en-US" altLang="zh-CN" sz="1400" i="0">
                          <a:solidFill>
                            <a:srgbClr val="000000"/>
                          </a:solidFill>
                          <a:latin typeface="Times New Roman" panose="02020503050405090304"/>
                          <a:ea typeface="Times New Roman" panose="02020503050405090304"/>
                        </a:rPr>
                        <a:t>80688.192</a:t>
                      </a:r>
                      <a:endParaRPr lang="en-US" altLang="zh-CN" sz="1400" i="0">
                        <a:solidFill>
                          <a:srgbClr val="000000"/>
                        </a:solidFill>
                        <a:latin typeface="Times New Roman" panose="02020503050405090304"/>
                        <a:ea typeface="Times New Roman" panose="02020503050405090304"/>
                      </a:endParaRPr>
                    </a:p>
                  </a:txBody>
                  <a:tcPr marL="0" marR="0" marT="0" marB="0" anchor="ctr" anchorCtr="0">
                    <a:lnL>
                      <a:noFill/>
                    </a:lnL>
                    <a:lnR>
                      <a:noFill/>
                    </a:lnR>
                    <a:lnT>
                      <a:noFill/>
                    </a:lnT>
                    <a:lnB>
                      <a:noFill/>
                    </a:lnB>
                    <a:noFill/>
                  </a:tcPr>
                </a:tc>
              </a:tr>
              <a:tr h="252095">
                <a:tc>
                  <a:txBody>
                    <a:bodyPr/>
                    <a:p>
                      <a:pPr marL="68580" indent="0" algn="ctr">
                        <a:lnSpc>
                          <a:spcPct val="114000"/>
                        </a:lnSpc>
                        <a:spcBef>
                          <a:spcPct val="0"/>
                        </a:spcBef>
                        <a:spcAft>
                          <a:spcPct val="0"/>
                        </a:spcAft>
                      </a:pPr>
                      <a:r>
                        <a:rPr lang="en-US" altLang="zh-CN" sz="1200">
                          <a:latin typeface="Times New Roman" panose="02020503050405090304"/>
                          <a:ea typeface="等线" panose="020F0502020204030204"/>
                        </a:rPr>
                        <a:t>10-&gt;5</a:t>
                      </a:r>
                      <a:endParaRPr lang="en-US" altLang="zh-CN" sz="1200">
                        <a:latin typeface="Times New Roman" panose="02020503050405090304"/>
                        <a:ea typeface="等线" panose="020F0502020204030204"/>
                      </a:endParaRPr>
                    </a:p>
                  </a:txBody>
                  <a:tcPr marL="0" marR="0" marT="0" marB="0" anchor="t" anchorCtr="0">
                    <a:lnL>
                      <a:noFill/>
                    </a:lnL>
                    <a:lnR w="6350" cap="flat" cmpd="sng">
                      <a:solidFill>
                        <a:srgbClr val="000008"/>
                      </a:solidFill>
                      <a:prstDash val="solid"/>
                      <a:headEnd type="none" w="med" len="med"/>
                      <a:tailEnd type="none" w="med" len="med"/>
                    </a:lnR>
                    <a:lnT>
                      <a:noFill/>
                    </a:lnT>
                    <a:lnB>
                      <a:noFill/>
                    </a:lnB>
                    <a:noFill/>
                  </a:tcPr>
                </a:tc>
                <a:tc>
                  <a:txBody>
                    <a:bodyPr/>
                    <a:p>
                      <a:pPr marL="68580" indent="0" algn="ctr">
                        <a:lnSpc>
                          <a:spcPct val="114000"/>
                        </a:lnSpc>
                        <a:spcBef>
                          <a:spcPct val="0"/>
                        </a:spcBef>
                        <a:spcAft>
                          <a:spcPct val="0"/>
                        </a:spcAft>
                      </a:pPr>
                      <a:r>
                        <a:rPr lang="en-US" altLang="zh-CN" sz="1200">
                          <a:latin typeface="Times New Roman" panose="02020503050405090304"/>
                          <a:ea typeface="Times New Roman" panose="02020503050405090304"/>
                        </a:rPr>
                        <a:t>Transformer</a:t>
                      </a:r>
                      <a:r>
                        <a:rPr lang="en-US" altLang="zh-CN" sz="1200">
                          <a:latin typeface="Times New Roman" panose="02020503050405090304"/>
                          <a:ea typeface="等线" panose="020F0502020204030204"/>
                        </a:rPr>
                        <a:t>L2</a:t>
                      </a:r>
                      <a:endParaRPr lang="en-US" altLang="zh-CN" sz="1200">
                        <a:latin typeface="Times New Roman" panose="02020503050405090304"/>
                        <a:ea typeface="等线" panose="020F0502020204030204"/>
                      </a:endParaRPr>
                    </a:p>
                  </a:txBody>
                  <a:tcPr marL="0" marR="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a:noFill/>
                    </a:lnT>
                    <a:lnB>
                      <a:noFill/>
                    </a:lnB>
                    <a:noFill/>
                  </a:tcPr>
                </a:tc>
                <a:tc>
                  <a:txBody>
                    <a:bodyPr/>
                    <a:p>
                      <a:pPr marL="68580" indent="0" algn="ctr" fontAlgn="ctr">
                        <a:lnSpc>
                          <a:spcPct val="114000"/>
                        </a:lnSpc>
                        <a:spcBef>
                          <a:spcPct val="0"/>
                        </a:spcBef>
                        <a:spcAft>
                          <a:spcPts val="1000"/>
                        </a:spcAft>
                      </a:pPr>
                      <a:r>
                        <a:rPr lang="en-US" altLang="zh-CN" sz="1400" i="0">
                          <a:solidFill>
                            <a:srgbClr val="000000"/>
                          </a:solidFill>
                          <a:latin typeface="Times New Roman" panose="02020503050405090304"/>
                          <a:ea typeface="Times New Roman" panose="02020503050405090304"/>
                        </a:rPr>
                        <a:t>0.03279</a:t>
                      </a:r>
                      <a:endParaRPr lang="en-US" altLang="zh-CN" sz="1400" i="0">
                        <a:solidFill>
                          <a:srgbClr val="000000"/>
                        </a:solidFill>
                        <a:latin typeface="Times New Roman" panose="02020503050405090304"/>
                        <a:ea typeface="Times New Roman" panose="02020503050405090304"/>
                      </a:endParaRPr>
                    </a:p>
                  </a:txBody>
                  <a:tcPr marL="0" marR="0" marT="0" marB="0" anchor="ctr" anchorCtr="0">
                    <a:lnL w="6350" cap="flat" cmpd="sng">
                      <a:solidFill>
                        <a:srgbClr val="000008"/>
                      </a:solidFill>
                      <a:prstDash val="solid"/>
                      <a:headEnd type="none" w="med" len="med"/>
                      <a:tailEnd type="none" w="med" len="med"/>
                    </a:lnL>
                    <a:lnR>
                      <a:noFill/>
                    </a:lnR>
                    <a:lnT>
                      <a:noFill/>
                    </a:lnT>
                    <a:lnB>
                      <a:noFill/>
                    </a:lnB>
                    <a:noFill/>
                  </a:tcPr>
                </a:tc>
                <a:tc>
                  <a:txBody>
                    <a:bodyPr/>
                    <a:p>
                      <a:pPr marL="68580" indent="0" algn="ctr" fontAlgn="ctr">
                        <a:lnSpc>
                          <a:spcPct val="114000"/>
                        </a:lnSpc>
                        <a:spcBef>
                          <a:spcPct val="0"/>
                        </a:spcBef>
                        <a:spcAft>
                          <a:spcPts val="1000"/>
                        </a:spcAft>
                      </a:pPr>
                      <a:r>
                        <a:rPr lang="en-US" altLang="zh-CN" sz="1400" i="0">
                          <a:solidFill>
                            <a:srgbClr val="000000"/>
                          </a:solidFill>
                          <a:latin typeface="Times New Roman" panose="02020503050405090304"/>
                          <a:ea typeface="Times New Roman" panose="02020503050405090304"/>
                        </a:rPr>
                        <a:t>0.927963</a:t>
                      </a:r>
                      <a:endParaRPr lang="en-US" altLang="zh-CN" sz="1400" i="0">
                        <a:solidFill>
                          <a:srgbClr val="000000"/>
                        </a:solidFill>
                        <a:latin typeface="Times New Roman" panose="02020503050405090304"/>
                        <a:ea typeface="Times New Roman" panose="02020503050405090304"/>
                      </a:endParaRPr>
                    </a:p>
                  </a:txBody>
                  <a:tcPr marL="0" marR="0" marT="0" marB="0" anchor="ctr" anchorCtr="0">
                    <a:lnL>
                      <a:noFill/>
                    </a:lnL>
                    <a:lnR>
                      <a:noFill/>
                    </a:lnR>
                    <a:lnT>
                      <a:noFill/>
                    </a:lnT>
                    <a:lnB>
                      <a:noFill/>
                    </a:lnB>
                    <a:noFill/>
                  </a:tcPr>
                </a:tc>
                <a:tc>
                  <a:txBody>
                    <a:bodyPr/>
                    <a:p>
                      <a:pPr marL="68580" indent="0" algn="ctr" fontAlgn="ctr">
                        <a:lnSpc>
                          <a:spcPct val="114000"/>
                        </a:lnSpc>
                        <a:spcBef>
                          <a:spcPct val="0"/>
                        </a:spcBef>
                        <a:spcAft>
                          <a:spcPts val="1000"/>
                        </a:spcAft>
                      </a:pPr>
                      <a:r>
                        <a:rPr lang="en-US" altLang="zh-CN" sz="1400" i="0">
                          <a:solidFill>
                            <a:srgbClr val="000000"/>
                          </a:solidFill>
                          <a:latin typeface="Times New Roman" panose="02020503050405090304"/>
                          <a:ea typeface="Times New Roman" panose="02020503050405090304"/>
                        </a:rPr>
                        <a:t>806.8301</a:t>
                      </a:r>
                      <a:endParaRPr lang="en-US" altLang="zh-CN" sz="1400" i="0">
                        <a:solidFill>
                          <a:srgbClr val="000000"/>
                        </a:solidFill>
                        <a:latin typeface="Times New Roman" panose="02020503050405090304"/>
                        <a:ea typeface="Times New Roman" panose="02020503050405090304"/>
                      </a:endParaRPr>
                    </a:p>
                  </a:txBody>
                  <a:tcPr marL="0" marR="0" marT="0" marB="0" anchor="ctr" anchorCtr="0">
                    <a:lnL>
                      <a:noFill/>
                    </a:lnL>
                    <a:lnR>
                      <a:noFill/>
                    </a:lnR>
                    <a:lnT>
                      <a:noFill/>
                    </a:lnT>
                    <a:lnB>
                      <a:noFill/>
                    </a:lnB>
                    <a:noFill/>
                  </a:tcPr>
                </a:tc>
                <a:tc>
                  <a:txBody>
                    <a:bodyPr/>
                    <a:p>
                      <a:pPr marL="68580" indent="0" algn="ctr" fontAlgn="ctr">
                        <a:lnSpc>
                          <a:spcPct val="114000"/>
                        </a:lnSpc>
                        <a:spcBef>
                          <a:spcPct val="0"/>
                        </a:spcBef>
                        <a:spcAft>
                          <a:spcPts val="1000"/>
                        </a:spcAft>
                      </a:pPr>
                      <a:r>
                        <a:rPr lang="en-US" altLang="zh-CN" sz="1400" i="0">
                          <a:solidFill>
                            <a:srgbClr val="000000"/>
                          </a:solidFill>
                          <a:latin typeface="Times New Roman" panose="02020503050405090304"/>
                          <a:ea typeface="Times New Roman" panose="02020503050405090304"/>
                        </a:rPr>
                        <a:t>80688.192</a:t>
                      </a:r>
                      <a:endParaRPr lang="en-US" altLang="zh-CN" sz="1400" i="0">
                        <a:solidFill>
                          <a:srgbClr val="000000"/>
                        </a:solidFill>
                        <a:latin typeface="Times New Roman" panose="02020503050405090304"/>
                        <a:ea typeface="Times New Roman" panose="02020503050405090304"/>
                      </a:endParaRPr>
                    </a:p>
                  </a:txBody>
                  <a:tcPr marL="0" marR="0" marT="0" marB="0" anchor="ctr" anchorCtr="0">
                    <a:lnL>
                      <a:noFill/>
                    </a:lnL>
                    <a:lnR>
                      <a:noFill/>
                    </a:lnR>
                    <a:lnT>
                      <a:noFill/>
                    </a:lnT>
                    <a:lnB>
                      <a:noFill/>
                    </a:lnB>
                    <a:noFill/>
                  </a:tcPr>
                </a:tc>
              </a:tr>
              <a:tr h="251460">
                <a:tc>
                  <a:txBody>
                    <a:bodyPr/>
                    <a:p>
                      <a:pPr marL="68580" indent="0" algn="ctr">
                        <a:lnSpc>
                          <a:spcPct val="114000"/>
                        </a:lnSpc>
                        <a:spcBef>
                          <a:spcPct val="0"/>
                        </a:spcBef>
                        <a:spcAft>
                          <a:spcPct val="0"/>
                        </a:spcAft>
                      </a:pPr>
                      <a:r>
                        <a:rPr lang="en-US" altLang="zh-CN" sz="1200">
                          <a:latin typeface="Times New Roman" panose="02020503050405090304"/>
                          <a:ea typeface="等线" panose="020F0502020204030204"/>
                        </a:rPr>
                        <a:t> </a:t>
                      </a:r>
                      <a:endParaRPr lang="en-US" altLang="zh-CN" sz="1200">
                        <a:latin typeface="Times New Roman" panose="02020503050405090304"/>
                        <a:ea typeface="等线" panose="020F0502020204030204"/>
                      </a:endParaRPr>
                    </a:p>
                  </a:txBody>
                  <a:tcPr marL="0" marR="0" marT="0" marB="0" anchor="t" anchorCtr="0">
                    <a:lnL>
                      <a:noFill/>
                    </a:lnL>
                    <a:lnR w="6350" cap="flat" cmpd="sng">
                      <a:solidFill>
                        <a:srgbClr val="000008"/>
                      </a:solidFill>
                      <a:prstDash val="solid"/>
                      <a:headEnd type="none" w="med" len="med"/>
                      <a:tailEnd type="none" w="med" len="med"/>
                    </a:lnR>
                    <a:lnT>
                      <a:noFill/>
                    </a:lnT>
                    <a:lnB>
                      <a:noFill/>
                    </a:lnB>
                    <a:noFill/>
                  </a:tcPr>
                </a:tc>
                <a:tc>
                  <a:txBody>
                    <a:bodyPr/>
                    <a:p>
                      <a:pPr marL="68580" indent="0" algn="ctr">
                        <a:lnSpc>
                          <a:spcPct val="114000"/>
                        </a:lnSpc>
                        <a:spcBef>
                          <a:spcPct val="0"/>
                        </a:spcBef>
                        <a:spcAft>
                          <a:spcPct val="0"/>
                        </a:spcAft>
                      </a:pPr>
                      <a:r>
                        <a:rPr lang="en-US" altLang="zh-CN" sz="1200">
                          <a:latin typeface="Times New Roman" panose="02020503050405090304"/>
                          <a:ea typeface="Times New Roman" panose="02020503050405090304"/>
                        </a:rPr>
                        <a:t>Informer</a:t>
                      </a:r>
                      <a:endParaRPr lang="en-US" altLang="zh-CN" sz="1200">
                        <a:latin typeface="Times New Roman" panose="02020503050405090304"/>
                        <a:ea typeface="Times New Roman" panose="02020503050405090304"/>
                      </a:endParaRPr>
                    </a:p>
                  </a:txBody>
                  <a:tcPr marL="0" marR="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a:noFill/>
                    </a:lnT>
                    <a:lnB>
                      <a:noFill/>
                    </a:lnB>
                    <a:noFill/>
                  </a:tcPr>
                </a:tc>
                <a:tc>
                  <a:txBody>
                    <a:bodyPr/>
                    <a:p>
                      <a:pPr marL="68580" indent="0" algn="ctr" fontAlgn="ctr">
                        <a:lnSpc>
                          <a:spcPct val="114000"/>
                        </a:lnSpc>
                        <a:spcBef>
                          <a:spcPct val="0"/>
                        </a:spcBef>
                        <a:spcAft>
                          <a:spcPts val="1000"/>
                        </a:spcAft>
                      </a:pPr>
                      <a:r>
                        <a:rPr lang="en-US" altLang="zh-CN" sz="1400" i="0">
                          <a:solidFill>
                            <a:srgbClr val="000000"/>
                          </a:solidFill>
                          <a:latin typeface="Times New Roman" panose="02020503050405090304"/>
                          <a:ea typeface="Times New Roman" panose="02020503050405090304"/>
                        </a:rPr>
                        <a:t>0.209986</a:t>
                      </a:r>
                      <a:endParaRPr lang="en-US" altLang="zh-CN" sz="1400" i="0">
                        <a:solidFill>
                          <a:srgbClr val="000000"/>
                        </a:solidFill>
                        <a:latin typeface="Times New Roman" panose="02020503050405090304"/>
                        <a:ea typeface="Times New Roman" panose="02020503050405090304"/>
                      </a:endParaRPr>
                    </a:p>
                  </a:txBody>
                  <a:tcPr marL="0" marR="0" marT="0" marB="0" anchor="ctr" anchorCtr="0">
                    <a:lnL w="6350" cap="flat" cmpd="sng">
                      <a:solidFill>
                        <a:srgbClr val="000008"/>
                      </a:solidFill>
                      <a:prstDash val="solid"/>
                      <a:headEnd type="none" w="med" len="med"/>
                      <a:tailEnd type="none" w="med" len="med"/>
                    </a:lnL>
                    <a:lnR>
                      <a:noFill/>
                    </a:lnR>
                    <a:lnT>
                      <a:noFill/>
                    </a:lnT>
                    <a:lnB>
                      <a:noFill/>
                    </a:lnB>
                    <a:noFill/>
                  </a:tcPr>
                </a:tc>
                <a:tc>
                  <a:txBody>
                    <a:bodyPr/>
                    <a:p>
                      <a:pPr marL="68580" indent="0" algn="ctr" fontAlgn="ctr">
                        <a:lnSpc>
                          <a:spcPct val="114000"/>
                        </a:lnSpc>
                        <a:spcBef>
                          <a:spcPct val="0"/>
                        </a:spcBef>
                        <a:spcAft>
                          <a:spcPts val="1000"/>
                        </a:spcAft>
                      </a:pPr>
                      <a:r>
                        <a:rPr lang="en-US" altLang="zh-CN" sz="1400" i="0">
                          <a:solidFill>
                            <a:srgbClr val="000000"/>
                          </a:solidFill>
                          <a:latin typeface="Times New Roman" panose="02020503050405090304"/>
                          <a:ea typeface="Times New Roman" panose="02020503050405090304"/>
                        </a:rPr>
                        <a:t>0.756745</a:t>
                      </a:r>
                      <a:endParaRPr lang="en-US" altLang="zh-CN" sz="1400" i="0">
                        <a:solidFill>
                          <a:srgbClr val="000000"/>
                        </a:solidFill>
                        <a:latin typeface="Times New Roman" panose="02020503050405090304"/>
                        <a:ea typeface="Times New Roman" panose="02020503050405090304"/>
                      </a:endParaRPr>
                    </a:p>
                  </a:txBody>
                  <a:tcPr marL="0" marR="0" marT="0" marB="0" anchor="ctr" anchorCtr="0">
                    <a:lnL>
                      <a:noFill/>
                    </a:lnL>
                    <a:lnR>
                      <a:noFill/>
                    </a:lnR>
                    <a:lnT>
                      <a:noFill/>
                    </a:lnT>
                    <a:lnB>
                      <a:noFill/>
                    </a:lnB>
                    <a:noFill/>
                  </a:tcPr>
                </a:tc>
                <a:tc>
                  <a:txBody>
                    <a:bodyPr/>
                    <a:p>
                      <a:pPr marL="68580" indent="0" algn="ctr" fontAlgn="ctr">
                        <a:lnSpc>
                          <a:spcPct val="114000"/>
                        </a:lnSpc>
                        <a:spcBef>
                          <a:spcPct val="0"/>
                        </a:spcBef>
                        <a:spcAft>
                          <a:spcPts val="1000"/>
                        </a:spcAft>
                      </a:pPr>
                      <a:r>
                        <a:rPr lang="en-US" altLang="zh-CN" sz="1400" i="0">
                          <a:solidFill>
                            <a:srgbClr val="000000"/>
                          </a:solidFill>
                          <a:latin typeface="Times New Roman" panose="02020503050405090304"/>
                          <a:ea typeface="Times New Roman" panose="02020503050405090304"/>
                        </a:rPr>
                        <a:t>840.3845</a:t>
                      </a:r>
                      <a:endParaRPr lang="en-US" altLang="zh-CN" sz="1400" i="0">
                        <a:solidFill>
                          <a:srgbClr val="000000"/>
                        </a:solidFill>
                        <a:latin typeface="Times New Roman" panose="02020503050405090304"/>
                        <a:ea typeface="Times New Roman" panose="02020503050405090304"/>
                      </a:endParaRPr>
                    </a:p>
                  </a:txBody>
                  <a:tcPr marL="0" marR="0" marT="0" marB="0" anchor="ctr" anchorCtr="0">
                    <a:lnL>
                      <a:noFill/>
                    </a:lnL>
                    <a:lnR>
                      <a:noFill/>
                    </a:lnR>
                    <a:lnT>
                      <a:noFill/>
                    </a:lnT>
                    <a:lnB>
                      <a:noFill/>
                    </a:lnB>
                    <a:noFill/>
                  </a:tcPr>
                </a:tc>
                <a:tc>
                  <a:txBody>
                    <a:bodyPr/>
                    <a:p>
                      <a:pPr marL="68580" indent="0" algn="ctr" fontAlgn="ctr">
                        <a:lnSpc>
                          <a:spcPct val="114000"/>
                        </a:lnSpc>
                        <a:spcBef>
                          <a:spcPct val="0"/>
                        </a:spcBef>
                        <a:spcAft>
                          <a:spcPts val="1000"/>
                        </a:spcAft>
                      </a:pPr>
                      <a:r>
                        <a:rPr lang="en-US" altLang="zh-CN" sz="1400" i="0">
                          <a:solidFill>
                            <a:srgbClr val="000000"/>
                          </a:solidFill>
                          <a:latin typeface="Times New Roman" panose="02020503050405090304"/>
                          <a:ea typeface="Times New Roman" panose="02020503050405090304"/>
                        </a:rPr>
                        <a:t>93277.248</a:t>
                      </a:r>
                      <a:endParaRPr lang="en-US" altLang="zh-CN" sz="1400" i="0">
                        <a:solidFill>
                          <a:srgbClr val="000000"/>
                        </a:solidFill>
                        <a:latin typeface="Times New Roman" panose="02020503050405090304"/>
                        <a:ea typeface="Times New Roman" panose="02020503050405090304"/>
                      </a:endParaRPr>
                    </a:p>
                  </a:txBody>
                  <a:tcPr marL="0" marR="0" marT="0" marB="0" anchor="ctr" anchorCtr="0">
                    <a:lnL>
                      <a:noFill/>
                    </a:lnL>
                    <a:lnR>
                      <a:noFill/>
                    </a:lnR>
                    <a:lnT>
                      <a:noFill/>
                    </a:lnT>
                    <a:lnB>
                      <a:noFill/>
                    </a:lnB>
                    <a:noFill/>
                  </a:tcPr>
                </a:tc>
              </a:tr>
              <a:tr h="252095">
                <a:tc>
                  <a:txBody>
                    <a:bodyPr/>
                    <a:p>
                      <a:pPr marL="68580" indent="0" algn="ctr">
                        <a:lnSpc>
                          <a:spcPct val="114000"/>
                        </a:lnSpc>
                        <a:spcBef>
                          <a:spcPct val="0"/>
                        </a:spcBef>
                        <a:spcAft>
                          <a:spcPct val="0"/>
                        </a:spcAft>
                      </a:pPr>
                      <a:r>
                        <a:rPr lang="en-US" altLang="zh-CN" sz="1200">
                          <a:latin typeface="Times New Roman" panose="02020503050405090304"/>
                          <a:ea typeface="等线" panose="020F0502020204030204"/>
                        </a:rPr>
                        <a:t> </a:t>
                      </a:r>
                      <a:endParaRPr lang="en-US" altLang="zh-CN" sz="1200">
                        <a:latin typeface="Times New Roman" panose="02020503050405090304"/>
                        <a:ea typeface="等线" panose="020F0502020204030204"/>
                      </a:endParaRPr>
                    </a:p>
                  </a:txBody>
                  <a:tcPr marL="0" marR="0" marT="0" marB="0" anchor="t" anchorCtr="0">
                    <a:lnL>
                      <a:noFill/>
                    </a:lnL>
                    <a:lnR w="6350" cap="flat" cmpd="sng">
                      <a:solidFill>
                        <a:srgbClr val="000008"/>
                      </a:solidFill>
                      <a:prstDash val="solid"/>
                      <a:headEnd type="none" w="med" len="med"/>
                      <a:tailEnd type="none" w="med" len="med"/>
                    </a:lnR>
                    <a:lnT>
                      <a:noFill/>
                    </a:lnT>
                    <a:lnB>
                      <a:noFill/>
                    </a:lnB>
                    <a:noFill/>
                  </a:tcPr>
                </a:tc>
                <a:tc>
                  <a:txBody>
                    <a:bodyPr/>
                    <a:p>
                      <a:pPr marL="68580" indent="0" algn="ctr">
                        <a:lnSpc>
                          <a:spcPct val="114000"/>
                        </a:lnSpc>
                        <a:spcBef>
                          <a:spcPct val="0"/>
                        </a:spcBef>
                        <a:spcAft>
                          <a:spcPct val="0"/>
                        </a:spcAft>
                      </a:pPr>
                      <a:r>
                        <a:rPr lang="en-US" altLang="zh-CN" sz="1200">
                          <a:latin typeface="Times New Roman" panose="02020503050405090304"/>
                          <a:ea typeface="Times New Roman" panose="02020503050405090304"/>
                        </a:rPr>
                        <a:t>Informer</a:t>
                      </a:r>
                      <a:r>
                        <a:rPr lang="en-US" altLang="zh-CN" sz="1200">
                          <a:latin typeface="Times New Roman" panose="02020503050405090304"/>
                          <a:ea typeface="等线" panose="020F0502020204030204"/>
                        </a:rPr>
                        <a:t>L1</a:t>
                      </a:r>
                      <a:endParaRPr lang="en-US" altLang="zh-CN" sz="1200">
                        <a:latin typeface="Times New Roman" panose="02020503050405090304"/>
                        <a:ea typeface="等线" panose="020F0502020204030204"/>
                      </a:endParaRPr>
                    </a:p>
                  </a:txBody>
                  <a:tcPr marL="0" marR="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a:noFill/>
                    </a:lnT>
                    <a:lnB>
                      <a:noFill/>
                    </a:lnB>
                    <a:noFill/>
                  </a:tcPr>
                </a:tc>
                <a:tc>
                  <a:txBody>
                    <a:bodyPr/>
                    <a:p>
                      <a:pPr marL="68580" indent="0" algn="ctr" fontAlgn="ctr">
                        <a:lnSpc>
                          <a:spcPct val="114000"/>
                        </a:lnSpc>
                        <a:spcBef>
                          <a:spcPct val="0"/>
                        </a:spcBef>
                        <a:spcAft>
                          <a:spcPts val="1000"/>
                        </a:spcAft>
                      </a:pPr>
                      <a:r>
                        <a:rPr lang="en-US" altLang="zh-CN" sz="1400" i="0">
                          <a:solidFill>
                            <a:srgbClr val="000000"/>
                          </a:solidFill>
                          <a:latin typeface="Times New Roman" panose="02020503050405090304"/>
                          <a:ea typeface="Times New Roman" panose="02020503050405090304"/>
                        </a:rPr>
                        <a:t>0.041166</a:t>
                      </a:r>
                      <a:endParaRPr lang="en-US" altLang="zh-CN" sz="1400" i="0">
                        <a:solidFill>
                          <a:srgbClr val="000000"/>
                        </a:solidFill>
                        <a:latin typeface="Times New Roman" panose="02020503050405090304"/>
                        <a:ea typeface="Times New Roman" panose="02020503050405090304"/>
                      </a:endParaRPr>
                    </a:p>
                  </a:txBody>
                  <a:tcPr marL="0" marR="0" marT="0" marB="0" anchor="ctr" anchorCtr="0">
                    <a:lnL w="6350" cap="flat" cmpd="sng">
                      <a:solidFill>
                        <a:srgbClr val="000008"/>
                      </a:solidFill>
                      <a:prstDash val="solid"/>
                      <a:headEnd type="none" w="med" len="med"/>
                      <a:tailEnd type="none" w="med" len="med"/>
                    </a:lnL>
                    <a:lnR>
                      <a:noFill/>
                    </a:lnR>
                    <a:lnT>
                      <a:noFill/>
                    </a:lnT>
                    <a:lnB>
                      <a:noFill/>
                    </a:lnB>
                    <a:noFill/>
                  </a:tcPr>
                </a:tc>
                <a:tc>
                  <a:txBody>
                    <a:bodyPr/>
                    <a:p>
                      <a:pPr marL="68580" indent="0" algn="ctr" fontAlgn="ctr">
                        <a:lnSpc>
                          <a:spcPct val="114000"/>
                        </a:lnSpc>
                        <a:spcBef>
                          <a:spcPct val="0"/>
                        </a:spcBef>
                        <a:spcAft>
                          <a:spcPts val="1000"/>
                        </a:spcAft>
                      </a:pPr>
                      <a:r>
                        <a:rPr lang="en-US" altLang="zh-CN" sz="1400" i="0">
                          <a:solidFill>
                            <a:srgbClr val="000000"/>
                          </a:solidFill>
                          <a:latin typeface="Times New Roman" panose="02020503050405090304"/>
                          <a:ea typeface="Times New Roman" panose="02020503050405090304"/>
                        </a:rPr>
                        <a:t>0.915142</a:t>
                      </a:r>
                      <a:endParaRPr lang="en-US" altLang="zh-CN" sz="1400" i="0">
                        <a:solidFill>
                          <a:srgbClr val="000000"/>
                        </a:solidFill>
                        <a:latin typeface="Times New Roman" panose="02020503050405090304"/>
                        <a:ea typeface="Times New Roman" panose="02020503050405090304"/>
                      </a:endParaRPr>
                    </a:p>
                  </a:txBody>
                  <a:tcPr marL="0" marR="0" marT="0" marB="0" anchor="ctr" anchorCtr="0">
                    <a:lnL>
                      <a:noFill/>
                    </a:lnL>
                    <a:lnR>
                      <a:noFill/>
                    </a:lnR>
                    <a:lnT>
                      <a:noFill/>
                    </a:lnT>
                    <a:lnB>
                      <a:noFill/>
                    </a:lnB>
                    <a:noFill/>
                  </a:tcPr>
                </a:tc>
                <a:tc>
                  <a:txBody>
                    <a:bodyPr/>
                    <a:p>
                      <a:pPr marL="68580" indent="0" algn="ctr" fontAlgn="ctr">
                        <a:lnSpc>
                          <a:spcPct val="114000"/>
                        </a:lnSpc>
                        <a:spcBef>
                          <a:spcPct val="0"/>
                        </a:spcBef>
                        <a:spcAft>
                          <a:spcPts val="1000"/>
                        </a:spcAft>
                      </a:pPr>
                      <a:r>
                        <a:rPr lang="en-US" altLang="zh-CN" sz="1400" i="0">
                          <a:solidFill>
                            <a:srgbClr val="000000"/>
                          </a:solidFill>
                          <a:latin typeface="Times New Roman" panose="02020503050405090304"/>
                          <a:ea typeface="Times New Roman" panose="02020503050405090304"/>
                        </a:rPr>
                        <a:t>840.3845</a:t>
                      </a:r>
                      <a:endParaRPr lang="en-US" altLang="zh-CN" sz="1400" i="0">
                        <a:solidFill>
                          <a:srgbClr val="000000"/>
                        </a:solidFill>
                        <a:latin typeface="Times New Roman" panose="02020503050405090304"/>
                        <a:ea typeface="Times New Roman" panose="02020503050405090304"/>
                      </a:endParaRPr>
                    </a:p>
                  </a:txBody>
                  <a:tcPr marL="0" marR="0" marT="0" marB="0" anchor="ctr" anchorCtr="0">
                    <a:lnL>
                      <a:noFill/>
                    </a:lnL>
                    <a:lnR>
                      <a:noFill/>
                    </a:lnR>
                    <a:lnT>
                      <a:noFill/>
                    </a:lnT>
                    <a:lnB>
                      <a:noFill/>
                    </a:lnB>
                    <a:noFill/>
                  </a:tcPr>
                </a:tc>
                <a:tc>
                  <a:txBody>
                    <a:bodyPr/>
                    <a:p>
                      <a:pPr marL="68580" indent="0" algn="ctr" fontAlgn="ctr">
                        <a:lnSpc>
                          <a:spcPct val="114000"/>
                        </a:lnSpc>
                        <a:spcBef>
                          <a:spcPct val="0"/>
                        </a:spcBef>
                        <a:spcAft>
                          <a:spcPts val="1000"/>
                        </a:spcAft>
                      </a:pPr>
                      <a:r>
                        <a:rPr lang="en-US" altLang="zh-CN" sz="1400" i="0">
                          <a:solidFill>
                            <a:srgbClr val="000000"/>
                          </a:solidFill>
                          <a:latin typeface="Times New Roman" panose="02020503050405090304"/>
                          <a:ea typeface="Times New Roman" panose="02020503050405090304"/>
                        </a:rPr>
                        <a:t>93277.248</a:t>
                      </a:r>
                      <a:endParaRPr lang="en-US" altLang="zh-CN" sz="1400" i="0">
                        <a:solidFill>
                          <a:srgbClr val="000000"/>
                        </a:solidFill>
                        <a:latin typeface="Times New Roman" panose="02020503050405090304"/>
                        <a:ea typeface="Times New Roman" panose="02020503050405090304"/>
                      </a:endParaRPr>
                    </a:p>
                  </a:txBody>
                  <a:tcPr marL="0" marR="0" marT="0" marB="0" anchor="ctr" anchorCtr="0">
                    <a:lnL>
                      <a:noFill/>
                    </a:lnL>
                    <a:lnR>
                      <a:noFill/>
                    </a:lnR>
                    <a:lnT>
                      <a:noFill/>
                    </a:lnT>
                    <a:lnB>
                      <a:noFill/>
                    </a:lnB>
                    <a:noFill/>
                  </a:tcPr>
                </a:tc>
              </a:tr>
              <a:tr h="252095">
                <a:tc>
                  <a:txBody>
                    <a:bodyPr/>
                    <a:p>
                      <a:pPr marL="68580" indent="0" algn="ctr">
                        <a:lnSpc>
                          <a:spcPct val="114000"/>
                        </a:lnSpc>
                        <a:spcBef>
                          <a:spcPct val="0"/>
                        </a:spcBef>
                        <a:spcAft>
                          <a:spcPct val="0"/>
                        </a:spcAft>
                      </a:pPr>
                      <a:r>
                        <a:rPr lang="en-US" altLang="zh-CN" sz="1200">
                          <a:latin typeface="Times New Roman" panose="02020503050405090304"/>
                          <a:ea typeface="等线" panose="020F0502020204030204"/>
                        </a:rPr>
                        <a:t> </a:t>
                      </a:r>
                      <a:endParaRPr lang="en-US" altLang="zh-CN" sz="1200">
                        <a:latin typeface="Times New Roman" panose="02020503050405090304"/>
                        <a:ea typeface="等线" panose="020F0502020204030204"/>
                      </a:endParaRPr>
                    </a:p>
                  </a:txBody>
                  <a:tcPr marL="0" marR="0" marT="0" marB="0" anchor="t" anchorCtr="0">
                    <a:lnL>
                      <a:noFill/>
                    </a:lnL>
                    <a:lnR w="6350" cap="flat" cmpd="sng">
                      <a:solidFill>
                        <a:srgbClr val="000008"/>
                      </a:solidFill>
                      <a:prstDash val="solid"/>
                      <a:headEnd type="none" w="med" len="med"/>
                      <a:tailEnd type="none" w="med" len="med"/>
                    </a:lnR>
                    <a:lnT>
                      <a:noFill/>
                    </a:lnT>
                    <a:lnB w="6350" cap="flat" cmpd="sng">
                      <a:solidFill>
                        <a:srgbClr val="000008"/>
                      </a:solidFill>
                      <a:prstDash val="solid"/>
                      <a:headEnd type="none" w="med" len="med"/>
                      <a:tailEnd type="none" w="med" len="med"/>
                    </a:lnB>
                    <a:noFill/>
                  </a:tcPr>
                </a:tc>
                <a:tc>
                  <a:txBody>
                    <a:bodyPr/>
                    <a:p>
                      <a:pPr marL="68580" indent="0" algn="ctr">
                        <a:lnSpc>
                          <a:spcPct val="114000"/>
                        </a:lnSpc>
                        <a:spcBef>
                          <a:spcPct val="0"/>
                        </a:spcBef>
                        <a:spcAft>
                          <a:spcPct val="0"/>
                        </a:spcAft>
                      </a:pPr>
                      <a:r>
                        <a:rPr lang="en-US" altLang="zh-CN" sz="1200">
                          <a:latin typeface="Times New Roman" panose="02020503050405090304"/>
                          <a:ea typeface="Times New Roman" panose="02020503050405090304"/>
                        </a:rPr>
                        <a:t>Informer</a:t>
                      </a:r>
                      <a:r>
                        <a:rPr lang="en-US" altLang="zh-CN" sz="1200">
                          <a:latin typeface="Times New Roman" panose="02020503050405090304"/>
                          <a:ea typeface="等线" panose="020F0502020204030204"/>
                        </a:rPr>
                        <a:t>L2</a:t>
                      </a:r>
                      <a:endParaRPr lang="en-US" altLang="zh-CN" sz="1200">
                        <a:latin typeface="Times New Roman" panose="02020503050405090304"/>
                        <a:ea typeface="等线" panose="020F0502020204030204"/>
                      </a:endParaRPr>
                    </a:p>
                  </a:txBody>
                  <a:tcPr marL="0" marR="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a:noFill/>
                    </a:lnT>
                    <a:lnB w="6350" cap="flat" cmpd="sng">
                      <a:solidFill>
                        <a:srgbClr val="000008"/>
                      </a:solidFill>
                      <a:prstDash val="solid"/>
                      <a:headEnd type="none" w="med" len="med"/>
                      <a:tailEnd type="none" w="med" len="med"/>
                    </a:lnB>
                    <a:noFill/>
                  </a:tcPr>
                </a:tc>
                <a:tc>
                  <a:txBody>
                    <a:bodyPr/>
                    <a:p>
                      <a:pPr marL="68580" indent="0" algn="ctr" fontAlgn="ctr">
                        <a:lnSpc>
                          <a:spcPct val="114000"/>
                        </a:lnSpc>
                        <a:spcBef>
                          <a:spcPct val="0"/>
                        </a:spcBef>
                        <a:spcAft>
                          <a:spcPts val="1000"/>
                        </a:spcAft>
                      </a:pPr>
                      <a:r>
                        <a:rPr lang="en-US" altLang="zh-CN" sz="1400" i="0">
                          <a:solidFill>
                            <a:srgbClr val="000000"/>
                          </a:solidFill>
                          <a:latin typeface="Times New Roman" panose="02020503050405090304"/>
                          <a:ea typeface="Times New Roman" panose="02020503050405090304"/>
                        </a:rPr>
                        <a:t>0.064953</a:t>
                      </a:r>
                      <a:endParaRPr lang="en-US" altLang="zh-CN" sz="1400" i="0">
                        <a:solidFill>
                          <a:srgbClr val="000000"/>
                        </a:solidFill>
                        <a:latin typeface="Times New Roman" panose="02020503050405090304"/>
                        <a:ea typeface="Times New Roman" panose="02020503050405090304"/>
                      </a:endParaRPr>
                    </a:p>
                  </a:txBody>
                  <a:tcPr marL="0" marR="0" marT="0" marB="0" anchor="ctr" anchorCtr="0">
                    <a:lnL w="6350" cap="flat" cmpd="sng">
                      <a:solidFill>
                        <a:srgbClr val="000008"/>
                      </a:solidFill>
                      <a:prstDash val="solid"/>
                      <a:headEnd type="none" w="med" len="med"/>
                      <a:tailEnd type="none" w="med" len="med"/>
                    </a:lnL>
                    <a:lnR>
                      <a:noFill/>
                    </a:lnR>
                    <a:lnT>
                      <a:noFill/>
                    </a:lnT>
                    <a:lnB w="6350" cap="flat" cmpd="sng">
                      <a:solidFill>
                        <a:srgbClr val="000008"/>
                      </a:solidFill>
                      <a:prstDash val="solid"/>
                      <a:headEnd type="none" w="med" len="med"/>
                      <a:tailEnd type="none" w="med" len="med"/>
                    </a:lnB>
                    <a:noFill/>
                  </a:tcPr>
                </a:tc>
                <a:tc>
                  <a:txBody>
                    <a:bodyPr/>
                    <a:p>
                      <a:pPr marL="68580" indent="0" algn="ctr" fontAlgn="ctr">
                        <a:lnSpc>
                          <a:spcPct val="114000"/>
                        </a:lnSpc>
                        <a:spcBef>
                          <a:spcPct val="0"/>
                        </a:spcBef>
                        <a:spcAft>
                          <a:spcPts val="1000"/>
                        </a:spcAft>
                      </a:pPr>
                      <a:r>
                        <a:rPr lang="en-US" altLang="zh-CN" sz="1400" i="0">
                          <a:solidFill>
                            <a:srgbClr val="000000"/>
                          </a:solidFill>
                          <a:latin typeface="Times New Roman" panose="02020503050405090304"/>
                          <a:ea typeface="Times New Roman" panose="02020503050405090304"/>
                        </a:rPr>
                        <a:t>0.887524</a:t>
                      </a:r>
                      <a:endParaRPr lang="en-US" altLang="zh-CN" sz="1400" i="0">
                        <a:solidFill>
                          <a:srgbClr val="000000"/>
                        </a:solidFill>
                        <a:latin typeface="Times New Roman" panose="02020503050405090304"/>
                        <a:ea typeface="Times New Roman" panose="02020503050405090304"/>
                      </a:endParaRPr>
                    </a:p>
                  </a:txBody>
                  <a:tcPr marL="0" marR="0" marT="0" marB="0" anchor="ctr" anchorCtr="0">
                    <a:lnL>
                      <a:noFill/>
                    </a:lnL>
                    <a:lnR>
                      <a:noFill/>
                    </a:lnR>
                    <a:lnT>
                      <a:noFill/>
                    </a:lnT>
                    <a:lnB w="6350" cap="flat" cmpd="sng">
                      <a:solidFill>
                        <a:srgbClr val="000008"/>
                      </a:solidFill>
                      <a:prstDash val="solid"/>
                      <a:headEnd type="none" w="med" len="med"/>
                      <a:tailEnd type="none" w="med" len="med"/>
                    </a:lnB>
                    <a:noFill/>
                  </a:tcPr>
                </a:tc>
                <a:tc>
                  <a:txBody>
                    <a:bodyPr/>
                    <a:p>
                      <a:pPr marL="68580" indent="0" algn="ctr" fontAlgn="ctr">
                        <a:lnSpc>
                          <a:spcPct val="114000"/>
                        </a:lnSpc>
                        <a:spcBef>
                          <a:spcPct val="0"/>
                        </a:spcBef>
                        <a:spcAft>
                          <a:spcPts val="1000"/>
                        </a:spcAft>
                      </a:pPr>
                      <a:r>
                        <a:rPr lang="en-US" altLang="zh-CN" sz="1400" i="0">
                          <a:solidFill>
                            <a:srgbClr val="000000"/>
                          </a:solidFill>
                          <a:latin typeface="Times New Roman" panose="02020503050405090304"/>
                          <a:ea typeface="Times New Roman" panose="02020503050405090304"/>
                        </a:rPr>
                        <a:t>840.3845</a:t>
                      </a:r>
                      <a:endParaRPr lang="en-US" altLang="zh-CN" sz="1400" i="0">
                        <a:solidFill>
                          <a:srgbClr val="000000"/>
                        </a:solidFill>
                        <a:latin typeface="Times New Roman" panose="02020503050405090304"/>
                        <a:ea typeface="Times New Roman" panose="02020503050405090304"/>
                      </a:endParaRPr>
                    </a:p>
                  </a:txBody>
                  <a:tcPr marL="0" marR="0" marT="0" marB="0" anchor="ctr" anchorCtr="0">
                    <a:lnL>
                      <a:noFill/>
                    </a:lnL>
                    <a:lnR>
                      <a:noFill/>
                    </a:lnR>
                    <a:lnT>
                      <a:noFill/>
                    </a:lnT>
                    <a:lnB w="6350" cap="flat" cmpd="sng">
                      <a:solidFill>
                        <a:srgbClr val="000008"/>
                      </a:solidFill>
                      <a:prstDash val="solid"/>
                      <a:headEnd type="none" w="med" len="med"/>
                      <a:tailEnd type="none" w="med" len="med"/>
                    </a:lnB>
                    <a:noFill/>
                  </a:tcPr>
                </a:tc>
                <a:tc>
                  <a:txBody>
                    <a:bodyPr/>
                    <a:p>
                      <a:pPr marL="68580" indent="0" algn="ctr" fontAlgn="ctr">
                        <a:lnSpc>
                          <a:spcPct val="114000"/>
                        </a:lnSpc>
                        <a:spcBef>
                          <a:spcPct val="0"/>
                        </a:spcBef>
                        <a:spcAft>
                          <a:spcPts val="1000"/>
                        </a:spcAft>
                      </a:pPr>
                      <a:r>
                        <a:rPr lang="en-US" altLang="zh-CN" sz="1400" i="0">
                          <a:solidFill>
                            <a:srgbClr val="000000"/>
                          </a:solidFill>
                          <a:latin typeface="Times New Roman" panose="02020503050405090304"/>
                          <a:ea typeface="Times New Roman" panose="02020503050405090304"/>
                        </a:rPr>
                        <a:t>93277.248</a:t>
                      </a:r>
                      <a:endParaRPr lang="en-US" altLang="zh-CN" sz="1400" i="0">
                        <a:solidFill>
                          <a:srgbClr val="000000"/>
                        </a:solidFill>
                        <a:latin typeface="Times New Roman" panose="02020503050405090304"/>
                        <a:ea typeface="Times New Roman" panose="02020503050405090304"/>
                      </a:endParaRPr>
                    </a:p>
                  </a:txBody>
                  <a:tcPr marL="0" marR="0" marT="0" marB="0" anchor="ctr" anchorCtr="0">
                    <a:lnL>
                      <a:noFill/>
                    </a:lnL>
                    <a:lnR>
                      <a:noFill/>
                    </a:lnR>
                    <a:lnT>
                      <a:noFill/>
                    </a:lnT>
                    <a:lnB w="6350" cap="flat" cmpd="sng">
                      <a:solidFill>
                        <a:srgbClr val="000008"/>
                      </a:solidFill>
                      <a:prstDash val="solid"/>
                      <a:headEnd type="none" w="med" len="med"/>
                      <a:tailEnd type="none" w="med" len="med"/>
                    </a:lnB>
                    <a:no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标题 22"/>
          <p:cNvSpPr>
            <a:spLocks noGrp="1"/>
          </p:cNvSpPr>
          <p:nvPr>
            <p:ph type="title"/>
          </p:nvPr>
        </p:nvSpPr>
        <p:spPr/>
        <p:txBody>
          <a:bodyPr/>
          <a:lstStyle/>
          <a:p>
            <a:r>
              <a:rPr lang="zh-CN" altLang="en-US" dirty="0"/>
              <a:t>四、实验结果</a:t>
            </a:r>
            <a:endParaRPr lang="zh-CN" altLang="en-US" dirty="0"/>
          </a:p>
        </p:txBody>
      </p:sp>
      <p:sp>
        <p:nvSpPr>
          <p:cNvPr id="24" name="内容占位符 23"/>
          <p:cNvSpPr>
            <a:spLocks noGrp="1"/>
          </p:cNvSpPr>
          <p:nvPr>
            <p:ph sz="quarter" idx="10"/>
          </p:nvPr>
        </p:nvSpPr>
        <p:spPr/>
        <p:txBody>
          <a:bodyPr>
            <a:normAutofit lnSpcReduction="10000"/>
          </a:bodyPr>
          <a:lstStyle/>
          <a:p>
            <a:pPr lvl="0" indent="0" algn="just">
              <a:spcAft>
                <a:spcPts val="1300"/>
              </a:spcAft>
              <a:buNone/>
            </a:pPr>
            <a:r>
              <a:rPr lang="en-US" altLang="zh-CN" b="1" dirty="0">
                <a:latin typeface="宋体" pitchFamily="2" charset="-122"/>
                <a:ea typeface="宋体" pitchFamily="2" charset="-122"/>
                <a:cs typeface="Calibri" panose="020F0502020204030204" pitchFamily="34" charset="0"/>
              </a:rPr>
              <a:t>(7)Case7</a:t>
            </a:r>
            <a:r>
              <a:rPr lang="zh-CN" altLang="zh-CN" b="1" dirty="0">
                <a:latin typeface="宋体" pitchFamily="2" charset="-122"/>
                <a:ea typeface="宋体" pitchFamily="2" charset="-122"/>
                <a:cs typeface="Calibri" panose="020F0502020204030204" pitchFamily="34" charset="0"/>
              </a:rPr>
              <a:t>数据集</a:t>
            </a:r>
            <a:endParaRPr lang="en-US" altLang="zh-CN" b="1" dirty="0">
              <a:latin typeface="宋体" pitchFamily="2" charset="-122"/>
              <a:ea typeface="宋体" pitchFamily="2" charset="-122"/>
              <a:cs typeface="Calibri" panose="020F0502020204030204" pitchFamily="34" charset="0"/>
            </a:endParaRPr>
          </a:p>
          <a:p>
            <a:pPr lvl="0" indent="0" algn="just">
              <a:spcAft>
                <a:spcPts val="1300"/>
              </a:spcAft>
              <a:buNone/>
            </a:pPr>
            <a:r>
              <a:rPr lang="en-US" altLang="zh-CN" sz="2000" dirty="0">
                <a:latin typeface="宋体" pitchFamily="2" charset="-122"/>
                <a:ea typeface="宋体" pitchFamily="2" charset="-122"/>
                <a:cs typeface="Calibri" panose="020F0502020204030204" pitchFamily="34" charset="0"/>
              </a:rPr>
              <a:t>(a)</a:t>
            </a:r>
            <a:r>
              <a:rPr lang="zh-CN" altLang="en-US" sz="2000" dirty="0">
                <a:latin typeface="宋体" pitchFamily="2" charset="-122"/>
                <a:ea typeface="宋体" pitchFamily="2" charset="-122"/>
                <a:cs typeface="Calibri" panose="020F0502020204030204" pitchFamily="34" charset="0"/>
              </a:rPr>
              <a:t>观察窗口大小</a:t>
            </a:r>
            <a:r>
              <a:rPr lang="zh-CN" altLang="en-US" sz="2000" dirty="0">
                <a:latin typeface="宋体" pitchFamily="2" charset="-122"/>
                <a:ea typeface="宋体" pitchFamily="2" charset="-122"/>
                <a:cs typeface="Calibri" panose="020F0502020204030204" pitchFamily="34" charset="0"/>
                <a:sym typeface="+mn-ea"/>
              </a:rPr>
              <a:t>设置</a:t>
            </a:r>
            <a:r>
              <a:rPr lang="zh-CN" altLang="en-US" sz="2000" dirty="0">
                <a:latin typeface="宋体" pitchFamily="2" charset="-122"/>
                <a:ea typeface="宋体" pitchFamily="2" charset="-122"/>
                <a:cs typeface="Calibri" panose="020F0502020204030204" pitchFamily="34" charset="0"/>
              </a:rPr>
              <a:t>为</a:t>
            </a:r>
            <a:r>
              <a:rPr lang="en-US" altLang="zh-CN" sz="2000" b="1" dirty="0">
                <a:latin typeface="宋体" pitchFamily="2" charset="-122"/>
                <a:ea typeface="宋体" pitchFamily="2" charset="-122"/>
                <a:cs typeface="Calibri" panose="020F0502020204030204" pitchFamily="34" charset="0"/>
              </a:rPr>
              <a:t>5</a:t>
            </a:r>
            <a:endParaRPr lang="en-US" altLang="zh-CN" sz="2000" dirty="0">
              <a:latin typeface="宋体" pitchFamily="2" charset="-122"/>
              <a:ea typeface="宋体" pitchFamily="2" charset="-122"/>
              <a:cs typeface="Calibri" panose="020F0502020204030204" pitchFamily="34" charset="0"/>
            </a:endParaRPr>
          </a:p>
          <a:p>
            <a:pPr lvl="0" indent="0" algn="just">
              <a:spcAft>
                <a:spcPts val="1300"/>
              </a:spcAft>
              <a:buNone/>
            </a:pPr>
            <a:r>
              <a:rPr lang="zh-CN" altLang="en-US" sz="2000" dirty="0">
                <a:latin typeface="宋体" pitchFamily="2" charset="-122"/>
                <a:ea typeface="宋体" pitchFamily="2" charset="-122"/>
                <a:cs typeface="Calibri" panose="020F0502020204030204" pitchFamily="34" charset="0"/>
              </a:rPr>
              <a:t>预测窗口大小分别设置为</a:t>
            </a:r>
            <a:r>
              <a:rPr lang="en-US" altLang="zh-CN" sz="2000" dirty="0">
                <a:latin typeface="宋体" pitchFamily="2" charset="-122"/>
                <a:ea typeface="宋体" pitchFamily="2" charset="-122"/>
                <a:cs typeface="Calibri" panose="020F0502020204030204" pitchFamily="34" charset="0"/>
              </a:rPr>
              <a:t>1</a:t>
            </a:r>
            <a:r>
              <a:rPr lang="zh-CN" altLang="en-US" sz="2000" dirty="0">
                <a:latin typeface="宋体" pitchFamily="2" charset="-122"/>
                <a:ea typeface="宋体" pitchFamily="2" charset="-122"/>
                <a:cs typeface="Calibri" panose="020F0502020204030204" pitchFamily="34" charset="0"/>
              </a:rPr>
              <a:t>、</a:t>
            </a:r>
            <a:r>
              <a:rPr lang="en-US" altLang="zh-CN" sz="2000" dirty="0">
                <a:latin typeface="宋体" pitchFamily="2" charset="-122"/>
                <a:ea typeface="宋体" pitchFamily="2" charset="-122"/>
                <a:cs typeface="Calibri" panose="020F0502020204030204" pitchFamily="34" charset="0"/>
              </a:rPr>
              <a:t>3</a:t>
            </a:r>
            <a:r>
              <a:rPr lang="zh-CN" altLang="en-US" sz="2000" dirty="0">
                <a:latin typeface="宋体" pitchFamily="2" charset="-122"/>
                <a:ea typeface="宋体" pitchFamily="2" charset="-122"/>
                <a:cs typeface="Calibri" panose="020F0502020204030204" pitchFamily="34" charset="0"/>
              </a:rPr>
              <a:t>、</a:t>
            </a:r>
            <a:r>
              <a:rPr lang="en-US" altLang="zh-CN" sz="2000" dirty="0">
                <a:latin typeface="宋体" pitchFamily="2" charset="-122"/>
                <a:ea typeface="宋体" pitchFamily="2" charset="-122"/>
                <a:cs typeface="Calibri" panose="020F0502020204030204" pitchFamily="34" charset="0"/>
              </a:rPr>
              <a:t>5</a:t>
            </a:r>
            <a:endParaRPr lang="en-US" altLang="zh-CN" sz="2000" dirty="0">
              <a:latin typeface="宋体" pitchFamily="2" charset="-122"/>
              <a:ea typeface="宋体" pitchFamily="2" charset="-122"/>
              <a:cs typeface="Calibri" panose="020F0502020204030204" pitchFamily="34" charset="0"/>
            </a:endParaRPr>
          </a:p>
          <a:p>
            <a:pPr lvl="0" indent="0" algn="just">
              <a:spcAft>
                <a:spcPts val="1300"/>
              </a:spcAft>
              <a:buNone/>
            </a:pPr>
            <a:r>
              <a:rPr lang="zh-CN" altLang="en-US" sz="2000" dirty="0">
                <a:latin typeface="宋体" pitchFamily="2" charset="-122"/>
                <a:ea typeface="宋体" pitchFamily="2" charset="-122"/>
                <a:cs typeface="Calibri" panose="020F0502020204030204" pitchFamily="34" charset="0"/>
              </a:rPr>
              <a:t>各评价指标如表所示</a:t>
            </a:r>
            <a:r>
              <a:rPr lang="en-US" altLang="zh-CN" sz="2000" dirty="0">
                <a:latin typeface="宋体" pitchFamily="2" charset="-122"/>
                <a:ea typeface="宋体" pitchFamily="2" charset="-122"/>
                <a:cs typeface="Calibri" panose="020F0502020204030204" pitchFamily="34" charset="0"/>
              </a:rPr>
              <a:t>；</a:t>
            </a:r>
            <a:endParaRPr lang="zh-CN" altLang="en-US" sz="2000" dirty="0">
              <a:latin typeface="宋体" pitchFamily="2" charset="-122"/>
              <a:ea typeface="宋体" pitchFamily="2" charset="-122"/>
              <a:cs typeface="Calibri" panose="020F0502020204030204" pitchFamily="34" charset="0"/>
            </a:endParaRPr>
          </a:p>
          <a:p>
            <a:pPr lvl="0" indent="0" algn="just">
              <a:spcAft>
                <a:spcPts val="1300"/>
              </a:spcAft>
              <a:buNone/>
            </a:pPr>
            <a:r>
              <a:rPr lang="zh-CN" altLang="en-US" sz="2000" dirty="0">
                <a:latin typeface="宋体" pitchFamily="2" charset="-122"/>
                <a:ea typeface="宋体" pitchFamily="2" charset="-122"/>
                <a:cs typeface="Calibri" panose="020F0502020204030204" pitchFamily="34" charset="0"/>
                <a:sym typeface="+mn-ea"/>
              </a:rPr>
              <a:t>加入</a:t>
            </a:r>
            <a:r>
              <a:rPr lang="en-US" altLang="zh-CN" sz="2000" dirty="0">
                <a:latin typeface="宋体" pitchFamily="2" charset="-122"/>
                <a:ea typeface="宋体" pitchFamily="2" charset="-122"/>
                <a:cs typeface="Calibri" panose="020F0502020204030204" pitchFamily="34" charset="0"/>
                <a:sym typeface="+mn-ea"/>
              </a:rPr>
              <a:t>TcEmbedding</a:t>
            </a:r>
            <a:r>
              <a:rPr lang="zh-CN" altLang="en-US" sz="2000" dirty="0">
                <a:latin typeface="宋体" pitchFamily="2" charset="-122"/>
                <a:ea typeface="宋体" pitchFamily="2" charset="-122"/>
                <a:cs typeface="Calibri" panose="020F0502020204030204" pitchFamily="34" charset="0"/>
                <a:sym typeface="+mn-ea"/>
              </a:rPr>
              <a:t>后</a:t>
            </a:r>
            <a:r>
              <a:rPr lang="en-US" altLang="zh-CN" sz="2000" dirty="0">
                <a:latin typeface="宋体" pitchFamily="2" charset="-122"/>
                <a:ea typeface="宋体" pitchFamily="2" charset="-122"/>
                <a:cs typeface="Calibri" panose="020F0502020204030204" pitchFamily="34" charset="0"/>
                <a:sym typeface="+mn-ea"/>
              </a:rPr>
              <a:t>模型在</a:t>
            </a:r>
            <a:endParaRPr lang="en-US" altLang="zh-CN" sz="2000" dirty="0">
              <a:latin typeface="宋体" pitchFamily="2" charset="-122"/>
              <a:ea typeface="宋体" pitchFamily="2" charset="-122"/>
              <a:cs typeface="Calibri" panose="020F0502020204030204" pitchFamily="34" charset="0"/>
              <a:sym typeface="+mn-ea"/>
            </a:endParaRPr>
          </a:p>
          <a:p>
            <a:pPr lvl="0" indent="0" algn="just">
              <a:spcAft>
                <a:spcPts val="1300"/>
              </a:spcAft>
              <a:buNone/>
            </a:pPr>
            <a:r>
              <a:rPr lang="en-US" altLang="zh-CN" sz="2000" dirty="0">
                <a:latin typeface="宋体" pitchFamily="2" charset="-122"/>
                <a:ea typeface="宋体" pitchFamily="2" charset="-122"/>
                <a:cs typeface="Calibri" panose="020F0502020204030204" pitchFamily="34" charset="0"/>
                <a:sym typeface="+mn-ea"/>
              </a:rPr>
              <a:t>核心指标上表现显著提升</a:t>
            </a:r>
            <a:endParaRPr lang="en-US" altLang="zh-CN" sz="2000" dirty="0">
              <a:latin typeface="宋体" pitchFamily="2" charset="-122"/>
              <a:ea typeface="宋体" pitchFamily="2" charset="-122"/>
              <a:cs typeface="Calibri" panose="020F0502020204030204" pitchFamily="34" charset="0"/>
            </a:endParaRPr>
          </a:p>
          <a:p>
            <a:pPr lvl="0" indent="0" algn="just">
              <a:spcAft>
                <a:spcPts val="1300"/>
              </a:spcAft>
              <a:buNone/>
            </a:pPr>
            <a:endParaRPr lang="en-US" altLang="zh-CN" sz="2000" dirty="0">
              <a:latin typeface="宋体" pitchFamily="2" charset="-122"/>
              <a:ea typeface="宋体" pitchFamily="2" charset="-122"/>
              <a:cs typeface="Calibri" panose="020F0502020204030204" pitchFamily="34" charset="0"/>
            </a:endParaRPr>
          </a:p>
          <a:p>
            <a:pPr lvl="0" indent="0" algn="just">
              <a:spcAft>
                <a:spcPts val="1300"/>
              </a:spcAft>
              <a:buNone/>
            </a:pPr>
            <a:endParaRPr lang="en-US" altLang="zh-CN" sz="2000" dirty="0">
              <a:latin typeface="宋体" pitchFamily="2" charset="-122"/>
              <a:ea typeface="宋体" pitchFamily="2" charset="-122"/>
              <a:cs typeface="Calibri" panose="020F0502020204030204" pitchFamily="34" charset="0"/>
            </a:endParaRPr>
          </a:p>
          <a:p>
            <a:pPr lvl="0" indent="0" algn="just">
              <a:spcAft>
                <a:spcPts val="1300"/>
              </a:spcAft>
              <a:buNone/>
            </a:pPr>
            <a:endParaRPr lang="zh-CN" altLang="zh-CN" sz="2000" dirty="0">
              <a:latin typeface="宋体" pitchFamily="2" charset="-122"/>
              <a:ea typeface="宋体" pitchFamily="2" charset="-122"/>
              <a:cs typeface="Calibri" panose="020F0502020204030204" pitchFamily="34" charset="0"/>
            </a:endParaRPr>
          </a:p>
        </p:txBody>
      </p:sp>
      <p:graphicFrame>
        <p:nvGraphicFramePr>
          <p:cNvPr id="3" name="表格 2"/>
          <p:cNvGraphicFramePr/>
          <p:nvPr>
            <p:custDataLst>
              <p:tags r:id="rId1"/>
            </p:custDataLst>
          </p:nvPr>
        </p:nvGraphicFramePr>
        <p:xfrm>
          <a:off x="4508500" y="1142365"/>
          <a:ext cx="5438140" cy="5118735"/>
        </p:xfrm>
        <a:graphic>
          <a:graphicData uri="http://schemas.openxmlformats.org/drawingml/2006/table">
            <a:tbl>
              <a:tblPr/>
              <a:tblGrid>
                <a:gridCol w="858520"/>
                <a:gridCol w="1004570"/>
                <a:gridCol w="887095"/>
                <a:gridCol w="791210"/>
                <a:gridCol w="797560"/>
                <a:gridCol w="887095"/>
              </a:tblGrid>
              <a:tr h="382270">
                <a:tc>
                  <a:txBody>
                    <a:bodyPr/>
                    <a:p>
                      <a:pPr marL="68580" indent="0" algn="ctr">
                        <a:lnSpc>
                          <a:spcPct val="114000"/>
                        </a:lnSpc>
                        <a:spcBef>
                          <a:spcPct val="0"/>
                        </a:spcBef>
                        <a:spcAft>
                          <a:spcPct val="0"/>
                        </a:spcAft>
                      </a:pPr>
                      <a:r>
                        <a:rPr lang="en-US" altLang="zh-CN" sz="1200" b="1">
                          <a:latin typeface="Times New Roman" panose="02020503050405090304"/>
                          <a:ea typeface="Times New Roman" panose="02020503050405090304"/>
                        </a:rPr>
                        <a:t>window size</a:t>
                      </a:r>
                      <a:endParaRPr lang="en-US" altLang="zh-CN" sz="1200" b="1">
                        <a:latin typeface="Times New Roman" panose="02020503050405090304"/>
                        <a:ea typeface="Times New Roman" panose="02020503050405090304"/>
                      </a:endParaRPr>
                    </a:p>
                  </a:txBody>
                  <a:tcPr marL="0" marR="0" marT="0" marB="0" anchor="t" anchorCtr="0">
                    <a:lnL>
                      <a:noFill/>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12700">
                      <a:solidFill>
                        <a:schemeClr val="tx1"/>
                      </a:solidFill>
                      <a:prstDash val="solid"/>
                    </a:lnB>
                    <a:noFill/>
                  </a:tcPr>
                </a:tc>
                <a:tc>
                  <a:txBody>
                    <a:bodyPr/>
                    <a:p>
                      <a:pPr marL="68580" indent="0" algn="ctr">
                        <a:lnSpc>
                          <a:spcPct val="114000"/>
                        </a:lnSpc>
                        <a:spcBef>
                          <a:spcPct val="0"/>
                        </a:spcBef>
                        <a:spcAft>
                          <a:spcPct val="0"/>
                        </a:spcAft>
                      </a:pPr>
                      <a:r>
                        <a:rPr lang="en-US" altLang="zh-CN" sz="1200" b="1">
                          <a:latin typeface="Times New Roman" panose="02020503050405090304"/>
                          <a:ea typeface="Times New Roman" panose="02020503050405090304"/>
                        </a:rPr>
                        <a:t>Model</a:t>
                      </a:r>
                      <a:endParaRPr lang="en-US" altLang="zh-CN" sz="1200" b="1">
                        <a:latin typeface="Times New Roman" panose="02020503050405090304"/>
                        <a:ea typeface="Times New Roman" panose="02020503050405090304"/>
                      </a:endParaRPr>
                    </a:p>
                  </a:txBody>
                  <a:tcPr marL="0" marR="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12700">
                      <a:solidFill>
                        <a:schemeClr val="tx1"/>
                      </a:solidFill>
                      <a:prstDash val="solid"/>
                    </a:lnB>
                    <a:noFill/>
                  </a:tcPr>
                </a:tc>
                <a:tc>
                  <a:txBody>
                    <a:bodyPr/>
                    <a:p>
                      <a:pPr marL="68580" indent="0" algn="ctr">
                        <a:lnSpc>
                          <a:spcPct val="114000"/>
                        </a:lnSpc>
                        <a:spcBef>
                          <a:spcPct val="0"/>
                        </a:spcBef>
                        <a:spcAft>
                          <a:spcPct val="0"/>
                        </a:spcAft>
                      </a:pPr>
                      <a:r>
                        <a:rPr lang="en-US" altLang="zh-CN" sz="1200" b="1">
                          <a:latin typeface="Times New Roman" panose="02020503050405090304"/>
                          <a:ea typeface="等线" panose="020F0502020204030204"/>
                        </a:rPr>
                        <a:t>N</a:t>
                      </a:r>
                      <a:r>
                        <a:rPr lang="en-US" altLang="zh-CN" sz="1200" b="1">
                          <a:latin typeface="Times New Roman" panose="02020503050405090304"/>
                          <a:ea typeface="Times New Roman" panose="02020503050405090304"/>
                        </a:rPr>
                        <a:t>mse</a:t>
                      </a:r>
                      <a:endParaRPr lang="en-US" altLang="zh-CN" sz="1200" b="1">
                        <a:latin typeface="Times New Roman" panose="02020503050405090304"/>
                        <a:ea typeface="Times New Roman" panose="02020503050405090304"/>
                      </a:endParaRPr>
                    </a:p>
                  </a:txBody>
                  <a:tcPr marL="0" marR="0" marT="0" marB="0" anchor="t" anchorCtr="0">
                    <a:lnL w="6350" cap="flat" cmpd="sng">
                      <a:solidFill>
                        <a:srgbClr val="000008"/>
                      </a:solidFill>
                      <a:prstDash val="solid"/>
                      <a:headEnd type="none" w="med" len="med"/>
                      <a:tailEnd type="none" w="med" len="med"/>
                    </a:lnL>
                    <a:lnR>
                      <a:noFill/>
                    </a:lnR>
                    <a:lnT w="6350" cap="flat" cmpd="sng">
                      <a:solidFill>
                        <a:srgbClr val="000008"/>
                      </a:solidFill>
                      <a:prstDash val="solid"/>
                      <a:headEnd type="none" w="med" len="med"/>
                      <a:tailEnd type="none" w="med" len="med"/>
                    </a:lnT>
                    <a:lnB w="12700">
                      <a:solidFill>
                        <a:schemeClr val="tx1"/>
                      </a:solidFill>
                      <a:prstDash val="solid"/>
                    </a:lnB>
                    <a:noFill/>
                  </a:tcPr>
                </a:tc>
                <a:tc>
                  <a:txBody>
                    <a:bodyPr/>
                    <a:p>
                      <a:pPr marL="68580" indent="0" algn="ctr">
                        <a:lnSpc>
                          <a:spcPct val="114000"/>
                        </a:lnSpc>
                        <a:spcBef>
                          <a:spcPct val="0"/>
                        </a:spcBef>
                        <a:spcAft>
                          <a:spcPct val="0"/>
                        </a:spcAft>
                      </a:pPr>
                      <a:r>
                        <a:rPr lang="en-US" altLang="zh-CN" sz="1200" b="1">
                          <a:latin typeface="Times New Roman" panose="02020503050405090304"/>
                          <a:ea typeface="Times New Roman" panose="02020503050405090304"/>
                        </a:rPr>
                        <a:t>SGCS</a:t>
                      </a:r>
                      <a:endParaRPr lang="en-US" altLang="zh-CN" sz="1200" b="1">
                        <a:latin typeface="Times New Roman" panose="02020503050405090304"/>
                        <a:ea typeface="Times New Roman" panose="02020503050405090304"/>
                      </a:endParaRPr>
                    </a:p>
                  </a:txBody>
                  <a:tcPr marL="0" marR="0" marT="0" marB="0" anchor="t" anchorCtr="0">
                    <a:lnL>
                      <a:noFill/>
                    </a:lnL>
                    <a:lnR>
                      <a:noFill/>
                    </a:lnR>
                    <a:lnT w="6350" cap="flat" cmpd="sng">
                      <a:solidFill>
                        <a:srgbClr val="000008"/>
                      </a:solidFill>
                      <a:prstDash val="solid"/>
                      <a:headEnd type="none" w="med" len="med"/>
                      <a:tailEnd type="none" w="med" len="med"/>
                    </a:lnT>
                    <a:lnB w="12700">
                      <a:solidFill>
                        <a:schemeClr val="tx1"/>
                      </a:solidFill>
                      <a:prstDash val="solid"/>
                    </a:lnB>
                    <a:noFill/>
                  </a:tcPr>
                </a:tc>
                <a:tc>
                  <a:txBody>
                    <a:bodyPr/>
                    <a:p>
                      <a:pPr marL="68580" indent="0" algn="ctr">
                        <a:lnSpc>
                          <a:spcPct val="114000"/>
                        </a:lnSpc>
                        <a:spcBef>
                          <a:spcPct val="0"/>
                        </a:spcBef>
                        <a:spcAft>
                          <a:spcPct val="0"/>
                        </a:spcAft>
                      </a:pPr>
                      <a:r>
                        <a:rPr lang="en-US" altLang="zh-CN" sz="1200" b="1">
                          <a:latin typeface="Times New Roman" panose="02020503050405090304"/>
                          <a:ea typeface="Times New Roman" panose="02020503050405090304"/>
                        </a:rPr>
                        <a:t>Params(K)</a:t>
                      </a:r>
                      <a:endParaRPr lang="en-US" altLang="zh-CN" sz="1200" b="1">
                        <a:latin typeface="Times New Roman" panose="02020503050405090304"/>
                        <a:ea typeface="Times New Roman" panose="02020503050405090304"/>
                      </a:endParaRPr>
                    </a:p>
                  </a:txBody>
                  <a:tcPr marL="0" marR="0" marT="0" marB="0" anchor="t" anchorCtr="0">
                    <a:lnL>
                      <a:noFill/>
                    </a:lnL>
                    <a:lnR>
                      <a:noFill/>
                    </a:lnR>
                    <a:lnT w="6350" cap="flat" cmpd="sng">
                      <a:solidFill>
                        <a:srgbClr val="000008"/>
                      </a:solidFill>
                      <a:prstDash val="solid"/>
                      <a:headEnd type="none" w="med" len="med"/>
                      <a:tailEnd type="none" w="med" len="med"/>
                    </a:lnT>
                    <a:lnB w="12700">
                      <a:solidFill>
                        <a:schemeClr val="tx1"/>
                      </a:solidFill>
                      <a:prstDash val="solid"/>
                    </a:lnB>
                    <a:noFill/>
                  </a:tcPr>
                </a:tc>
                <a:tc>
                  <a:txBody>
                    <a:bodyPr/>
                    <a:p>
                      <a:pPr marL="68580" indent="0" algn="ctr">
                        <a:lnSpc>
                          <a:spcPct val="114000"/>
                        </a:lnSpc>
                        <a:spcBef>
                          <a:spcPct val="0"/>
                        </a:spcBef>
                        <a:spcAft>
                          <a:spcPct val="0"/>
                        </a:spcAft>
                      </a:pPr>
                      <a:r>
                        <a:rPr lang="en-US" altLang="zh-CN" sz="1200" b="1">
                          <a:latin typeface="Times New Roman" panose="02020503050405090304"/>
                          <a:ea typeface="Times New Roman" panose="02020503050405090304"/>
                        </a:rPr>
                        <a:t>FLOPs(M)</a:t>
                      </a:r>
                      <a:endParaRPr lang="en-US" altLang="zh-CN" sz="1200" b="1">
                        <a:latin typeface="Times New Roman" panose="02020503050405090304"/>
                        <a:ea typeface="Times New Roman" panose="02020503050405090304"/>
                      </a:endParaRPr>
                    </a:p>
                  </a:txBody>
                  <a:tcPr marL="0" marR="0" marT="0" marB="0" anchor="t" anchorCtr="0">
                    <a:lnL>
                      <a:noFill/>
                    </a:lnL>
                    <a:lnR>
                      <a:noFill/>
                    </a:lnR>
                    <a:lnT w="6350" cap="flat" cmpd="sng">
                      <a:solidFill>
                        <a:srgbClr val="000008"/>
                      </a:solidFill>
                      <a:prstDash val="solid"/>
                      <a:headEnd type="none" w="med" len="med"/>
                      <a:tailEnd type="none" w="med" len="med"/>
                    </a:lnT>
                    <a:lnB w="12700">
                      <a:solidFill>
                        <a:schemeClr val="tx1"/>
                      </a:solidFill>
                      <a:prstDash val="solid"/>
                    </a:lnB>
                    <a:noFill/>
                  </a:tcPr>
                </a:tc>
              </a:tr>
              <a:tr h="252095">
                <a:tc>
                  <a:txBody>
                    <a:bodyPr/>
                    <a:p>
                      <a:pPr marL="68580" indent="0" algn="ctr">
                        <a:lnSpc>
                          <a:spcPct val="114000"/>
                        </a:lnSpc>
                        <a:spcBef>
                          <a:spcPct val="0"/>
                        </a:spcBef>
                        <a:spcAft>
                          <a:spcPct val="0"/>
                        </a:spcAft>
                      </a:pPr>
                      <a:r>
                        <a:rPr lang="en-US" altLang="zh-CN" sz="1200">
                          <a:latin typeface="Times New Roman" panose="02020503050405090304"/>
                          <a:ea typeface="等线" panose="020F0502020204030204"/>
                        </a:rPr>
                        <a:t> </a:t>
                      </a:r>
                      <a:endParaRPr lang="en-US" altLang="zh-CN" sz="1200">
                        <a:latin typeface="Times New Roman" panose="02020503050405090304"/>
                        <a:ea typeface="等线" panose="020F0502020204030204"/>
                      </a:endParaRPr>
                    </a:p>
                  </a:txBody>
                  <a:tcPr marL="0" marR="0" marT="0" marB="0" anchor="t" anchorCtr="0">
                    <a:lnL>
                      <a:noFill/>
                    </a:lnL>
                    <a:lnR w="6350" cap="flat" cmpd="sng">
                      <a:solidFill>
                        <a:srgbClr val="000008"/>
                      </a:solidFill>
                      <a:prstDash val="solid"/>
                      <a:headEnd type="none" w="med" len="med"/>
                      <a:tailEnd type="none" w="med" len="med"/>
                    </a:lnR>
                    <a:lnT w="12700">
                      <a:solidFill>
                        <a:schemeClr val="tx1"/>
                      </a:solidFill>
                      <a:prstDash val="solid"/>
                    </a:lnT>
                    <a:lnB>
                      <a:noFill/>
                    </a:lnB>
                    <a:noFill/>
                  </a:tcPr>
                </a:tc>
                <a:tc>
                  <a:txBody>
                    <a:bodyPr/>
                    <a:p>
                      <a:pPr marL="68580" indent="0" algn="ctr">
                        <a:lnSpc>
                          <a:spcPct val="114000"/>
                        </a:lnSpc>
                        <a:spcBef>
                          <a:spcPct val="0"/>
                        </a:spcBef>
                        <a:spcAft>
                          <a:spcPct val="0"/>
                        </a:spcAft>
                      </a:pPr>
                      <a:r>
                        <a:rPr lang="en-US" altLang="zh-CN" sz="1200">
                          <a:latin typeface="Times New Roman" panose="02020503050405090304"/>
                          <a:ea typeface="Times New Roman" panose="02020503050405090304"/>
                        </a:rPr>
                        <a:t>Transformer</a:t>
                      </a:r>
                      <a:endParaRPr lang="en-US" altLang="zh-CN" sz="1200">
                        <a:latin typeface="Times New Roman" panose="02020503050405090304"/>
                        <a:ea typeface="Times New Roman" panose="02020503050405090304"/>
                      </a:endParaRPr>
                    </a:p>
                  </a:txBody>
                  <a:tcPr marL="0" marR="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12700">
                      <a:solidFill>
                        <a:schemeClr val="tx1"/>
                      </a:solidFill>
                      <a:prstDash val="solid"/>
                    </a:lnT>
                    <a:lnB>
                      <a:noFill/>
                    </a:lnB>
                    <a:noFill/>
                  </a:tcPr>
                </a:tc>
                <a:tc>
                  <a:txBody>
                    <a:bodyPr/>
                    <a:p>
                      <a:pPr marL="68580" indent="0" algn="ctr" fontAlgn="ctr">
                        <a:lnSpc>
                          <a:spcPct val="114000"/>
                        </a:lnSpc>
                        <a:spcBef>
                          <a:spcPct val="0"/>
                        </a:spcBef>
                        <a:spcAft>
                          <a:spcPts val="1000"/>
                        </a:spcAft>
                      </a:pPr>
                      <a:r>
                        <a:rPr lang="en-US" altLang="zh-CN" sz="1400" i="0">
                          <a:solidFill>
                            <a:srgbClr val="000000"/>
                          </a:solidFill>
                          <a:latin typeface="Times New Roman" panose="02020503050405090304"/>
                          <a:ea typeface="Times New Roman" panose="02020503050405090304"/>
                        </a:rPr>
                        <a:t>0.008103</a:t>
                      </a:r>
                      <a:endParaRPr lang="en-US" altLang="zh-CN" sz="1400" i="0">
                        <a:solidFill>
                          <a:srgbClr val="000000"/>
                        </a:solidFill>
                        <a:latin typeface="Times New Roman" panose="02020503050405090304"/>
                        <a:ea typeface="Times New Roman" panose="02020503050405090304"/>
                      </a:endParaRPr>
                    </a:p>
                  </a:txBody>
                  <a:tcPr marL="0" marR="0" marT="0" marB="0" anchor="ctr" anchorCtr="0">
                    <a:lnL w="6350" cap="flat" cmpd="sng">
                      <a:solidFill>
                        <a:srgbClr val="000008"/>
                      </a:solidFill>
                      <a:prstDash val="solid"/>
                      <a:headEnd type="none" w="med" len="med"/>
                      <a:tailEnd type="none" w="med" len="med"/>
                    </a:lnL>
                    <a:lnR>
                      <a:noFill/>
                    </a:lnR>
                    <a:lnT w="12700">
                      <a:solidFill>
                        <a:schemeClr val="tx1"/>
                      </a:solidFill>
                      <a:prstDash val="solid"/>
                    </a:lnT>
                    <a:lnB>
                      <a:noFill/>
                    </a:lnB>
                    <a:noFill/>
                  </a:tcPr>
                </a:tc>
                <a:tc>
                  <a:txBody>
                    <a:bodyPr/>
                    <a:p>
                      <a:pPr marL="68580" indent="0" algn="ctr" fontAlgn="ctr">
                        <a:lnSpc>
                          <a:spcPct val="114000"/>
                        </a:lnSpc>
                        <a:spcBef>
                          <a:spcPct val="0"/>
                        </a:spcBef>
                        <a:spcAft>
                          <a:spcPts val="1000"/>
                        </a:spcAft>
                      </a:pPr>
                      <a:r>
                        <a:rPr lang="en-US" altLang="zh-CN" sz="1400" i="0">
                          <a:solidFill>
                            <a:srgbClr val="000000"/>
                          </a:solidFill>
                          <a:latin typeface="Times New Roman" panose="02020503050405090304"/>
                          <a:ea typeface="Times New Roman" panose="02020503050405090304"/>
                        </a:rPr>
                        <a:t>0.966501</a:t>
                      </a:r>
                      <a:endParaRPr lang="en-US" altLang="zh-CN" sz="1400" i="0">
                        <a:solidFill>
                          <a:srgbClr val="000000"/>
                        </a:solidFill>
                        <a:latin typeface="Times New Roman" panose="02020503050405090304"/>
                        <a:ea typeface="Times New Roman" panose="02020503050405090304"/>
                      </a:endParaRPr>
                    </a:p>
                  </a:txBody>
                  <a:tcPr marL="0" marR="0" marT="0" marB="0" anchor="ctr" anchorCtr="0">
                    <a:lnL>
                      <a:noFill/>
                    </a:lnL>
                    <a:lnR>
                      <a:noFill/>
                    </a:lnR>
                    <a:lnT w="12700">
                      <a:solidFill>
                        <a:schemeClr val="tx1"/>
                      </a:solidFill>
                      <a:prstDash val="solid"/>
                    </a:lnT>
                    <a:lnB>
                      <a:noFill/>
                    </a:lnB>
                    <a:noFill/>
                  </a:tcPr>
                </a:tc>
                <a:tc>
                  <a:txBody>
                    <a:bodyPr/>
                    <a:p>
                      <a:pPr marL="68580" indent="0" algn="ctr" fontAlgn="ctr">
                        <a:lnSpc>
                          <a:spcPct val="114000"/>
                        </a:lnSpc>
                        <a:spcBef>
                          <a:spcPct val="0"/>
                        </a:spcBef>
                        <a:spcAft>
                          <a:spcPts val="1000"/>
                        </a:spcAft>
                      </a:pPr>
                      <a:r>
                        <a:rPr lang="en-US" altLang="zh-CN" sz="1400" i="0">
                          <a:solidFill>
                            <a:srgbClr val="000000"/>
                          </a:solidFill>
                          <a:latin typeface="Times New Roman" panose="02020503050405090304"/>
                          <a:ea typeface="Times New Roman" panose="02020503050405090304"/>
                        </a:rPr>
                        <a:t>433.3322</a:t>
                      </a:r>
                      <a:endParaRPr lang="en-US" altLang="zh-CN" sz="1400" i="0">
                        <a:solidFill>
                          <a:srgbClr val="000000"/>
                        </a:solidFill>
                        <a:latin typeface="Times New Roman" panose="02020503050405090304"/>
                        <a:ea typeface="Times New Roman" panose="02020503050405090304"/>
                      </a:endParaRPr>
                    </a:p>
                  </a:txBody>
                  <a:tcPr marL="0" marR="0" marT="0" marB="0" anchor="ctr" anchorCtr="0">
                    <a:lnL>
                      <a:noFill/>
                    </a:lnL>
                    <a:lnR>
                      <a:noFill/>
                    </a:lnR>
                    <a:lnT w="12700">
                      <a:solidFill>
                        <a:schemeClr val="tx1"/>
                      </a:solidFill>
                      <a:prstDash val="solid"/>
                    </a:lnT>
                    <a:lnB>
                      <a:noFill/>
                    </a:lnB>
                    <a:noFill/>
                  </a:tcPr>
                </a:tc>
                <a:tc>
                  <a:txBody>
                    <a:bodyPr/>
                    <a:p>
                      <a:pPr marL="68580" indent="0" algn="ctr" fontAlgn="ctr">
                        <a:lnSpc>
                          <a:spcPct val="114000"/>
                        </a:lnSpc>
                        <a:spcBef>
                          <a:spcPct val="0"/>
                        </a:spcBef>
                        <a:spcAft>
                          <a:spcPts val="1000"/>
                        </a:spcAft>
                      </a:pPr>
                      <a:r>
                        <a:rPr lang="en-US" altLang="zh-CN" sz="1400" i="0">
                          <a:solidFill>
                            <a:srgbClr val="000000"/>
                          </a:solidFill>
                          <a:latin typeface="Times New Roman" panose="02020503050405090304"/>
                          <a:ea typeface="Times New Roman" panose="02020503050405090304"/>
                        </a:rPr>
                        <a:t>80688.192</a:t>
                      </a:r>
                      <a:endParaRPr lang="en-US" altLang="zh-CN" sz="1400" i="0">
                        <a:solidFill>
                          <a:srgbClr val="000000"/>
                        </a:solidFill>
                        <a:latin typeface="Times New Roman" panose="02020503050405090304"/>
                        <a:ea typeface="Times New Roman" panose="02020503050405090304"/>
                      </a:endParaRPr>
                    </a:p>
                  </a:txBody>
                  <a:tcPr marL="0" marR="0" marT="0" marB="0" anchor="ctr" anchorCtr="0">
                    <a:lnL>
                      <a:noFill/>
                    </a:lnL>
                    <a:lnR>
                      <a:noFill/>
                    </a:lnR>
                    <a:lnT w="12700">
                      <a:solidFill>
                        <a:schemeClr val="tx1"/>
                      </a:solidFill>
                      <a:prstDash val="solid"/>
                    </a:lnT>
                    <a:lnB>
                      <a:noFill/>
                    </a:lnB>
                    <a:noFill/>
                  </a:tcPr>
                </a:tc>
              </a:tr>
              <a:tr h="251460">
                <a:tc>
                  <a:txBody>
                    <a:bodyPr/>
                    <a:p>
                      <a:pPr marL="68580" indent="0" algn="ctr">
                        <a:lnSpc>
                          <a:spcPct val="114000"/>
                        </a:lnSpc>
                        <a:spcBef>
                          <a:spcPct val="0"/>
                        </a:spcBef>
                        <a:spcAft>
                          <a:spcPct val="0"/>
                        </a:spcAft>
                      </a:pPr>
                      <a:r>
                        <a:rPr lang="en-US" altLang="zh-CN" sz="1200">
                          <a:latin typeface="Times New Roman" panose="02020503050405090304"/>
                          <a:ea typeface="等线" panose="020F0502020204030204"/>
                        </a:rPr>
                        <a:t> </a:t>
                      </a:r>
                      <a:endParaRPr lang="en-US" altLang="zh-CN" sz="1200">
                        <a:latin typeface="Times New Roman" panose="02020503050405090304"/>
                        <a:ea typeface="等线" panose="020F0502020204030204"/>
                      </a:endParaRPr>
                    </a:p>
                  </a:txBody>
                  <a:tcPr marL="0" marR="0" marT="0" marB="0" anchor="t" anchorCtr="0">
                    <a:lnL>
                      <a:noFill/>
                    </a:lnL>
                    <a:lnR w="6350" cap="flat" cmpd="sng">
                      <a:solidFill>
                        <a:srgbClr val="000008"/>
                      </a:solidFill>
                      <a:prstDash val="solid"/>
                      <a:headEnd type="none" w="med" len="med"/>
                      <a:tailEnd type="none" w="med" len="med"/>
                    </a:lnR>
                    <a:lnT>
                      <a:noFill/>
                    </a:lnT>
                    <a:lnB>
                      <a:noFill/>
                    </a:lnB>
                    <a:noFill/>
                  </a:tcPr>
                </a:tc>
                <a:tc>
                  <a:txBody>
                    <a:bodyPr/>
                    <a:p>
                      <a:pPr marL="68580" indent="0" algn="ctr">
                        <a:lnSpc>
                          <a:spcPct val="114000"/>
                        </a:lnSpc>
                        <a:spcBef>
                          <a:spcPct val="0"/>
                        </a:spcBef>
                        <a:spcAft>
                          <a:spcPct val="0"/>
                        </a:spcAft>
                      </a:pPr>
                      <a:r>
                        <a:rPr lang="en-US" altLang="zh-CN" sz="1200">
                          <a:latin typeface="Times New Roman" panose="02020503050405090304"/>
                          <a:ea typeface="Times New Roman" panose="02020503050405090304"/>
                        </a:rPr>
                        <a:t>TransformerL</a:t>
                      </a:r>
                      <a:r>
                        <a:rPr lang="en-US" altLang="zh-CN" sz="1200">
                          <a:latin typeface="Times New Roman" panose="02020503050405090304"/>
                          <a:ea typeface="等线" panose="020F0502020204030204"/>
                        </a:rPr>
                        <a:t>1</a:t>
                      </a:r>
                      <a:endParaRPr lang="en-US" altLang="zh-CN" sz="1200">
                        <a:latin typeface="Times New Roman" panose="02020503050405090304"/>
                        <a:ea typeface="等线" panose="020F0502020204030204"/>
                      </a:endParaRPr>
                    </a:p>
                  </a:txBody>
                  <a:tcPr marL="0" marR="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a:noFill/>
                    </a:lnT>
                    <a:lnB>
                      <a:noFill/>
                    </a:lnB>
                    <a:noFill/>
                  </a:tcPr>
                </a:tc>
                <a:tc>
                  <a:txBody>
                    <a:bodyPr/>
                    <a:p>
                      <a:pPr marL="68580" indent="0" algn="ctr" fontAlgn="ctr">
                        <a:lnSpc>
                          <a:spcPct val="114000"/>
                        </a:lnSpc>
                        <a:spcBef>
                          <a:spcPct val="0"/>
                        </a:spcBef>
                        <a:spcAft>
                          <a:spcPts val="1000"/>
                        </a:spcAft>
                      </a:pPr>
                      <a:r>
                        <a:rPr lang="en-US" altLang="zh-CN" sz="1400" b="1" i="0">
                          <a:solidFill>
                            <a:srgbClr val="000000"/>
                          </a:solidFill>
                          <a:latin typeface="Times New Roman Bold" panose="02020503050405090304" charset="0"/>
                          <a:ea typeface="Times New Roman" panose="02020503050405090304"/>
                          <a:cs typeface="Times New Roman Bold" panose="02020503050405090304" charset="0"/>
                        </a:rPr>
                        <a:t>0.003505</a:t>
                      </a:r>
                      <a:endParaRPr lang="en-US" altLang="zh-CN" sz="1400" b="1" i="0">
                        <a:solidFill>
                          <a:srgbClr val="000000"/>
                        </a:solidFill>
                        <a:latin typeface="Times New Roman Bold" panose="02020503050405090304" charset="0"/>
                        <a:ea typeface="Times New Roman" panose="02020503050405090304"/>
                        <a:cs typeface="Times New Roman Bold" panose="02020503050405090304" charset="0"/>
                      </a:endParaRPr>
                    </a:p>
                  </a:txBody>
                  <a:tcPr marL="0" marR="0" marT="0" marB="0" anchor="ctr" anchorCtr="0">
                    <a:lnL w="6350" cap="flat" cmpd="sng">
                      <a:solidFill>
                        <a:srgbClr val="000008"/>
                      </a:solidFill>
                      <a:prstDash val="solid"/>
                      <a:headEnd type="none" w="med" len="med"/>
                      <a:tailEnd type="none" w="med" len="med"/>
                    </a:lnL>
                    <a:lnR>
                      <a:noFill/>
                    </a:lnR>
                    <a:lnT>
                      <a:noFill/>
                    </a:lnT>
                    <a:lnB>
                      <a:noFill/>
                    </a:lnB>
                    <a:noFill/>
                  </a:tcPr>
                </a:tc>
                <a:tc>
                  <a:txBody>
                    <a:bodyPr/>
                    <a:p>
                      <a:pPr marL="68580" indent="0" algn="ctr" fontAlgn="ctr">
                        <a:lnSpc>
                          <a:spcPct val="114000"/>
                        </a:lnSpc>
                        <a:spcBef>
                          <a:spcPct val="0"/>
                        </a:spcBef>
                        <a:spcAft>
                          <a:spcPts val="1000"/>
                        </a:spcAft>
                      </a:pPr>
                      <a:r>
                        <a:rPr lang="en-US" altLang="zh-CN" sz="1400" b="1" i="0">
                          <a:solidFill>
                            <a:srgbClr val="000000"/>
                          </a:solidFill>
                          <a:latin typeface="Times New Roman Bold" panose="02020503050405090304" charset="0"/>
                          <a:ea typeface="Times New Roman" panose="02020503050405090304"/>
                          <a:cs typeface="Times New Roman Bold" panose="02020503050405090304" charset="0"/>
                        </a:rPr>
                        <a:t>0.979985</a:t>
                      </a:r>
                      <a:endParaRPr lang="en-US" altLang="zh-CN" sz="1400" b="1" i="0">
                        <a:solidFill>
                          <a:srgbClr val="000000"/>
                        </a:solidFill>
                        <a:latin typeface="Times New Roman Bold" panose="02020503050405090304" charset="0"/>
                        <a:ea typeface="Times New Roman" panose="02020503050405090304"/>
                        <a:cs typeface="Times New Roman Bold" panose="02020503050405090304" charset="0"/>
                      </a:endParaRPr>
                    </a:p>
                  </a:txBody>
                  <a:tcPr marL="0" marR="0" marT="0" marB="0" anchor="ctr" anchorCtr="0">
                    <a:lnL>
                      <a:noFill/>
                    </a:lnL>
                    <a:lnR>
                      <a:noFill/>
                    </a:lnR>
                    <a:lnT>
                      <a:noFill/>
                    </a:lnT>
                    <a:lnB>
                      <a:noFill/>
                    </a:lnB>
                    <a:noFill/>
                  </a:tcPr>
                </a:tc>
                <a:tc>
                  <a:txBody>
                    <a:bodyPr/>
                    <a:p>
                      <a:pPr marL="68580" indent="0" algn="ctr" fontAlgn="ctr">
                        <a:lnSpc>
                          <a:spcPct val="114000"/>
                        </a:lnSpc>
                        <a:spcBef>
                          <a:spcPct val="0"/>
                        </a:spcBef>
                        <a:spcAft>
                          <a:spcPts val="1000"/>
                        </a:spcAft>
                      </a:pPr>
                      <a:r>
                        <a:rPr lang="en-US" altLang="zh-CN" sz="1400" i="0">
                          <a:solidFill>
                            <a:srgbClr val="000000"/>
                          </a:solidFill>
                          <a:latin typeface="Times New Roman" panose="02020503050405090304"/>
                          <a:ea typeface="Times New Roman" panose="02020503050405090304"/>
                        </a:rPr>
                        <a:t>433.3322</a:t>
                      </a:r>
                      <a:endParaRPr lang="en-US" altLang="zh-CN" sz="1400" i="0">
                        <a:solidFill>
                          <a:srgbClr val="000000"/>
                        </a:solidFill>
                        <a:latin typeface="Times New Roman" panose="02020503050405090304"/>
                        <a:ea typeface="Times New Roman" panose="02020503050405090304"/>
                      </a:endParaRPr>
                    </a:p>
                  </a:txBody>
                  <a:tcPr marL="0" marR="0" marT="0" marB="0" anchor="ctr" anchorCtr="0">
                    <a:lnL>
                      <a:noFill/>
                    </a:lnL>
                    <a:lnR>
                      <a:noFill/>
                    </a:lnR>
                    <a:lnT>
                      <a:noFill/>
                    </a:lnT>
                    <a:lnB>
                      <a:noFill/>
                    </a:lnB>
                    <a:noFill/>
                  </a:tcPr>
                </a:tc>
                <a:tc>
                  <a:txBody>
                    <a:bodyPr/>
                    <a:p>
                      <a:pPr marL="68580" indent="0" algn="ctr" fontAlgn="ctr">
                        <a:lnSpc>
                          <a:spcPct val="114000"/>
                        </a:lnSpc>
                        <a:spcBef>
                          <a:spcPct val="0"/>
                        </a:spcBef>
                        <a:spcAft>
                          <a:spcPts val="1000"/>
                        </a:spcAft>
                      </a:pPr>
                      <a:r>
                        <a:rPr lang="en-US" altLang="zh-CN" sz="1400" i="0">
                          <a:solidFill>
                            <a:srgbClr val="000000"/>
                          </a:solidFill>
                          <a:latin typeface="Times New Roman" panose="02020503050405090304"/>
                          <a:ea typeface="Times New Roman" panose="02020503050405090304"/>
                        </a:rPr>
                        <a:t>80688.192</a:t>
                      </a:r>
                      <a:endParaRPr lang="en-US" altLang="zh-CN" sz="1400" i="0">
                        <a:solidFill>
                          <a:srgbClr val="000000"/>
                        </a:solidFill>
                        <a:latin typeface="Times New Roman" panose="02020503050405090304"/>
                        <a:ea typeface="Times New Roman" panose="02020503050405090304"/>
                      </a:endParaRPr>
                    </a:p>
                  </a:txBody>
                  <a:tcPr marL="0" marR="0" marT="0" marB="0" anchor="ctr" anchorCtr="0">
                    <a:lnL>
                      <a:noFill/>
                    </a:lnL>
                    <a:lnR>
                      <a:noFill/>
                    </a:lnR>
                    <a:lnT>
                      <a:noFill/>
                    </a:lnT>
                    <a:lnB>
                      <a:noFill/>
                    </a:lnB>
                    <a:noFill/>
                  </a:tcPr>
                </a:tc>
              </a:tr>
              <a:tr h="252095">
                <a:tc>
                  <a:txBody>
                    <a:bodyPr/>
                    <a:p>
                      <a:pPr marL="68580" indent="0" algn="ctr">
                        <a:lnSpc>
                          <a:spcPct val="114000"/>
                        </a:lnSpc>
                        <a:spcBef>
                          <a:spcPct val="0"/>
                        </a:spcBef>
                        <a:spcAft>
                          <a:spcPct val="0"/>
                        </a:spcAft>
                      </a:pPr>
                      <a:r>
                        <a:rPr lang="en-US" altLang="zh-CN" sz="1200">
                          <a:latin typeface="Times New Roman" panose="02020503050405090304"/>
                          <a:ea typeface="Times New Roman" panose="02020503050405090304"/>
                        </a:rPr>
                        <a:t>5</a:t>
                      </a:r>
                      <a:r>
                        <a:rPr lang="en-US" altLang="zh-CN" sz="1200">
                          <a:latin typeface="Times New Roman" panose="02020503050405090304"/>
                          <a:ea typeface="等线" panose="020F0502020204030204"/>
                        </a:rPr>
                        <a:t>-&gt;1</a:t>
                      </a:r>
                      <a:endParaRPr lang="en-US" altLang="zh-CN" sz="1200">
                        <a:latin typeface="Times New Roman" panose="02020503050405090304"/>
                        <a:ea typeface="等线" panose="020F0502020204030204"/>
                      </a:endParaRPr>
                    </a:p>
                  </a:txBody>
                  <a:tcPr marL="0" marR="0" marT="0" marB="0" anchor="t" anchorCtr="0">
                    <a:lnL>
                      <a:noFill/>
                    </a:lnL>
                    <a:lnR w="6350" cap="flat" cmpd="sng">
                      <a:solidFill>
                        <a:srgbClr val="000008"/>
                      </a:solidFill>
                      <a:prstDash val="solid"/>
                      <a:headEnd type="none" w="med" len="med"/>
                      <a:tailEnd type="none" w="med" len="med"/>
                    </a:lnR>
                    <a:lnT>
                      <a:noFill/>
                    </a:lnT>
                    <a:lnB>
                      <a:noFill/>
                    </a:lnB>
                    <a:noFill/>
                  </a:tcPr>
                </a:tc>
                <a:tc>
                  <a:txBody>
                    <a:bodyPr/>
                    <a:p>
                      <a:pPr marL="68580" indent="0" algn="ctr">
                        <a:lnSpc>
                          <a:spcPct val="114000"/>
                        </a:lnSpc>
                        <a:spcBef>
                          <a:spcPct val="0"/>
                        </a:spcBef>
                        <a:spcAft>
                          <a:spcPct val="0"/>
                        </a:spcAft>
                      </a:pPr>
                      <a:r>
                        <a:rPr lang="en-US" altLang="zh-CN" sz="1200">
                          <a:latin typeface="Times New Roman" panose="02020503050405090304"/>
                          <a:ea typeface="Times New Roman" panose="02020503050405090304"/>
                        </a:rPr>
                        <a:t>Transformer</a:t>
                      </a:r>
                      <a:r>
                        <a:rPr lang="en-US" altLang="zh-CN" sz="1200">
                          <a:latin typeface="Times New Roman" panose="02020503050405090304"/>
                          <a:ea typeface="等线" panose="020F0502020204030204"/>
                        </a:rPr>
                        <a:t>L2</a:t>
                      </a:r>
                      <a:endParaRPr lang="en-US" altLang="zh-CN" sz="1200">
                        <a:latin typeface="Times New Roman" panose="02020503050405090304"/>
                        <a:ea typeface="等线" panose="020F0502020204030204"/>
                      </a:endParaRPr>
                    </a:p>
                  </a:txBody>
                  <a:tcPr marL="0" marR="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a:noFill/>
                    </a:lnT>
                    <a:lnB>
                      <a:noFill/>
                    </a:lnB>
                    <a:noFill/>
                  </a:tcPr>
                </a:tc>
                <a:tc>
                  <a:txBody>
                    <a:bodyPr/>
                    <a:p>
                      <a:pPr marL="68580" indent="0" algn="ctr" fontAlgn="ctr">
                        <a:lnSpc>
                          <a:spcPct val="114000"/>
                        </a:lnSpc>
                        <a:spcBef>
                          <a:spcPct val="0"/>
                        </a:spcBef>
                        <a:spcAft>
                          <a:spcPts val="1000"/>
                        </a:spcAft>
                      </a:pPr>
                      <a:r>
                        <a:rPr lang="en-US" altLang="zh-CN" sz="1400" i="0">
                          <a:solidFill>
                            <a:srgbClr val="000000"/>
                          </a:solidFill>
                          <a:latin typeface="Times New Roman" panose="02020503050405090304"/>
                          <a:ea typeface="Times New Roman" panose="02020503050405090304"/>
                        </a:rPr>
                        <a:t>0.00743</a:t>
                      </a:r>
                      <a:endParaRPr lang="en-US" altLang="zh-CN" sz="1400" i="0">
                        <a:solidFill>
                          <a:srgbClr val="000000"/>
                        </a:solidFill>
                        <a:latin typeface="Times New Roman" panose="02020503050405090304"/>
                        <a:ea typeface="Times New Roman" panose="02020503050405090304"/>
                      </a:endParaRPr>
                    </a:p>
                  </a:txBody>
                  <a:tcPr marL="0" marR="0" marT="0" marB="0" anchor="ctr" anchorCtr="0">
                    <a:lnL w="6350" cap="flat" cmpd="sng">
                      <a:solidFill>
                        <a:srgbClr val="000008"/>
                      </a:solidFill>
                      <a:prstDash val="solid"/>
                      <a:headEnd type="none" w="med" len="med"/>
                      <a:tailEnd type="none" w="med" len="med"/>
                    </a:lnL>
                    <a:lnR>
                      <a:noFill/>
                    </a:lnR>
                    <a:lnT>
                      <a:noFill/>
                    </a:lnT>
                    <a:lnB>
                      <a:noFill/>
                    </a:lnB>
                    <a:noFill/>
                  </a:tcPr>
                </a:tc>
                <a:tc>
                  <a:txBody>
                    <a:bodyPr/>
                    <a:p>
                      <a:pPr marL="68580" indent="0" algn="ctr" fontAlgn="ctr">
                        <a:lnSpc>
                          <a:spcPct val="114000"/>
                        </a:lnSpc>
                        <a:spcBef>
                          <a:spcPct val="0"/>
                        </a:spcBef>
                        <a:spcAft>
                          <a:spcPts val="1000"/>
                        </a:spcAft>
                      </a:pPr>
                      <a:r>
                        <a:rPr lang="en-US" altLang="zh-CN" sz="1400" i="0">
                          <a:solidFill>
                            <a:srgbClr val="000000"/>
                          </a:solidFill>
                          <a:latin typeface="Times New Roman" panose="02020503050405090304"/>
                          <a:ea typeface="Times New Roman" panose="02020503050405090304"/>
                        </a:rPr>
                        <a:t>0.966149</a:t>
                      </a:r>
                      <a:endParaRPr lang="en-US" altLang="zh-CN" sz="1400" i="0">
                        <a:solidFill>
                          <a:srgbClr val="000000"/>
                        </a:solidFill>
                        <a:latin typeface="Times New Roman" panose="02020503050405090304"/>
                        <a:ea typeface="Times New Roman" panose="02020503050405090304"/>
                      </a:endParaRPr>
                    </a:p>
                  </a:txBody>
                  <a:tcPr marL="0" marR="0" marT="0" marB="0" anchor="ctr" anchorCtr="0">
                    <a:lnL>
                      <a:noFill/>
                    </a:lnL>
                    <a:lnR>
                      <a:noFill/>
                    </a:lnR>
                    <a:lnT>
                      <a:noFill/>
                    </a:lnT>
                    <a:lnB>
                      <a:noFill/>
                    </a:lnB>
                    <a:noFill/>
                  </a:tcPr>
                </a:tc>
                <a:tc>
                  <a:txBody>
                    <a:bodyPr/>
                    <a:p>
                      <a:pPr marL="68580" indent="0" algn="ctr" fontAlgn="ctr">
                        <a:lnSpc>
                          <a:spcPct val="114000"/>
                        </a:lnSpc>
                        <a:spcBef>
                          <a:spcPct val="0"/>
                        </a:spcBef>
                        <a:spcAft>
                          <a:spcPts val="1000"/>
                        </a:spcAft>
                      </a:pPr>
                      <a:r>
                        <a:rPr lang="en-US" altLang="zh-CN" sz="1400" i="0">
                          <a:solidFill>
                            <a:srgbClr val="000000"/>
                          </a:solidFill>
                          <a:latin typeface="Times New Roman" panose="02020503050405090304"/>
                          <a:ea typeface="Times New Roman" panose="02020503050405090304"/>
                        </a:rPr>
                        <a:t>433.3322</a:t>
                      </a:r>
                      <a:endParaRPr lang="en-US" altLang="zh-CN" sz="1400" i="0">
                        <a:solidFill>
                          <a:srgbClr val="000000"/>
                        </a:solidFill>
                        <a:latin typeface="Times New Roman" panose="02020503050405090304"/>
                        <a:ea typeface="Times New Roman" panose="02020503050405090304"/>
                      </a:endParaRPr>
                    </a:p>
                  </a:txBody>
                  <a:tcPr marL="0" marR="0" marT="0" marB="0" anchor="ctr" anchorCtr="0">
                    <a:lnL>
                      <a:noFill/>
                    </a:lnL>
                    <a:lnR>
                      <a:noFill/>
                    </a:lnR>
                    <a:lnT>
                      <a:noFill/>
                    </a:lnT>
                    <a:lnB>
                      <a:noFill/>
                    </a:lnB>
                    <a:noFill/>
                  </a:tcPr>
                </a:tc>
                <a:tc>
                  <a:txBody>
                    <a:bodyPr/>
                    <a:p>
                      <a:pPr marL="68580" indent="0" algn="ctr" fontAlgn="ctr">
                        <a:lnSpc>
                          <a:spcPct val="114000"/>
                        </a:lnSpc>
                        <a:spcBef>
                          <a:spcPct val="0"/>
                        </a:spcBef>
                        <a:spcAft>
                          <a:spcPts val="1000"/>
                        </a:spcAft>
                      </a:pPr>
                      <a:r>
                        <a:rPr lang="en-US" altLang="zh-CN" sz="1400" i="0">
                          <a:solidFill>
                            <a:srgbClr val="000000"/>
                          </a:solidFill>
                          <a:latin typeface="Times New Roman" panose="02020503050405090304"/>
                          <a:ea typeface="Times New Roman" panose="02020503050405090304"/>
                        </a:rPr>
                        <a:t>80688.192</a:t>
                      </a:r>
                      <a:endParaRPr lang="en-US" altLang="zh-CN" sz="1400" i="0">
                        <a:solidFill>
                          <a:srgbClr val="000000"/>
                        </a:solidFill>
                        <a:latin typeface="Times New Roman" panose="02020503050405090304"/>
                        <a:ea typeface="Times New Roman" panose="02020503050405090304"/>
                      </a:endParaRPr>
                    </a:p>
                  </a:txBody>
                  <a:tcPr marL="0" marR="0" marT="0" marB="0" anchor="ctr" anchorCtr="0">
                    <a:lnL>
                      <a:noFill/>
                    </a:lnL>
                    <a:lnR>
                      <a:noFill/>
                    </a:lnR>
                    <a:lnT>
                      <a:noFill/>
                    </a:lnT>
                    <a:lnB>
                      <a:noFill/>
                    </a:lnB>
                    <a:noFill/>
                  </a:tcPr>
                </a:tc>
              </a:tr>
              <a:tr h="252095">
                <a:tc>
                  <a:txBody>
                    <a:bodyPr/>
                    <a:p>
                      <a:pPr marL="68580" indent="0" algn="ctr">
                        <a:lnSpc>
                          <a:spcPct val="114000"/>
                        </a:lnSpc>
                        <a:spcBef>
                          <a:spcPct val="0"/>
                        </a:spcBef>
                        <a:spcAft>
                          <a:spcPct val="0"/>
                        </a:spcAft>
                      </a:pPr>
                      <a:r>
                        <a:rPr lang="en-US" altLang="zh-CN" sz="1200">
                          <a:latin typeface="Times New Roman" panose="02020503050405090304"/>
                          <a:ea typeface="等线" panose="020F0502020204030204"/>
                        </a:rPr>
                        <a:t> </a:t>
                      </a:r>
                      <a:endParaRPr lang="en-US" altLang="zh-CN" sz="1200">
                        <a:latin typeface="Times New Roman" panose="02020503050405090304"/>
                        <a:ea typeface="等线" panose="020F0502020204030204"/>
                      </a:endParaRPr>
                    </a:p>
                  </a:txBody>
                  <a:tcPr marL="0" marR="0" marT="0" marB="0" anchor="t" anchorCtr="0">
                    <a:lnL>
                      <a:noFill/>
                    </a:lnL>
                    <a:lnR w="6350" cap="flat" cmpd="sng">
                      <a:solidFill>
                        <a:srgbClr val="000008"/>
                      </a:solidFill>
                      <a:prstDash val="solid"/>
                      <a:headEnd type="none" w="med" len="med"/>
                      <a:tailEnd type="none" w="med" len="med"/>
                    </a:lnR>
                    <a:lnT>
                      <a:noFill/>
                    </a:lnT>
                    <a:lnB>
                      <a:noFill/>
                    </a:lnB>
                    <a:noFill/>
                  </a:tcPr>
                </a:tc>
                <a:tc>
                  <a:txBody>
                    <a:bodyPr/>
                    <a:p>
                      <a:pPr marL="68580" indent="0" algn="ctr">
                        <a:lnSpc>
                          <a:spcPct val="114000"/>
                        </a:lnSpc>
                        <a:spcBef>
                          <a:spcPct val="0"/>
                        </a:spcBef>
                        <a:spcAft>
                          <a:spcPct val="0"/>
                        </a:spcAft>
                      </a:pPr>
                      <a:r>
                        <a:rPr lang="en-US" altLang="zh-CN" sz="1200">
                          <a:latin typeface="Times New Roman" panose="02020503050405090304"/>
                          <a:ea typeface="Times New Roman" panose="02020503050405090304"/>
                        </a:rPr>
                        <a:t>Informer</a:t>
                      </a:r>
                      <a:endParaRPr lang="en-US" altLang="zh-CN" sz="1200">
                        <a:latin typeface="Times New Roman" panose="02020503050405090304"/>
                        <a:ea typeface="Times New Roman" panose="02020503050405090304"/>
                      </a:endParaRPr>
                    </a:p>
                  </a:txBody>
                  <a:tcPr marL="0" marR="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a:noFill/>
                    </a:lnT>
                    <a:lnB>
                      <a:noFill/>
                    </a:lnB>
                    <a:noFill/>
                  </a:tcPr>
                </a:tc>
                <a:tc>
                  <a:txBody>
                    <a:bodyPr/>
                    <a:p>
                      <a:pPr marL="68580" indent="0" algn="ctr" fontAlgn="ctr">
                        <a:lnSpc>
                          <a:spcPct val="114000"/>
                        </a:lnSpc>
                        <a:spcBef>
                          <a:spcPct val="0"/>
                        </a:spcBef>
                        <a:spcAft>
                          <a:spcPts val="1000"/>
                        </a:spcAft>
                      </a:pPr>
                      <a:r>
                        <a:rPr lang="en-US" altLang="zh-CN" sz="1400" i="0">
                          <a:solidFill>
                            <a:srgbClr val="000000"/>
                          </a:solidFill>
                          <a:latin typeface="Times New Roman" panose="02020503050405090304"/>
                          <a:ea typeface="Times New Roman" panose="02020503050405090304"/>
                        </a:rPr>
                        <a:t>0.034147</a:t>
                      </a:r>
                      <a:endParaRPr lang="en-US" altLang="zh-CN" sz="1400" i="0">
                        <a:solidFill>
                          <a:srgbClr val="000000"/>
                        </a:solidFill>
                        <a:latin typeface="Times New Roman" panose="02020503050405090304"/>
                        <a:ea typeface="Times New Roman" panose="02020503050405090304"/>
                      </a:endParaRPr>
                    </a:p>
                  </a:txBody>
                  <a:tcPr marL="0" marR="0" marT="0" marB="0" anchor="ctr" anchorCtr="0">
                    <a:lnL w="6350" cap="flat" cmpd="sng">
                      <a:solidFill>
                        <a:srgbClr val="000008"/>
                      </a:solidFill>
                      <a:prstDash val="solid"/>
                      <a:headEnd type="none" w="med" len="med"/>
                      <a:tailEnd type="none" w="med" len="med"/>
                    </a:lnL>
                    <a:lnR>
                      <a:noFill/>
                    </a:lnR>
                    <a:lnT>
                      <a:noFill/>
                    </a:lnT>
                    <a:lnB>
                      <a:noFill/>
                    </a:lnB>
                    <a:noFill/>
                  </a:tcPr>
                </a:tc>
                <a:tc>
                  <a:txBody>
                    <a:bodyPr/>
                    <a:p>
                      <a:pPr marL="68580" indent="0" algn="ctr" fontAlgn="ctr">
                        <a:lnSpc>
                          <a:spcPct val="114000"/>
                        </a:lnSpc>
                        <a:spcBef>
                          <a:spcPct val="0"/>
                        </a:spcBef>
                        <a:spcAft>
                          <a:spcPts val="1000"/>
                        </a:spcAft>
                      </a:pPr>
                      <a:r>
                        <a:rPr lang="en-US" altLang="zh-CN" sz="1400" i="0">
                          <a:solidFill>
                            <a:srgbClr val="000000"/>
                          </a:solidFill>
                          <a:latin typeface="Times New Roman" panose="02020503050405090304"/>
                          <a:ea typeface="Times New Roman" panose="02020503050405090304"/>
                        </a:rPr>
                        <a:t>0.922935</a:t>
                      </a:r>
                      <a:endParaRPr lang="en-US" altLang="zh-CN" sz="1400" i="0">
                        <a:solidFill>
                          <a:srgbClr val="000000"/>
                        </a:solidFill>
                        <a:latin typeface="Times New Roman" panose="02020503050405090304"/>
                        <a:ea typeface="Times New Roman" panose="02020503050405090304"/>
                      </a:endParaRPr>
                    </a:p>
                  </a:txBody>
                  <a:tcPr marL="0" marR="0" marT="0" marB="0" anchor="ctr" anchorCtr="0">
                    <a:lnL>
                      <a:noFill/>
                    </a:lnL>
                    <a:lnR>
                      <a:noFill/>
                    </a:lnR>
                    <a:lnT>
                      <a:noFill/>
                    </a:lnT>
                    <a:lnB>
                      <a:noFill/>
                    </a:lnB>
                    <a:noFill/>
                  </a:tcPr>
                </a:tc>
                <a:tc>
                  <a:txBody>
                    <a:bodyPr/>
                    <a:p>
                      <a:pPr marL="68580" indent="0" algn="ctr" fontAlgn="ctr">
                        <a:lnSpc>
                          <a:spcPct val="114000"/>
                        </a:lnSpc>
                        <a:spcBef>
                          <a:spcPct val="0"/>
                        </a:spcBef>
                        <a:spcAft>
                          <a:spcPts val="1000"/>
                        </a:spcAft>
                      </a:pPr>
                      <a:r>
                        <a:rPr lang="en-US" altLang="zh-CN" sz="1400" i="0">
                          <a:solidFill>
                            <a:srgbClr val="000000"/>
                          </a:solidFill>
                          <a:latin typeface="Times New Roman" panose="02020503050405090304"/>
                          <a:ea typeface="Times New Roman" panose="02020503050405090304"/>
                        </a:rPr>
                        <a:t>492.0852</a:t>
                      </a:r>
                      <a:endParaRPr lang="en-US" altLang="zh-CN" sz="1400" i="0">
                        <a:solidFill>
                          <a:srgbClr val="000000"/>
                        </a:solidFill>
                        <a:latin typeface="Times New Roman" panose="02020503050405090304"/>
                        <a:ea typeface="Times New Roman" panose="02020503050405090304"/>
                      </a:endParaRPr>
                    </a:p>
                  </a:txBody>
                  <a:tcPr marL="0" marR="0" marT="0" marB="0" anchor="ctr" anchorCtr="0">
                    <a:lnL>
                      <a:noFill/>
                    </a:lnL>
                    <a:lnR>
                      <a:noFill/>
                    </a:lnR>
                    <a:lnT>
                      <a:noFill/>
                    </a:lnT>
                    <a:lnB>
                      <a:noFill/>
                    </a:lnB>
                    <a:noFill/>
                  </a:tcPr>
                </a:tc>
                <a:tc>
                  <a:txBody>
                    <a:bodyPr/>
                    <a:p>
                      <a:pPr marL="68580" indent="0" algn="ctr" fontAlgn="ctr">
                        <a:lnSpc>
                          <a:spcPct val="114000"/>
                        </a:lnSpc>
                        <a:spcBef>
                          <a:spcPct val="0"/>
                        </a:spcBef>
                        <a:spcAft>
                          <a:spcPts val="1000"/>
                        </a:spcAft>
                      </a:pPr>
                      <a:r>
                        <a:rPr lang="en-US" altLang="zh-CN" sz="1400" i="0">
                          <a:solidFill>
                            <a:srgbClr val="000000"/>
                          </a:solidFill>
                          <a:latin typeface="Times New Roman" panose="02020503050405090304"/>
                          <a:ea typeface="Times New Roman" panose="02020503050405090304"/>
                        </a:rPr>
                        <a:t>93277.248</a:t>
                      </a:r>
                      <a:endParaRPr lang="en-US" altLang="zh-CN" sz="1400" i="0">
                        <a:solidFill>
                          <a:srgbClr val="000000"/>
                        </a:solidFill>
                        <a:latin typeface="Times New Roman" panose="02020503050405090304"/>
                        <a:ea typeface="Times New Roman" panose="02020503050405090304"/>
                      </a:endParaRPr>
                    </a:p>
                  </a:txBody>
                  <a:tcPr marL="0" marR="0" marT="0" marB="0" anchor="ctr" anchorCtr="0">
                    <a:lnL>
                      <a:noFill/>
                    </a:lnL>
                    <a:lnR>
                      <a:noFill/>
                    </a:lnR>
                    <a:lnT>
                      <a:noFill/>
                    </a:lnT>
                    <a:lnB>
                      <a:noFill/>
                    </a:lnB>
                    <a:noFill/>
                  </a:tcPr>
                </a:tc>
              </a:tr>
              <a:tr h="252095">
                <a:tc>
                  <a:txBody>
                    <a:bodyPr/>
                    <a:p>
                      <a:pPr marL="68580" indent="0" algn="ctr">
                        <a:lnSpc>
                          <a:spcPct val="114000"/>
                        </a:lnSpc>
                        <a:spcBef>
                          <a:spcPct val="0"/>
                        </a:spcBef>
                        <a:spcAft>
                          <a:spcPct val="0"/>
                        </a:spcAft>
                      </a:pPr>
                      <a:r>
                        <a:rPr lang="en-US" altLang="zh-CN" sz="1200">
                          <a:latin typeface="Times New Roman" panose="02020503050405090304"/>
                          <a:ea typeface="等线" panose="020F0502020204030204"/>
                        </a:rPr>
                        <a:t> </a:t>
                      </a:r>
                      <a:endParaRPr lang="en-US" altLang="zh-CN" sz="1200">
                        <a:latin typeface="Times New Roman" panose="02020503050405090304"/>
                        <a:ea typeface="等线" panose="020F0502020204030204"/>
                      </a:endParaRPr>
                    </a:p>
                  </a:txBody>
                  <a:tcPr marL="0" marR="0" marT="0" marB="0" anchor="t" anchorCtr="0">
                    <a:lnL>
                      <a:noFill/>
                    </a:lnL>
                    <a:lnR w="6350" cap="flat" cmpd="sng">
                      <a:solidFill>
                        <a:srgbClr val="000008"/>
                      </a:solidFill>
                      <a:prstDash val="solid"/>
                      <a:headEnd type="none" w="med" len="med"/>
                      <a:tailEnd type="none" w="med" len="med"/>
                    </a:lnR>
                    <a:lnT>
                      <a:noFill/>
                    </a:lnT>
                    <a:lnB>
                      <a:noFill/>
                    </a:lnB>
                    <a:noFill/>
                  </a:tcPr>
                </a:tc>
                <a:tc>
                  <a:txBody>
                    <a:bodyPr/>
                    <a:p>
                      <a:pPr marL="68580" indent="0" algn="ctr">
                        <a:lnSpc>
                          <a:spcPct val="114000"/>
                        </a:lnSpc>
                        <a:spcBef>
                          <a:spcPct val="0"/>
                        </a:spcBef>
                        <a:spcAft>
                          <a:spcPct val="0"/>
                        </a:spcAft>
                      </a:pPr>
                      <a:r>
                        <a:rPr lang="en-US" altLang="zh-CN" sz="1200">
                          <a:latin typeface="Times New Roman" panose="02020503050405090304"/>
                          <a:ea typeface="Times New Roman" panose="02020503050405090304"/>
                        </a:rPr>
                        <a:t>Informer</a:t>
                      </a:r>
                      <a:r>
                        <a:rPr lang="en-US" altLang="zh-CN" sz="1200">
                          <a:latin typeface="Times New Roman" panose="02020503050405090304"/>
                          <a:ea typeface="等线" panose="020F0502020204030204"/>
                        </a:rPr>
                        <a:t>L1</a:t>
                      </a:r>
                      <a:endParaRPr lang="en-US" altLang="zh-CN" sz="1200">
                        <a:latin typeface="Times New Roman" panose="02020503050405090304"/>
                        <a:ea typeface="等线" panose="020F0502020204030204"/>
                      </a:endParaRPr>
                    </a:p>
                  </a:txBody>
                  <a:tcPr marL="0" marR="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a:noFill/>
                    </a:lnT>
                    <a:lnB>
                      <a:noFill/>
                    </a:lnB>
                    <a:noFill/>
                  </a:tcPr>
                </a:tc>
                <a:tc>
                  <a:txBody>
                    <a:bodyPr/>
                    <a:p>
                      <a:pPr marL="68580" indent="0" algn="ctr" fontAlgn="ctr">
                        <a:lnSpc>
                          <a:spcPct val="114000"/>
                        </a:lnSpc>
                        <a:spcBef>
                          <a:spcPct val="0"/>
                        </a:spcBef>
                        <a:spcAft>
                          <a:spcPts val="1000"/>
                        </a:spcAft>
                      </a:pPr>
                      <a:r>
                        <a:rPr lang="en-US" altLang="zh-CN" sz="1400" i="0">
                          <a:solidFill>
                            <a:srgbClr val="000000"/>
                          </a:solidFill>
                          <a:latin typeface="Times New Roman" panose="02020503050405090304"/>
                          <a:ea typeface="Times New Roman" panose="02020503050405090304"/>
                        </a:rPr>
                        <a:t>0.00747</a:t>
                      </a:r>
                      <a:endParaRPr lang="en-US" altLang="zh-CN" sz="1400" i="0">
                        <a:solidFill>
                          <a:srgbClr val="000000"/>
                        </a:solidFill>
                        <a:latin typeface="Times New Roman" panose="02020503050405090304"/>
                        <a:ea typeface="Times New Roman" panose="02020503050405090304"/>
                      </a:endParaRPr>
                    </a:p>
                  </a:txBody>
                  <a:tcPr marL="0" marR="0" marT="0" marB="0" anchor="ctr" anchorCtr="0">
                    <a:lnL w="6350" cap="flat" cmpd="sng">
                      <a:solidFill>
                        <a:srgbClr val="000008"/>
                      </a:solidFill>
                      <a:prstDash val="solid"/>
                      <a:headEnd type="none" w="med" len="med"/>
                      <a:tailEnd type="none" w="med" len="med"/>
                    </a:lnL>
                    <a:lnR>
                      <a:noFill/>
                    </a:lnR>
                    <a:lnT>
                      <a:noFill/>
                    </a:lnT>
                    <a:lnB>
                      <a:noFill/>
                    </a:lnB>
                    <a:noFill/>
                  </a:tcPr>
                </a:tc>
                <a:tc>
                  <a:txBody>
                    <a:bodyPr/>
                    <a:p>
                      <a:pPr marL="68580" indent="0" algn="ctr" fontAlgn="ctr">
                        <a:lnSpc>
                          <a:spcPct val="114000"/>
                        </a:lnSpc>
                        <a:spcBef>
                          <a:spcPct val="0"/>
                        </a:spcBef>
                        <a:spcAft>
                          <a:spcPts val="1000"/>
                        </a:spcAft>
                      </a:pPr>
                      <a:r>
                        <a:rPr lang="en-US" altLang="zh-CN" sz="1400" i="0">
                          <a:solidFill>
                            <a:srgbClr val="000000"/>
                          </a:solidFill>
                          <a:latin typeface="Times New Roman" panose="02020503050405090304"/>
                          <a:ea typeface="Times New Roman" panose="02020503050405090304"/>
                        </a:rPr>
                        <a:t>0.967255</a:t>
                      </a:r>
                      <a:endParaRPr lang="en-US" altLang="zh-CN" sz="1400" i="0">
                        <a:solidFill>
                          <a:srgbClr val="000000"/>
                        </a:solidFill>
                        <a:latin typeface="Times New Roman" panose="02020503050405090304"/>
                        <a:ea typeface="Times New Roman" panose="02020503050405090304"/>
                      </a:endParaRPr>
                    </a:p>
                  </a:txBody>
                  <a:tcPr marL="0" marR="0" marT="0" marB="0" anchor="ctr" anchorCtr="0">
                    <a:lnL>
                      <a:noFill/>
                    </a:lnL>
                    <a:lnR>
                      <a:noFill/>
                    </a:lnR>
                    <a:lnT>
                      <a:noFill/>
                    </a:lnT>
                    <a:lnB>
                      <a:noFill/>
                    </a:lnB>
                    <a:noFill/>
                  </a:tcPr>
                </a:tc>
                <a:tc>
                  <a:txBody>
                    <a:bodyPr/>
                    <a:p>
                      <a:pPr marL="68580" indent="0" algn="ctr" fontAlgn="ctr">
                        <a:lnSpc>
                          <a:spcPct val="114000"/>
                        </a:lnSpc>
                        <a:spcBef>
                          <a:spcPct val="0"/>
                        </a:spcBef>
                        <a:spcAft>
                          <a:spcPts val="1000"/>
                        </a:spcAft>
                      </a:pPr>
                      <a:r>
                        <a:rPr lang="en-US" altLang="zh-CN" sz="1400" i="0">
                          <a:solidFill>
                            <a:srgbClr val="000000"/>
                          </a:solidFill>
                          <a:latin typeface="Times New Roman" panose="02020503050405090304"/>
                          <a:ea typeface="Times New Roman" panose="02020503050405090304"/>
                        </a:rPr>
                        <a:t>492.0852</a:t>
                      </a:r>
                      <a:endParaRPr lang="en-US" altLang="zh-CN" sz="1400" i="0">
                        <a:solidFill>
                          <a:srgbClr val="000000"/>
                        </a:solidFill>
                        <a:latin typeface="Times New Roman" panose="02020503050405090304"/>
                        <a:ea typeface="Times New Roman" panose="02020503050405090304"/>
                      </a:endParaRPr>
                    </a:p>
                  </a:txBody>
                  <a:tcPr marL="0" marR="0" marT="0" marB="0" anchor="ctr" anchorCtr="0">
                    <a:lnL>
                      <a:noFill/>
                    </a:lnL>
                    <a:lnR>
                      <a:noFill/>
                    </a:lnR>
                    <a:lnT>
                      <a:noFill/>
                    </a:lnT>
                    <a:lnB>
                      <a:noFill/>
                    </a:lnB>
                    <a:noFill/>
                  </a:tcPr>
                </a:tc>
                <a:tc>
                  <a:txBody>
                    <a:bodyPr/>
                    <a:p>
                      <a:pPr marL="68580" indent="0" algn="ctr" fontAlgn="ctr">
                        <a:lnSpc>
                          <a:spcPct val="114000"/>
                        </a:lnSpc>
                        <a:spcBef>
                          <a:spcPct val="0"/>
                        </a:spcBef>
                        <a:spcAft>
                          <a:spcPts val="1000"/>
                        </a:spcAft>
                      </a:pPr>
                      <a:r>
                        <a:rPr lang="en-US" altLang="zh-CN" sz="1400" i="0">
                          <a:solidFill>
                            <a:srgbClr val="000000"/>
                          </a:solidFill>
                          <a:latin typeface="Times New Roman" panose="02020503050405090304"/>
                          <a:ea typeface="Times New Roman" panose="02020503050405090304"/>
                        </a:rPr>
                        <a:t>93277.248</a:t>
                      </a:r>
                      <a:endParaRPr lang="en-US" altLang="zh-CN" sz="1400" i="0">
                        <a:solidFill>
                          <a:srgbClr val="000000"/>
                        </a:solidFill>
                        <a:latin typeface="Times New Roman" panose="02020503050405090304"/>
                        <a:ea typeface="Times New Roman" panose="02020503050405090304"/>
                      </a:endParaRPr>
                    </a:p>
                  </a:txBody>
                  <a:tcPr marL="0" marR="0" marT="0" marB="0" anchor="ctr" anchorCtr="0">
                    <a:lnL>
                      <a:noFill/>
                    </a:lnL>
                    <a:lnR>
                      <a:noFill/>
                    </a:lnR>
                    <a:lnT>
                      <a:noFill/>
                    </a:lnT>
                    <a:lnB>
                      <a:noFill/>
                    </a:lnB>
                    <a:noFill/>
                  </a:tcPr>
                </a:tc>
              </a:tr>
              <a:tr h="251460">
                <a:tc>
                  <a:txBody>
                    <a:bodyPr/>
                    <a:p>
                      <a:pPr marL="68580" indent="0" algn="ctr">
                        <a:lnSpc>
                          <a:spcPct val="114000"/>
                        </a:lnSpc>
                        <a:spcBef>
                          <a:spcPct val="0"/>
                        </a:spcBef>
                        <a:spcAft>
                          <a:spcPct val="0"/>
                        </a:spcAft>
                      </a:pPr>
                      <a:r>
                        <a:rPr lang="en-US" altLang="zh-CN" sz="1200">
                          <a:latin typeface="Times New Roman" panose="02020503050405090304"/>
                          <a:ea typeface="等线" panose="020F0502020204030204"/>
                        </a:rPr>
                        <a:t> </a:t>
                      </a:r>
                      <a:endParaRPr lang="en-US" altLang="zh-CN" sz="1200">
                        <a:latin typeface="Times New Roman" panose="02020503050405090304"/>
                        <a:ea typeface="等线" panose="020F0502020204030204"/>
                      </a:endParaRPr>
                    </a:p>
                  </a:txBody>
                  <a:tcPr marL="0" marR="0" marT="0" marB="0" anchor="t" anchorCtr="0">
                    <a:lnL>
                      <a:noFill/>
                    </a:lnL>
                    <a:lnR w="6350" cap="flat" cmpd="sng">
                      <a:solidFill>
                        <a:srgbClr val="000008"/>
                      </a:solidFill>
                      <a:prstDash val="solid"/>
                      <a:headEnd type="none" w="med" len="med"/>
                      <a:tailEnd type="none" w="med" len="med"/>
                    </a:lnR>
                    <a:lnT>
                      <a:noFill/>
                    </a:lnT>
                    <a:lnB w="6350" cap="flat" cmpd="sng">
                      <a:solidFill>
                        <a:srgbClr val="000008"/>
                      </a:solidFill>
                      <a:prstDash val="solid"/>
                      <a:headEnd type="none" w="med" len="med"/>
                      <a:tailEnd type="none" w="med" len="med"/>
                    </a:lnB>
                    <a:noFill/>
                  </a:tcPr>
                </a:tc>
                <a:tc>
                  <a:txBody>
                    <a:bodyPr/>
                    <a:p>
                      <a:pPr marL="68580" indent="0" algn="ctr">
                        <a:lnSpc>
                          <a:spcPct val="114000"/>
                        </a:lnSpc>
                        <a:spcBef>
                          <a:spcPct val="0"/>
                        </a:spcBef>
                        <a:spcAft>
                          <a:spcPct val="0"/>
                        </a:spcAft>
                      </a:pPr>
                      <a:r>
                        <a:rPr lang="en-US" altLang="zh-CN" sz="1200">
                          <a:latin typeface="Times New Roman" panose="02020503050405090304"/>
                          <a:ea typeface="Times New Roman" panose="02020503050405090304"/>
                        </a:rPr>
                        <a:t>Informer</a:t>
                      </a:r>
                      <a:r>
                        <a:rPr lang="en-US" altLang="zh-CN" sz="1200">
                          <a:latin typeface="Times New Roman" panose="02020503050405090304"/>
                          <a:ea typeface="等线" panose="020F0502020204030204"/>
                        </a:rPr>
                        <a:t>L2</a:t>
                      </a:r>
                      <a:endParaRPr lang="en-US" altLang="zh-CN" sz="1200">
                        <a:latin typeface="Times New Roman" panose="02020503050405090304"/>
                        <a:ea typeface="等线" panose="020F0502020204030204"/>
                      </a:endParaRPr>
                    </a:p>
                  </a:txBody>
                  <a:tcPr marL="0" marR="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a:noFill/>
                    </a:lnT>
                    <a:lnB w="6350" cap="flat" cmpd="sng">
                      <a:solidFill>
                        <a:srgbClr val="000008"/>
                      </a:solidFill>
                      <a:prstDash val="solid"/>
                      <a:headEnd type="none" w="med" len="med"/>
                      <a:tailEnd type="none" w="med" len="med"/>
                    </a:lnB>
                    <a:noFill/>
                  </a:tcPr>
                </a:tc>
                <a:tc>
                  <a:txBody>
                    <a:bodyPr/>
                    <a:p>
                      <a:pPr marL="68580" indent="0" algn="ctr" fontAlgn="ctr">
                        <a:lnSpc>
                          <a:spcPct val="114000"/>
                        </a:lnSpc>
                        <a:spcBef>
                          <a:spcPct val="0"/>
                        </a:spcBef>
                        <a:spcAft>
                          <a:spcPts val="1000"/>
                        </a:spcAft>
                      </a:pPr>
                      <a:r>
                        <a:rPr lang="en-US" altLang="zh-CN" sz="1400" i="0">
                          <a:solidFill>
                            <a:srgbClr val="000000"/>
                          </a:solidFill>
                          <a:latin typeface="Times New Roman" panose="02020503050405090304"/>
                          <a:ea typeface="Times New Roman" panose="02020503050405090304"/>
                        </a:rPr>
                        <a:t>0.035094</a:t>
                      </a:r>
                      <a:endParaRPr lang="en-US" altLang="zh-CN" sz="1400" b="1" i="0">
                        <a:solidFill>
                          <a:srgbClr val="000000"/>
                        </a:solidFill>
                        <a:latin typeface="Times New Roman" panose="02020503050405090304"/>
                        <a:ea typeface="Times New Roman" panose="02020503050405090304"/>
                      </a:endParaRPr>
                    </a:p>
                  </a:txBody>
                  <a:tcPr marL="0" marR="0" marT="0" marB="0" anchor="ctr" anchorCtr="0">
                    <a:lnL w="6350" cap="flat" cmpd="sng">
                      <a:solidFill>
                        <a:srgbClr val="000008"/>
                      </a:solidFill>
                      <a:prstDash val="solid"/>
                      <a:headEnd type="none" w="med" len="med"/>
                      <a:tailEnd type="none" w="med" len="med"/>
                    </a:lnL>
                    <a:lnR>
                      <a:noFill/>
                    </a:lnR>
                    <a:lnT>
                      <a:noFill/>
                    </a:lnT>
                    <a:lnB w="6350" cap="flat" cmpd="sng">
                      <a:solidFill>
                        <a:srgbClr val="000008"/>
                      </a:solidFill>
                      <a:prstDash val="solid"/>
                      <a:headEnd type="none" w="med" len="med"/>
                      <a:tailEnd type="none" w="med" len="med"/>
                    </a:lnB>
                    <a:noFill/>
                  </a:tcPr>
                </a:tc>
                <a:tc>
                  <a:txBody>
                    <a:bodyPr/>
                    <a:p>
                      <a:pPr marL="68580" indent="0" algn="ctr" fontAlgn="ctr">
                        <a:lnSpc>
                          <a:spcPct val="114000"/>
                        </a:lnSpc>
                        <a:spcBef>
                          <a:spcPct val="0"/>
                        </a:spcBef>
                        <a:spcAft>
                          <a:spcPts val="1000"/>
                        </a:spcAft>
                      </a:pPr>
                      <a:r>
                        <a:rPr lang="en-US" altLang="zh-CN" sz="1400" i="0">
                          <a:solidFill>
                            <a:srgbClr val="000000"/>
                          </a:solidFill>
                          <a:latin typeface="Times New Roman" panose="02020503050405090304"/>
                          <a:ea typeface="Times New Roman" panose="02020503050405090304"/>
                        </a:rPr>
                        <a:t>0.921765</a:t>
                      </a:r>
                      <a:endParaRPr lang="en-US" altLang="zh-CN" sz="1400" b="1" i="0">
                        <a:solidFill>
                          <a:srgbClr val="000000"/>
                        </a:solidFill>
                        <a:latin typeface="Times New Roman" panose="02020503050405090304"/>
                        <a:ea typeface="Times New Roman" panose="02020503050405090304"/>
                      </a:endParaRPr>
                    </a:p>
                  </a:txBody>
                  <a:tcPr marL="0" marR="0" marT="0" marB="0" anchor="ctr" anchorCtr="0">
                    <a:lnL>
                      <a:noFill/>
                    </a:lnL>
                    <a:lnR>
                      <a:noFill/>
                    </a:lnR>
                    <a:lnT>
                      <a:noFill/>
                    </a:lnT>
                    <a:lnB w="6350" cap="flat" cmpd="sng">
                      <a:solidFill>
                        <a:srgbClr val="000008"/>
                      </a:solidFill>
                      <a:prstDash val="solid"/>
                      <a:headEnd type="none" w="med" len="med"/>
                      <a:tailEnd type="none" w="med" len="med"/>
                    </a:lnB>
                    <a:noFill/>
                  </a:tcPr>
                </a:tc>
                <a:tc>
                  <a:txBody>
                    <a:bodyPr/>
                    <a:p>
                      <a:pPr marL="68580" indent="0" algn="ctr" fontAlgn="ctr">
                        <a:lnSpc>
                          <a:spcPct val="114000"/>
                        </a:lnSpc>
                        <a:spcBef>
                          <a:spcPct val="0"/>
                        </a:spcBef>
                        <a:spcAft>
                          <a:spcPts val="1000"/>
                        </a:spcAft>
                      </a:pPr>
                      <a:r>
                        <a:rPr lang="en-US" altLang="zh-CN" sz="1400" i="0">
                          <a:solidFill>
                            <a:srgbClr val="000000"/>
                          </a:solidFill>
                          <a:latin typeface="Times New Roman" panose="02020503050405090304"/>
                          <a:ea typeface="Times New Roman" panose="02020503050405090304"/>
                        </a:rPr>
                        <a:t>492.0852</a:t>
                      </a:r>
                      <a:endParaRPr lang="en-US" altLang="zh-CN" sz="1400" b="1" i="0">
                        <a:solidFill>
                          <a:srgbClr val="000000"/>
                        </a:solidFill>
                        <a:latin typeface="Times New Roman" panose="02020503050405090304"/>
                        <a:ea typeface="Times New Roman" panose="02020503050405090304"/>
                      </a:endParaRPr>
                    </a:p>
                  </a:txBody>
                  <a:tcPr marL="0" marR="0" marT="0" marB="0" anchor="ctr" anchorCtr="0">
                    <a:lnL>
                      <a:noFill/>
                    </a:lnL>
                    <a:lnR>
                      <a:noFill/>
                    </a:lnR>
                    <a:lnT>
                      <a:noFill/>
                    </a:lnT>
                    <a:lnB w="6350" cap="flat" cmpd="sng">
                      <a:solidFill>
                        <a:srgbClr val="000008"/>
                      </a:solidFill>
                      <a:prstDash val="solid"/>
                      <a:headEnd type="none" w="med" len="med"/>
                      <a:tailEnd type="none" w="med" len="med"/>
                    </a:lnB>
                    <a:noFill/>
                  </a:tcPr>
                </a:tc>
                <a:tc>
                  <a:txBody>
                    <a:bodyPr/>
                    <a:p>
                      <a:pPr marL="68580" indent="0" algn="ctr" fontAlgn="ctr">
                        <a:lnSpc>
                          <a:spcPct val="114000"/>
                        </a:lnSpc>
                        <a:spcBef>
                          <a:spcPct val="0"/>
                        </a:spcBef>
                        <a:spcAft>
                          <a:spcPts val="1000"/>
                        </a:spcAft>
                      </a:pPr>
                      <a:r>
                        <a:rPr lang="en-US" altLang="zh-CN" sz="1400" i="0">
                          <a:solidFill>
                            <a:srgbClr val="000000"/>
                          </a:solidFill>
                          <a:latin typeface="Times New Roman" panose="02020503050405090304"/>
                          <a:ea typeface="Times New Roman" panose="02020503050405090304"/>
                        </a:rPr>
                        <a:t>93277.248</a:t>
                      </a:r>
                      <a:endParaRPr lang="en-US" altLang="zh-CN" sz="1400" b="1" i="0">
                        <a:solidFill>
                          <a:srgbClr val="000000"/>
                        </a:solidFill>
                        <a:latin typeface="Times New Roman" panose="02020503050405090304"/>
                        <a:ea typeface="Times New Roman" panose="02020503050405090304"/>
                      </a:endParaRPr>
                    </a:p>
                  </a:txBody>
                  <a:tcPr marL="0" marR="0" marT="0" marB="0" anchor="ctr" anchorCtr="0">
                    <a:lnL>
                      <a:noFill/>
                    </a:lnL>
                    <a:lnR>
                      <a:noFill/>
                    </a:lnR>
                    <a:lnT>
                      <a:noFill/>
                    </a:lnT>
                    <a:lnB w="6350" cap="flat" cmpd="sng">
                      <a:solidFill>
                        <a:srgbClr val="000008"/>
                      </a:solidFill>
                      <a:prstDash val="solid"/>
                      <a:headEnd type="none" w="med" len="med"/>
                      <a:tailEnd type="none" w="med" len="med"/>
                    </a:lnB>
                    <a:noFill/>
                  </a:tcPr>
                </a:tc>
              </a:tr>
              <a:tr h="252095">
                <a:tc>
                  <a:txBody>
                    <a:bodyPr/>
                    <a:p>
                      <a:pPr marL="68580" indent="0" algn="ctr">
                        <a:lnSpc>
                          <a:spcPct val="114000"/>
                        </a:lnSpc>
                        <a:spcBef>
                          <a:spcPct val="0"/>
                        </a:spcBef>
                        <a:spcAft>
                          <a:spcPct val="0"/>
                        </a:spcAft>
                      </a:pPr>
                      <a:r>
                        <a:rPr lang="en-US" altLang="zh-CN" sz="1200">
                          <a:latin typeface="Times New Roman" panose="02020503050405090304"/>
                          <a:ea typeface="等线" panose="020F0502020204030204"/>
                        </a:rPr>
                        <a:t> </a:t>
                      </a:r>
                      <a:endParaRPr lang="en-US" altLang="zh-CN" sz="1200">
                        <a:latin typeface="Times New Roman" panose="02020503050405090304"/>
                        <a:ea typeface="等线" panose="020F0502020204030204"/>
                      </a:endParaRPr>
                    </a:p>
                  </a:txBody>
                  <a:tcPr marL="0" marR="0" marT="0" marB="0" anchor="t" anchorCtr="0">
                    <a:lnL>
                      <a:noFill/>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a:noFill/>
                    </a:lnB>
                    <a:noFill/>
                  </a:tcPr>
                </a:tc>
                <a:tc>
                  <a:txBody>
                    <a:bodyPr/>
                    <a:p>
                      <a:pPr marL="68580" indent="0" algn="ctr">
                        <a:lnSpc>
                          <a:spcPct val="114000"/>
                        </a:lnSpc>
                        <a:spcBef>
                          <a:spcPct val="0"/>
                        </a:spcBef>
                        <a:spcAft>
                          <a:spcPct val="0"/>
                        </a:spcAft>
                      </a:pPr>
                      <a:r>
                        <a:rPr lang="en-US" altLang="zh-CN" sz="1200">
                          <a:latin typeface="Times New Roman" panose="02020503050405090304"/>
                          <a:ea typeface="Times New Roman" panose="02020503050405090304"/>
                        </a:rPr>
                        <a:t>Transformer</a:t>
                      </a:r>
                      <a:endParaRPr lang="en-US" altLang="zh-CN" sz="1200">
                        <a:latin typeface="Times New Roman" panose="02020503050405090304"/>
                        <a:ea typeface="Times New Roman" panose="02020503050405090304"/>
                      </a:endParaRPr>
                    </a:p>
                  </a:txBody>
                  <a:tcPr marL="0" marR="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a:noFill/>
                    </a:lnB>
                    <a:noFill/>
                  </a:tcPr>
                </a:tc>
                <a:tc>
                  <a:txBody>
                    <a:bodyPr/>
                    <a:p>
                      <a:pPr marL="68580" indent="0" algn="ctr" fontAlgn="ctr">
                        <a:lnSpc>
                          <a:spcPct val="114000"/>
                        </a:lnSpc>
                        <a:spcBef>
                          <a:spcPct val="0"/>
                        </a:spcBef>
                        <a:spcAft>
                          <a:spcPts val="1000"/>
                        </a:spcAft>
                      </a:pPr>
                      <a:r>
                        <a:rPr lang="en-US" altLang="zh-CN" sz="1400" i="0">
                          <a:solidFill>
                            <a:srgbClr val="000000"/>
                          </a:solidFill>
                          <a:latin typeface="Times New Roman" panose="02020503050405090304"/>
                          <a:ea typeface="Times New Roman" panose="02020503050405090304"/>
                        </a:rPr>
                        <a:t>0.168954</a:t>
                      </a:r>
                      <a:endParaRPr lang="en-US" altLang="zh-CN" sz="1400" i="0">
                        <a:solidFill>
                          <a:srgbClr val="000000"/>
                        </a:solidFill>
                        <a:latin typeface="Times New Roman" panose="02020503050405090304"/>
                        <a:ea typeface="Times New Roman" panose="02020503050405090304"/>
                      </a:endParaRPr>
                    </a:p>
                  </a:txBody>
                  <a:tcPr marL="0" marR="0" marT="0" marB="0" anchor="ctr" anchorCtr="0">
                    <a:lnL w="6350" cap="flat" cmpd="sng">
                      <a:solidFill>
                        <a:srgbClr val="000008"/>
                      </a:solidFill>
                      <a:prstDash val="solid"/>
                      <a:headEnd type="none" w="med" len="med"/>
                      <a:tailEnd type="none" w="med" len="med"/>
                    </a:lnL>
                    <a:lnR>
                      <a:noFill/>
                    </a:lnR>
                    <a:lnT w="6350" cap="flat" cmpd="sng">
                      <a:solidFill>
                        <a:srgbClr val="000008"/>
                      </a:solidFill>
                      <a:prstDash val="solid"/>
                      <a:headEnd type="none" w="med" len="med"/>
                      <a:tailEnd type="none" w="med" len="med"/>
                    </a:lnT>
                    <a:lnB>
                      <a:noFill/>
                    </a:lnB>
                    <a:noFill/>
                  </a:tcPr>
                </a:tc>
                <a:tc>
                  <a:txBody>
                    <a:bodyPr/>
                    <a:p>
                      <a:pPr marL="68580" indent="0" algn="ctr" fontAlgn="ctr">
                        <a:lnSpc>
                          <a:spcPct val="114000"/>
                        </a:lnSpc>
                        <a:spcBef>
                          <a:spcPct val="0"/>
                        </a:spcBef>
                        <a:spcAft>
                          <a:spcPts val="1000"/>
                        </a:spcAft>
                      </a:pPr>
                      <a:r>
                        <a:rPr lang="en-US" altLang="zh-CN" sz="1400" i="0">
                          <a:solidFill>
                            <a:srgbClr val="000000"/>
                          </a:solidFill>
                          <a:latin typeface="Times New Roman" panose="02020503050405090304"/>
                          <a:ea typeface="Times New Roman" panose="02020503050405090304"/>
                        </a:rPr>
                        <a:t>0.776291</a:t>
                      </a:r>
                      <a:endParaRPr lang="en-US" altLang="zh-CN" sz="1400" i="0">
                        <a:solidFill>
                          <a:srgbClr val="000000"/>
                        </a:solidFill>
                        <a:latin typeface="Times New Roman" panose="02020503050405090304"/>
                        <a:ea typeface="Times New Roman" panose="02020503050405090304"/>
                      </a:endParaRPr>
                    </a:p>
                  </a:txBody>
                  <a:tcPr marL="0" marR="0" marT="0" marB="0" anchor="ctr" anchorCtr="0">
                    <a:lnL>
                      <a:noFill/>
                    </a:lnL>
                    <a:lnR>
                      <a:noFill/>
                    </a:lnR>
                    <a:lnT w="6350" cap="flat" cmpd="sng">
                      <a:solidFill>
                        <a:srgbClr val="000008"/>
                      </a:solidFill>
                      <a:prstDash val="solid"/>
                      <a:headEnd type="none" w="med" len="med"/>
                      <a:tailEnd type="none" w="med" len="med"/>
                    </a:lnT>
                    <a:lnB>
                      <a:noFill/>
                    </a:lnB>
                    <a:noFill/>
                  </a:tcPr>
                </a:tc>
                <a:tc>
                  <a:txBody>
                    <a:bodyPr/>
                    <a:p>
                      <a:pPr marL="68580" indent="0" algn="ctr" fontAlgn="ctr">
                        <a:lnSpc>
                          <a:spcPct val="114000"/>
                        </a:lnSpc>
                        <a:spcBef>
                          <a:spcPct val="0"/>
                        </a:spcBef>
                        <a:spcAft>
                          <a:spcPts val="1000"/>
                        </a:spcAft>
                      </a:pPr>
                      <a:r>
                        <a:rPr lang="en-US" altLang="zh-CN" sz="1400" i="0">
                          <a:solidFill>
                            <a:srgbClr val="000000"/>
                          </a:solidFill>
                          <a:latin typeface="Times New Roman" panose="02020503050405090304"/>
                          <a:ea typeface="Times New Roman" panose="02020503050405090304"/>
                        </a:rPr>
                        <a:t>493.1666</a:t>
                      </a:r>
                      <a:endParaRPr lang="en-US" altLang="zh-CN" sz="1400" i="0">
                        <a:solidFill>
                          <a:srgbClr val="000000"/>
                        </a:solidFill>
                        <a:latin typeface="Times New Roman" panose="02020503050405090304"/>
                        <a:ea typeface="Times New Roman" panose="02020503050405090304"/>
                      </a:endParaRPr>
                    </a:p>
                  </a:txBody>
                  <a:tcPr marL="0" marR="0" marT="0" marB="0" anchor="ctr" anchorCtr="0">
                    <a:lnL>
                      <a:noFill/>
                    </a:lnL>
                    <a:lnR>
                      <a:noFill/>
                    </a:lnR>
                    <a:lnT w="6350" cap="flat" cmpd="sng">
                      <a:solidFill>
                        <a:srgbClr val="000008"/>
                      </a:solidFill>
                      <a:prstDash val="solid"/>
                      <a:headEnd type="none" w="med" len="med"/>
                      <a:tailEnd type="none" w="med" len="med"/>
                    </a:lnT>
                    <a:lnB>
                      <a:noFill/>
                    </a:lnB>
                    <a:noFill/>
                  </a:tcPr>
                </a:tc>
                <a:tc>
                  <a:txBody>
                    <a:bodyPr/>
                    <a:p>
                      <a:pPr marL="68580" indent="0" algn="ctr" fontAlgn="ctr">
                        <a:lnSpc>
                          <a:spcPct val="114000"/>
                        </a:lnSpc>
                        <a:spcBef>
                          <a:spcPct val="0"/>
                        </a:spcBef>
                        <a:spcAft>
                          <a:spcPts val="1000"/>
                        </a:spcAft>
                      </a:pPr>
                      <a:r>
                        <a:rPr lang="en-US" altLang="zh-CN" sz="1400" i="0">
                          <a:solidFill>
                            <a:srgbClr val="000000"/>
                          </a:solidFill>
                          <a:latin typeface="Times New Roman" panose="02020503050405090304"/>
                          <a:ea typeface="Times New Roman" panose="02020503050405090304"/>
                        </a:rPr>
                        <a:t>80688.192</a:t>
                      </a:r>
                      <a:endParaRPr lang="en-US" altLang="zh-CN" sz="1400" i="0">
                        <a:solidFill>
                          <a:srgbClr val="000000"/>
                        </a:solidFill>
                        <a:latin typeface="Times New Roman" panose="02020503050405090304"/>
                        <a:ea typeface="Times New Roman" panose="02020503050405090304"/>
                      </a:endParaRPr>
                    </a:p>
                  </a:txBody>
                  <a:tcPr marL="0" marR="0" marT="0" marB="0" anchor="ctr" anchorCtr="0">
                    <a:lnL>
                      <a:noFill/>
                    </a:lnL>
                    <a:lnR>
                      <a:noFill/>
                    </a:lnR>
                    <a:lnT w="6350" cap="flat" cmpd="sng">
                      <a:solidFill>
                        <a:srgbClr val="000008"/>
                      </a:solidFill>
                      <a:prstDash val="solid"/>
                      <a:headEnd type="none" w="med" len="med"/>
                      <a:tailEnd type="none" w="med" len="med"/>
                    </a:lnT>
                    <a:lnB>
                      <a:noFill/>
                    </a:lnB>
                    <a:noFill/>
                  </a:tcPr>
                </a:tc>
              </a:tr>
              <a:tr h="252095">
                <a:tc>
                  <a:txBody>
                    <a:bodyPr/>
                    <a:p>
                      <a:pPr marL="68580" indent="0" algn="ctr">
                        <a:lnSpc>
                          <a:spcPct val="114000"/>
                        </a:lnSpc>
                        <a:spcBef>
                          <a:spcPct val="0"/>
                        </a:spcBef>
                        <a:spcAft>
                          <a:spcPct val="0"/>
                        </a:spcAft>
                      </a:pPr>
                      <a:r>
                        <a:rPr lang="en-US" altLang="zh-CN" sz="1200">
                          <a:latin typeface="Times New Roman" panose="02020503050405090304"/>
                          <a:ea typeface="等线" panose="020F0502020204030204"/>
                        </a:rPr>
                        <a:t> </a:t>
                      </a:r>
                      <a:endParaRPr lang="en-US" altLang="zh-CN" sz="1200">
                        <a:latin typeface="Times New Roman" panose="02020503050405090304"/>
                        <a:ea typeface="等线" panose="020F0502020204030204"/>
                      </a:endParaRPr>
                    </a:p>
                  </a:txBody>
                  <a:tcPr marL="0" marR="0" marT="0" marB="0" anchor="t" anchorCtr="0">
                    <a:lnL>
                      <a:noFill/>
                    </a:lnL>
                    <a:lnR w="6350" cap="flat" cmpd="sng">
                      <a:solidFill>
                        <a:srgbClr val="000008"/>
                      </a:solidFill>
                      <a:prstDash val="solid"/>
                      <a:headEnd type="none" w="med" len="med"/>
                      <a:tailEnd type="none" w="med" len="med"/>
                    </a:lnR>
                    <a:lnT>
                      <a:noFill/>
                    </a:lnT>
                    <a:lnB>
                      <a:noFill/>
                    </a:lnB>
                    <a:noFill/>
                  </a:tcPr>
                </a:tc>
                <a:tc>
                  <a:txBody>
                    <a:bodyPr/>
                    <a:p>
                      <a:pPr marL="68580" indent="0" algn="ctr">
                        <a:lnSpc>
                          <a:spcPct val="114000"/>
                        </a:lnSpc>
                        <a:spcBef>
                          <a:spcPct val="0"/>
                        </a:spcBef>
                        <a:spcAft>
                          <a:spcPct val="0"/>
                        </a:spcAft>
                      </a:pPr>
                      <a:r>
                        <a:rPr lang="en-US" altLang="zh-CN" sz="1200">
                          <a:latin typeface="Times New Roman" panose="02020503050405090304"/>
                          <a:ea typeface="Times New Roman" panose="02020503050405090304"/>
                        </a:rPr>
                        <a:t>TransformerL</a:t>
                      </a:r>
                      <a:r>
                        <a:rPr lang="en-US" altLang="zh-CN" sz="1200">
                          <a:latin typeface="Times New Roman" panose="02020503050405090304"/>
                          <a:ea typeface="等线" panose="020F0502020204030204"/>
                        </a:rPr>
                        <a:t>1</a:t>
                      </a:r>
                      <a:endParaRPr lang="en-US" altLang="zh-CN" sz="1200">
                        <a:latin typeface="Times New Roman" panose="02020503050405090304"/>
                        <a:ea typeface="等线" panose="020F0502020204030204"/>
                      </a:endParaRPr>
                    </a:p>
                  </a:txBody>
                  <a:tcPr marL="0" marR="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a:noFill/>
                    </a:lnT>
                    <a:lnB>
                      <a:noFill/>
                    </a:lnB>
                    <a:noFill/>
                  </a:tcPr>
                </a:tc>
                <a:tc>
                  <a:txBody>
                    <a:bodyPr/>
                    <a:p>
                      <a:pPr marL="68580" indent="0" algn="ctr" fontAlgn="ctr">
                        <a:lnSpc>
                          <a:spcPct val="114000"/>
                        </a:lnSpc>
                        <a:spcBef>
                          <a:spcPct val="0"/>
                        </a:spcBef>
                        <a:spcAft>
                          <a:spcPts val="1000"/>
                        </a:spcAft>
                      </a:pPr>
                      <a:r>
                        <a:rPr lang="en-US" altLang="zh-CN" sz="1400" b="1" i="0">
                          <a:solidFill>
                            <a:srgbClr val="000000"/>
                          </a:solidFill>
                          <a:latin typeface="Times New Roman Bold" panose="02020503050405090304" charset="0"/>
                          <a:ea typeface="Times New Roman" panose="02020503050405090304"/>
                          <a:cs typeface="Times New Roman Bold" panose="02020503050405090304" charset="0"/>
                        </a:rPr>
                        <a:t>0.005128</a:t>
                      </a:r>
                      <a:endParaRPr lang="en-US" altLang="zh-CN" sz="1400" b="1" i="0">
                        <a:solidFill>
                          <a:srgbClr val="000000"/>
                        </a:solidFill>
                        <a:latin typeface="Times New Roman Bold" panose="02020503050405090304" charset="0"/>
                        <a:ea typeface="Times New Roman" panose="02020503050405090304"/>
                        <a:cs typeface="Times New Roman Bold" panose="02020503050405090304" charset="0"/>
                      </a:endParaRPr>
                    </a:p>
                  </a:txBody>
                  <a:tcPr marL="0" marR="0" marT="0" marB="0" anchor="ctr" anchorCtr="0">
                    <a:lnL w="6350" cap="flat" cmpd="sng">
                      <a:solidFill>
                        <a:srgbClr val="000008"/>
                      </a:solidFill>
                      <a:prstDash val="solid"/>
                      <a:headEnd type="none" w="med" len="med"/>
                      <a:tailEnd type="none" w="med" len="med"/>
                    </a:lnL>
                    <a:lnR>
                      <a:noFill/>
                    </a:lnR>
                    <a:lnT>
                      <a:noFill/>
                    </a:lnT>
                    <a:lnB>
                      <a:noFill/>
                    </a:lnB>
                    <a:noFill/>
                  </a:tcPr>
                </a:tc>
                <a:tc>
                  <a:txBody>
                    <a:bodyPr/>
                    <a:p>
                      <a:pPr marL="68580" indent="0" algn="ctr" fontAlgn="ctr">
                        <a:lnSpc>
                          <a:spcPct val="114000"/>
                        </a:lnSpc>
                        <a:spcBef>
                          <a:spcPct val="0"/>
                        </a:spcBef>
                        <a:spcAft>
                          <a:spcPts val="1000"/>
                        </a:spcAft>
                      </a:pPr>
                      <a:r>
                        <a:rPr lang="en-US" altLang="zh-CN" sz="1400" b="1" i="0">
                          <a:solidFill>
                            <a:srgbClr val="000000"/>
                          </a:solidFill>
                          <a:latin typeface="Times New Roman Bold" panose="02020503050405090304" charset="0"/>
                          <a:ea typeface="Times New Roman" panose="02020503050405090304"/>
                          <a:cs typeface="Times New Roman Bold" panose="02020503050405090304" charset="0"/>
                        </a:rPr>
                        <a:t>0.972671</a:t>
                      </a:r>
                      <a:endParaRPr lang="en-US" altLang="zh-CN" sz="1400" b="1" i="0">
                        <a:solidFill>
                          <a:srgbClr val="000000"/>
                        </a:solidFill>
                        <a:latin typeface="Times New Roman Bold" panose="02020503050405090304" charset="0"/>
                        <a:ea typeface="Times New Roman" panose="02020503050405090304"/>
                        <a:cs typeface="Times New Roman Bold" panose="02020503050405090304" charset="0"/>
                      </a:endParaRPr>
                    </a:p>
                  </a:txBody>
                  <a:tcPr marL="0" marR="0" marT="0" marB="0" anchor="ctr" anchorCtr="0">
                    <a:lnL>
                      <a:noFill/>
                    </a:lnL>
                    <a:lnR>
                      <a:noFill/>
                    </a:lnR>
                    <a:lnT>
                      <a:noFill/>
                    </a:lnT>
                    <a:lnB>
                      <a:noFill/>
                    </a:lnB>
                    <a:noFill/>
                  </a:tcPr>
                </a:tc>
                <a:tc>
                  <a:txBody>
                    <a:bodyPr/>
                    <a:p>
                      <a:pPr marL="68580" indent="0" algn="ctr" fontAlgn="ctr">
                        <a:lnSpc>
                          <a:spcPct val="114000"/>
                        </a:lnSpc>
                        <a:spcBef>
                          <a:spcPct val="0"/>
                        </a:spcBef>
                        <a:spcAft>
                          <a:spcPts val="1000"/>
                        </a:spcAft>
                      </a:pPr>
                      <a:r>
                        <a:rPr lang="en-US" altLang="zh-CN" sz="1400" i="0">
                          <a:solidFill>
                            <a:srgbClr val="000000"/>
                          </a:solidFill>
                          <a:latin typeface="Times New Roman" panose="02020503050405090304"/>
                          <a:ea typeface="Times New Roman" panose="02020503050405090304"/>
                        </a:rPr>
                        <a:t>493.1666</a:t>
                      </a:r>
                      <a:endParaRPr lang="en-US" altLang="zh-CN" sz="1400" i="0">
                        <a:solidFill>
                          <a:srgbClr val="000000"/>
                        </a:solidFill>
                        <a:latin typeface="Times New Roman" panose="02020503050405090304"/>
                        <a:ea typeface="Times New Roman" panose="02020503050405090304"/>
                      </a:endParaRPr>
                    </a:p>
                  </a:txBody>
                  <a:tcPr marL="0" marR="0" marT="0" marB="0" anchor="ctr" anchorCtr="0">
                    <a:lnL>
                      <a:noFill/>
                    </a:lnL>
                    <a:lnR>
                      <a:noFill/>
                    </a:lnR>
                    <a:lnT>
                      <a:noFill/>
                    </a:lnT>
                    <a:lnB>
                      <a:noFill/>
                    </a:lnB>
                    <a:noFill/>
                  </a:tcPr>
                </a:tc>
                <a:tc>
                  <a:txBody>
                    <a:bodyPr/>
                    <a:p>
                      <a:pPr marL="68580" indent="0" algn="ctr" fontAlgn="ctr">
                        <a:lnSpc>
                          <a:spcPct val="114000"/>
                        </a:lnSpc>
                        <a:spcBef>
                          <a:spcPct val="0"/>
                        </a:spcBef>
                        <a:spcAft>
                          <a:spcPts val="1000"/>
                        </a:spcAft>
                      </a:pPr>
                      <a:r>
                        <a:rPr lang="en-US" altLang="zh-CN" sz="1400" i="0">
                          <a:solidFill>
                            <a:srgbClr val="000000"/>
                          </a:solidFill>
                          <a:latin typeface="Times New Roman" panose="02020503050405090304"/>
                          <a:ea typeface="Times New Roman" panose="02020503050405090304"/>
                        </a:rPr>
                        <a:t>80688.192</a:t>
                      </a:r>
                      <a:endParaRPr lang="en-US" altLang="zh-CN" sz="1400" i="0">
                        <a:solidFill>
                          <a:srgbClr val="000000"/>
                        </a:solidFill>
                        <a:latin typeface="Times New Roman" panose="02020503050405090304"/>
                        <a:ea typeface="Times New Roman" panose="02020503050405090304"/>
                      </a:endParaRPr>
                    </a:p>
                  </a:txBody>
                  <a:tcPr marL="0" marR="0" marT="0" marB="0" anchor="ctr" anchorCtr="0">
                    <a:lnL>
                      <a:noFill/>
                    </a:lnL>
                    <a:lnR>
                      <a:noFill/>
                    </a:lnR>
                    <a:lnT>
                      <a:noFill/>
                    </a:lnT>
                    <a:lnB>
                      <a:noFill/>
                    </a:lnB>
                    <a:noFill/>
                  </a:tcPr>
                </a:tc>
              </a:tr>
              <a:tr h="252095">
                <a:tc>
                  <a:txBody>
                    <a:bodyPr/>
                    <a:p>
                      <a:pPr marL="68580" indent="0" algn="ctr">
                        <a:lnSpc>
                          <a:spcPct val="114000"/>
                        </a:lnSpc>
                        <a:spcBef>
                          <a:spcPct val="0"/>
                        </a:spcBef>
                        <a:spcAft>
                          <a:spcPct val="0"/>
                        </a:spcAft>
                      </a:pPr>
                      <a:r>
                        <a:rPr lang="en-US" altLang="zh-CN" sz="1200">
                          <a:latin typeface="Times New Roman" panose="02020503050405090304"/>
                          <a:ea typeface="Times New Roman" panose="02020503050405090304"/>
                        </a:rPr>
                        <a:t>5</a:t>
                      </a:r>
                      <a:r>
                        <a:rPr lang="en-US" altLang="zh-CN" sz="1200">
                          <a:latin typeface="Times New Roman" panose="02020503050405090304"/>
                          <a:ea typeface="等线" panose="020F0502020204030204"/>
                        </a:rPr>
                        <a:t>-&gt;3</a:t>
                      </a:r>
                      <a:endParaRPr lang="en-US" altLang="zh-CN" sz="1200">
                        <a:latin typeface="Times New Roman" panose="02020503050405090304"/>
                        <a:ea typeface="等线" panose="020F0502020204030204"/>
                      </a:endParaRPr>
                    </a:p>
                  </a:txBody>
                  <a:tcPr marL="0" marR="0" marT="0" marB="0" anchor="t" anchorCtr="0">
                    <a:lnL>
                      <a:noFill/>
                    </a:lnL>
                    <a:lnR w="6350" cap="flat" cmpd="sng">
                      <a:solidFill>
                        <a:srgbClr val="000008"/>
                      </a:solidFill>
                      <a:prstDash val="solid"/>
                      <a:headEnd type="none" w="med" len="med"/>
                      <a:tailEnd type="none" w="med" len="med"/>
                    </a:lnR>
                    <a:lnT>
                      <a:noFill/>
                    </a:lnT>
                    <a:lnB>
                      <a:noFill/>
                    </a:lnB>
                    <a:noFill/>
                  </a:tcPr>
                </a:tc>
                <a:tc>
                  <a:txBody>
                    <a:bodyPr/>
                    <a:p>
                      <a:pPr marL="68580" indent="0" algn="ctr">
                        <a:lnSpc>
                          <a:spcPct val="114000"/>
                        </a:lnSpc>
                        <a:spcBef>
                          <a:spcPct val="0"/>
                        </a:spcBef>
                        <a:spcAft>
                          <a:spcPct val="0"/>
                        </a:spcAft>
                      </a:pPr>
                      <a:r>
                        <a:rPr lang="en-US" altLang="zh-CN" sz="1200">
                          <a:latin typeface="Times New Roman" panose="02020503050405090304"/>
                          <a:ea typeface="Times New Roman" panose="02020503050405090304"/>
                        </a:rPr>
                        <a:t>Transformer</a:t>
                      </a:r>
                      <a:r>
                        <a:rPr lang="en-US" altLang="zh-CN" sz="1200">
                          <a:latin typeface="Times New Roman" panose="02020503050405090304"/>
                          <a:ea typeface="等线" panose="020F0502020204030204"/>
                        </a:rPr>
                        <a:t>L2</a:t>
                      </a:r>
                      <a:endParaRPr lang="en-US" altLang="zh-CN" sz="1200">
                        <a:latin typeface="Times New Roman" panose="02020503050405090304"/>
                        <a:ea typeface="等线" panose="020F0502020204030204"/>
                      </a:endParaRPr>
                    </a:p>
                  </a:txBody>
                  <a:tcPr marL="0" marR="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a:noFill/>
                    </a:lnT>
                    <a:lnB>
                      <a:noFill/>
                    </a:lnB>
                    <a:noFill/>
                  </a:tcPr>
                </a:tc>
                <a:tc>
                  <a:txBody>
                    <a:bodyPr/>
                    <a:p>
                      <a:pPr marL="68580" indent="0" algn="ctr" fontAlgn="ctr">
                        <a:lnSpc>
                          <a:spcPct val="114000"/>
                        </a:lnSpc>
                        <a:spcBef>
                          <a:spcPct val="0"/>
                        </a:spcBef>
                        <a:spcAft>
                          <a:spcPts val="1000"/>
                        </a:spcAft>
                      </a:pPr>
                      <a:r>
                        <a:rPr lang="en-US" altLang="zh-CN" sz="1400" i="0">
                          <a:solidFill>
                            <a:srgbClr val="000000"/>
                          </a:solidFill>
                          <a:latin typeface="Times New Roman" panose="02020503050405090304"/>
                          <a:ea typeface="Times New Roman" panose="02020503050405090304"/>
                        </a:rPr>
                        <a:t>0.010885</a:t>
                      </a:r>
                      <a:endParaRPr lang="en-US" altLang="zh-CN" sz="1400" i="0">
                        <a:solidFill>
                          <a:srgbClr val="000000"/>
                        </a:solidFill>
                        <a:latin typeface="Times New Roman" panose="02020503050405090304"/>
                        <a:ea typeface="Times New Roman" panose="02020503050405090304"/>
                      </a:endParaRPr>
                    </a:p>
                  </a:txBody>
                  <a:tcPr marL="0" marR="0" marT="0" marB="0" anchor="ctr" anchorCtr="0">
                    <a:lnL w="6350" cap="flat" cmpd="sng">
                      <a:solidFill>
                        <a:srgbClr val="000008"/>
                      </a:solidFill>
                      <a:prstDash val="solid"/>
                      <a:headEnd type="none" w="med" len="med"/>
                      <a:tailEnd type="none" w="med" len="med"/>
                    </a:lnL>
                    <a:lnR>
                      <a:noFill/>
                    </a:lnR>
                    <a:lnT>
                      <a:noFill/>
                    </a:lnT>
                    <a:lnB>
                      <a:noFill/>
                    </a:lnB>
                    <a:noFill/>
                  </a:tcPr>
                </a:tc>
                <a:tc>
                  <a:txBody>
                    <a:bodyPr/>
                    <a:p>
                      <a:pPr marL="68580" indent="0" algn="ctr" fontAlgn="ctr">
                        <a:lnSpc>
                          <a:spcPct val="114000"/>
                        </a:lnSpc>
                        <a:spcBef>
                          <a:spcPct val="0"/>
                        </a:spcBef>
                        <a:spcAft>
                          <a:spcPts val="1000"/>
                        </a:spcAft>
                      </a:pPr>
                      <a:r>
                        <a:rPr lang="en-US" altLang="zh-CN" sz="1400" i="0">
                          <a:solidFill>
                            <a:srgbClr val="000000"/>
                          </a:solidFill>
                          <a:latin typeface="Times New Roman" panose="02020503050405090304"/>
                          <a:ea typeface="Times New Roman" panose="02020503050405090304"/>
                        </a:rPr>
                        <a:t>0.958115</a:t>
                      </a:r>
                      <a:endParaRPr lang="en-US" altLang="zh-CN" sz="1400" i="0">
                        <a:solidFill>
                          <a:srgbClr val="000000"/>
                        </a:solidFill>
                        <a:latin typeface="Times New Roman" panose="02020503050405090304"/>
                        <a:ea typeface="Times New Roman" panose="02020503050405090304"/>
                      </a:endParaRPr>
                    </a:p>
                  </a:txBody>
                  <a:tcPr marL="0" marR="0" marT="0" marB="0" anchor="ctr" anchorCtr="0">
                    <a:lnL>
                      <a:noFill/>
                    </a:lnL>
                    <a:lnR>
                      <a:noFill/>
                    </a:lnR>
                    <a:lnT>
                      <a:noFill/>
                    </a:lnT>
                    <a:lnB>
                      <a:noFill/>
                    </a:lnB>
                    <a:noFill/>
                  </a:tcPr>
                </a:tc>
                <a:tc>
                  <a:txBody>
                    <a:bodyPr/>
                    <a:p>
                      <a:pPr marL="68580" indent="0" algn="ctr" fontAlgn="ctr">
                        <a:lnSpc>
                          <a:spcPct val="114000"/>
                        </a:lnSpc>
                        <a:spcBef>
                          <a:spcPct val="0"/>
                        </a:spcBef>
                        <a:spcAft>
                          <a:spcPts val="1000"/>
                        </a:spcAft>
                      </a:pPr>
                      <a:r>
                        <a:rPr lang="en-US" altLang="zh-CN" sz="1400" i="0">
                          <a:solidFill>
                            <a:srgbClr val="000000"/>
                          </a:solidFill>
                          <a:latin typeface="Times New Roman" panose="02020503050405090304"/>
                          <a:ea typeface="Times New Roman" panose="02020503050405090304"/>
                        </a:rPr>
                        <a:t>493.1666</a:t>
                      </a:r>
                      <a:endParaRPr lang="en-US" altLang="zh-CN" sz="1400" i="0">
                        <a:solidFill>
                          <a:srgbClr val="000000"/>
                        </a:solidFill>
                        <a:latin typeface="Times New Roman" panose="02020503050405090304"/>
                        <a:ea typeface="Times New Roman" panose="02020503050405090304"/>
                      </a:endParaRPr>
                    </a:p>
                  </a:txBody>
                  <a:tcPr marL="0" marR="0" marT="0" marB="0" anchor="ctr" anchorCtr="0">
                    <a:lnL>
                      <a:noFill/>
                    </a:lnL>
                    <a:lnR>
                      <a:noFill/>
                    </a:lnR>
                    <a:lnT>
                      <a:noFill/>
                    </a:lnT>
                    <a:lnB>
                      <a:noFill/>
                    </a:lnB>
                    <a:noFill/>
                  </a:tcPr>
                </a:tc>
                <a:tc>
                  <a:txBody>
                    <a:bodyPr/>
                    <a:p>
                      <a:pPr marL="68580" indent="0" algn="ctr" fontAlgn="ctr">
                        <a:lnSpc>
                          <a:spcPct val="114000"/>
                        </a:lnSpc>
                        <a:spcBef>
                          <a:spcPct val="0"/>
                        </a:spcBef>
                        <a:spcAft>
                          <a:spcPts val="1000"/>
                        </a:spcAft>
                      </a:pPr>
                      <a:r>
                        <a:rPr lang="en-US" altLang="zh-CN" sz="1400" i="0">
                          <a:solidFill>
                            <a:srgbClr val="000000"/>
                          </a:solidFill>
                          <a:latin typeface="Times New Roman" panose="02020503050405090304"/>
                          <a:ea typeface="Times New Roman" panose="02020503050405090304"/>
                        </a:rPr>
                        <a:t>80688.192</a:t>
                      </a:r>
                      <a:endParaRPr lang="en-US" altLang="zh-CN" sz="1400" i="0">
                        <a:solidFill>
                          <a:srgbClr val="000000"/>
                        </a:solidFill>
                        <a:latin typeface="Times New Roman" panose="02020503050405090304"/>
                        <a:ea typeface="Times New Roman" panose="02020503050405090304"/>
                      </a:endParaRPr>
                    </a:p>
                  </a:txBody>
                  <a:tcPr marL="0" marR="0" marT="0" marB="0" anchor="ctr" anchorCtr="0">
                    <a:lnL>
                      <a:noFill/>
                    </a:lnL>
                    <a:lnR>
                      <a:noFill/>
                    </a:lnR>
                    <a:lnT>
                      <a:noFill/>
                    </a:lnT>
                    <a:lnB>
                      <a:noFill/>
                    </a:lnB>
                    <a:noFill/>
                  </a:tcPr>
                </a:tc>
              </a:tr>
              <a:tr h="352425">
                <a:tc>
                  <a:txBody>
                    <a:bodyPr/>
                    <a:p>
                      <a:pPr marL="68580" indent="0" algn="ctr">
                        <a:lnSpc>
                          <a:spcPct val="114000"/>
                        </a:lnSpc>
                        <a:spcBef>
                          <a:spcPct val="0"/>
                        </a:spcBef>
                        <a:spcAft>
                          <a:spcPct val="0"/>
                        </a:spcAft>
                      </a:pPr>
                      <a:r>
                        <a:rPr lang="en-US" altLang="zh-CN" sz="1200">
                          <a:latin typeface="Times New Roman" panose="02020503050405090304"/>
                          <a:ea typeface="等线" panose="020F0502020204030204"/>
                        </a:rPr>
                        <a:t> </a:t>
                      </a:r>
                      <a:endParaRPr lang="en-US" altLang="zh-CN" sz="1200">
                        <a:latin typeface="Times New Roman" panose="02020503050405090304"/>
                        <a:ea typeface="等线" panose="020F0502020204030204"/>
                      </a:endParaRPr>
                    </a:p>
                  </a:txBody>
                  <a:tcPr marL="0" marR="0" marT="0" marB="0" anchor="t" anchorCtr="0">
                    <a:lnL>
                      <a:noFill/>
                    </a:lnL>
                    <a:lnR w="6350" cap="flat" cmpd="sng">
                      <a:solidFill>
                        <a:srgbClr val="000008"/>
                      </a:solidFill>
                      <a:prstDash val="solid"/>
                      <a:headEnd type="none" w="med" len="med"/>
                      <a:tailEnd type="none" w="med" len="med"/>
                    </a:lnR>
                    <a:lnT>
                      <a:noFill/>
                    </a:lnT>
                    <a:lnB>
                      <a:noFill/>
                    </a:lnB>
                    <a:noFill/>
                  </a:tcPr>
                </a:tc>
                <a:tc>
                  <a:txBody>
                    <a:bodyPr/>
                    <a:p>
                      <a:pPr marL="68580" indent="0" algn="ctr">
                        <a:lnSpc>
                          <a:spcPct val="114000"/>
                        </a:lnSpc>
                        <a:spcBef>
                          <a:spcPct val="0"/>
                        </a:spcBef>
                        <a:spcAft>
                          <a:spcPct val="0"/>
                        </a:spcAft>
                      </a:pPr>
                      <a:r>
                        <a:rPr lang="en-US" altLang="zh-CN" sz="1200">
                          <a:latin typeface="Times New Roman" panose="02020503050405090304"/>
                          <a:ea typeface="Times New Roman" panose="02020503050405090304"/>
                        </a:rPr>
                        <a:t>Informer</a:t>
                      </a:r>
                      <a:endParaRPr lang="en-US" altLang="zh-CN" sz="1200">
                        <a:latin typeface="Times New Roman" panose="02020503050405090304"/>
                        <a:ea typeface="Times New Roman" panose="02020503050405090304"/>
                      </a:endParaRPr>
                    </a:p>
                  </a:txBody>
                  <a:tcPr marL="0" marR="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a:noFill/>
                    </a:lnT>
                    <a:lnB>
                      <a:noFill/>
                    </a:lnB>
                    <a:noFill/>
                  </a:tcPr>
                </a:tc>
                <a:tc>
                  <a:txBody>
                    <a:bodyPr/>
                    <a:p>
                      <a:pPr marL="68580" indent="0" algn="ctr" fontAlgn="ctr">
                        <a:lnSpc>
                          <a:spcPct val="114000"/>
                        </a:lnSpc>
                        <a:spcBef>
                          <a:spcPct val="0"/>
                        </a:spcBef>
                        <a:spcAft>
                          <a:spcPts val="1000"/>
                        </a:spcAft>
                      </a:pPr>
                      <a:r>
                        <a:rPr lang="en-US" altLang="zh-CN" sz="1400" i="0">
                          <a:solidFill>
                            <a:srgbClr val="000000"/>
                          </a:solidFill>
                          <a:latin typeface="Times New Roman" panose="02020503050405090304"/>
                          <a:ea typeface="Times New Roman" panose="02020503050405090304"/>
                        </a:rPr>
                        <a:t>0.054489</a:t>
                      </a:r>
                      <a:endParaRPr lang="en-US" altLang="zh-CN" sz="1400" i="0">
                        <a:solidFill>
                          <a:srgbClr val="000000"/>
                        </a:solidFill>
                        <a:latin typeface="Times New Roman" panose="02020503050405090304"/>
                        <a:ea typeface="Times New Roman" panose="02020503050405090304"/>
                      </a:endParaRPr>
                    </a:p>
                  </a:txBody>
                  <a:tcPr marL="0" marR="0" marT="0" marB="0" anchor="ctr" anchorCtr="0">
                    <a:lnL w="6350" cap="flat" cmpd="sng">
                      <a:solidFill>
                        <a:srgbClr val="000008"/>
                      </a:solidFill>
                      <a:prstDash val="solid"/>
                      <a:headEnd type="none" w="med" len="med"/>
                      <a:tailEnd type="none" w="med" len="med"/>
                    </a:lnL>
                    <a:lnR>
                      <a:noFill/>
                    </a:lnR>
                    <a:lnT>
                      <a:noFill/>
                    </a:lnT>
                    <a:lnB>
                      <a:noFill/>
                    </a:lnB>
                    <a:noFill/>
                  </a:tcPr>
                </a:tc>
                <a:tc>
                  <a:txBody>
                    <a:bodyPr/>
                    <a:p>
                      <a:pPr marL="68580" indent="0" algn="ctr" fontAlgn="ctr">
                        <a:lnSpc>
                          <a:spcPct val="114000"/>
                        </a:lnSpc>
                        <a:spcBef>
                          <a:spcPct val="0"/>
                        </a:spcBef>
                        <a:spcAft>
                          <a:spcPts val="1000"/>
                        </a:spcAft>
                      </a:pPr>
                      <a:r>
                        <a:rPr lang="en-US" altLang="zh-CN" sz="1400" i="0">
                          <a:solidFill>
                            <a:srgbClr val="000000"/>
                          </a:solidFill>
                          <a:latin typeface="Times New Roman" panose="02020503050405090304"/>
                          <a:ea typeface="Times New Roman" panose="02020503050405090304"/>
                        </a:rPr>
                        <a:t>0.897704</a:t>
                      </a:r>
                      <a:endParaRPr lang="en-US" altLang="zh-CN" sz="1400" i="0">
                        <a:solidFill>
                          <a:srgbClr val="000000"/>
                        </a:solidFill>
                        <a:latin typeface="Times New Roman" panose="02020503050405090304"/>
                        <a:ea typeface="Times New Roman" panose="02020503050405090304"/>
                      </a:endParaRPr>
                    </a:p>
                  </a:txBody>
                  <a:tcPr marL="0" marR="0" marT="0" marB="0" anchor="ctr" anchorCtr="0">
                    <a:lnL>
                      <a:noFill/>
                    </a:lnL>
                    <a:lnR>
                      <a:noFill/>
                    </a:lnR>
                    <a:lnT>
                      <a:noFill/>
                    </a:lnT>
                    <a:lnB>
                      <a:noFill/>
                    </a:lnB>
                    <a:noFill/>
                  </a:tcPr>
                </a:tc>
                <a:tc>
                  <a:txBody>
                    <a:bodyPr/>
                    <a:p>
                      <a:pPr marL="68580" indent="0" algn="ctr" fontAlgn="ctr">
                        <a:lnSpc>
                          <a:spcPct val="114000"/>
                        </a:lnSpc>
                        <a:spcBef>
                          <a:spcPct val="0"/>
                        </a:spcBef>
                        <a:spcAft>
                          <a:spcPts val="1000"/>
                        </a:spcAft>
                      </a:pPr>
                      <a:r>
                        <a:rPr lang="en-US" altLang="zh-CN" sz="1400" i="0">
                          <a:solidFill>
                            <a:srgbClr val="000000"/>
                          </a:solidFill>
                          <a:latin typeface="Times New Roman" panose="02020503050405090304"/>
                          <a:ea typeface="Times New Roman" panose="02020503050405090304"/>
                        </a:rPr>
                        <a:t>551.9196</a:t>
                      </a:r>
                      <a:endParaRPr lang="en-US" altLang="zh-CN" sz="1400" i="0">
                        <a:solidFill>
                          <a:srgbClr val="000000"/>
                        </a:solidFill>
                        <a:latin typeface="Times New Roman" panose="02020503050405090304"/>
                        <a:ea typeface="Times New Roman" panose="02020503050405090304"/>
                      </a:endParaRPr>
                    </a:p>
                  </a:txBody>
                  <a:tcPr marL="0" marR="0" marT="0" marB="0" anchor="ctr" anchorCtr="0">
                    <a:lnL>
                      <a:noFill/>
                    </a:lnL>
                    <a:lnR>
                      <a:noFill/>
                    </a:lnR>
                    <a:lnT>
                      <a:noFill/>
                    </a:lnT>
                    <a:lnB>
                      <a:noFill/>
                    </a:lnB>
                    <a:noFill/>
                  </a:tcPr>
                </a:tc>
                <a:tc>
                  <a:txBody>
                    <a:bodyPr/>
                    <a:p>
                      <a:pPr marL="68580" indent="0" algn="ctr" fontAlgn="ctr">
                        <a:lnSpc>
                          <a:spcPct val="114000"/>
                        </a:lnSpc>
                        <a:spcBef>
                          <a:spcPct val="0"/>
                        </a:spcBef>
                        <a:spcAft>
                          <a:spcPts val="1000"/>
                        </a:spcAft>
                      </a:pPr>
                      <a:r>
                        <a:rPr lang="en-US" altLang="zh-CN" sz="1400" i="0">
                          <a:solidFill>
                            <a:srgbClr val="000000"/>
                          </a:solidFill>
                          <a:latin typeface="Times New Roman" panose="02020503050405090304"/>
                          <a:ea typeface="Times New Roman" panose="02020503050405090304"/>
                        </a:rPr>
                        <a:t>93277.248</a:t>
                      </a:r>
                      <a:endParaRPr lang="en-US" altLang="zh-CN" sz="1400" i="0">
                        <a:solidFill>
                          <a:srgbClr val="000000"/>
                        </a:solidFill>
                        <a:latin typeface="Times New Roman" panose="02020503050405090304"/>
                        <a:ea typeface="Times New Roman" panose="02020503050405090304"/>
                      </a:endParaRPr>
                    </a:p>
                  </a:txBody>
                  <a:tcPr marL="0" marR="0" marT="0" marB="0" anchor="ctr" anchorCtr="0">
                    <a:lnL>
                      <a:noFill/>
                    </a:lnL>
                    <a:lnR>
                      <a:noFill/>
                    </a:lnR>
                    <a:lnT>
                      <a:noFill/>
                    </a:lnT>
                    <a:lnB>
                      <a:noFill/>
                    </a:lnB>
                    <a:noFill/>
                  </a:tcPr>
                </a:tc>
              </a:tr>
              <a:tr h="353060">
                <a:tc>
                  <a:txBody>
                    <a:bodyPr/>
                    <a:p>
                      <a:pPr marL="68580" indent="0" algn="ctr">
                        <a:lnSpc>
                          <a:spcPct val="114000"/>
                        </a:lnSpc>
                        <a:spcBef>
                          <a:spcPct val="0"/>
                        </a:spcBef>
                        <a:spcAft>
                          <a:spcPct val="0"/>
                        </a:spcAft>
                      </a:pPr>
                      <a:r>
                        <a:rPr lang="en-US" altLang="zh-CN" sz="1200">
                          <a:latin typeface="Times New Roman" panose="02020503050405090304"/>
                          <a:ea typeface="等线" panose="020F0502020204030204"/>
                        </a:rPr>
                        <a:t> </a:t>
                      </a:r>
                      <a:endParaRPr lang="en-US" altLang="zh-CN" sz="1200">
                        <a:latin typeface="Times New Roman" panose="02020503050405090304"/>
                        <a:ea typeface="等线" panose="020F0502020204030204"/>
                      </a:endParaRPr>
                    </a:p>
                  </a:txBody>
                  <a:tcPr marL="0" marR="0" marT="0" marB="0" anchor="t" anchorCtr="0">
                    <a:lnL>
                      <a:noFill/>
                    </a:lnL>
                    <a:lnR w="6350" cap="flat" cmpd="sng">
                      <a:solidFill>
                        <a:srgbClr val="000008"/>
                      </a:solidFill>
                      <a:prstDash val="solid"/>
                      <a:headEnd type="none" w="med" len="med"/>
                      <a:tailEnd type="none" w="med" len="med"/>
                    </a:lnR>
                    <a:lnT>
                      <a:noFill/>
                    </a:lnT>
                    <a:lnB>
                      <a:noFill/>
                    </a:lnB>
                    <a:noFill/>
                  </a:tcPr>
                </a:tc>
                <a:tc>
                  <a:txBody>
                    <a:bodyPr/>
                    <a:p>
                      <a:pPr marL="68580" indent="0" algn="ctr">
                        <a:lnSpc>
                          <a:spcPct val="114000"/>
                        </a:lnSpc>
                        <a:spcBef>
                          <a:spcPct val="0"/>
                        </a:spcBef>
                        <a:spcAft>
                          <a:spcPct val="0"/>
                        </a:spcAft>
                      </a:pPr>
                      <a:r>
                        <a:rPr lang="en-US" altLang="zh-CN" sz="1200">
                          <a:latin typeface="Times New Roman" panose="02020503050405090304"/>
                          <a:ea typeface="Times New Roman" panose="02020503050405090304"/>
                        </a:rPr>
                        <a:t>Informer</a:t>
                      </a:r>
                      <a:r>
                        <a:rPr lang="en-US" altLang="zh-CN" sz="1200">
                          <a:latin typeface="Times New Roman" panose="02020503050405090304"/>
                          <a:ea typeface="等线" panose="020F0502020204030204"/>
                        </a:rPr>
                        <a:t>L1</a:t>
                      </a:r>
                      <a:endParaRPr lang="en-US" altLang="zh-CN" sz="1200">
                        <a:latin typeface="Times New Roman" panose="02020503050405090304"/>
                        <a:ea typeface="等线" panose="020F0502020204030204"/>
                      </a:endParaRPr>
                    </a:p>
                  </a:txBody>
                  <a:tcPr marL="0" marR="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a:noFill/>
                    </a:lnT>
                    <a:lnB>
                      <a:noFill/>
                    </a:lnB>
                    <a:noFill/>
                  </a:tcPr>
                </a:tc>
                <a:tc>
                  <a:txBody>
                    <a:bodyPr/>
                    <a:p>
                      <a:pPr marL="68580" indent="0" algn="ctr" fontAlgn="ctr">
                        <a:lnSpc>
                          <a:spcPct val="114000"/>
                        </a:lnSpc>
                        <a:spcBef>
                          <a:spcPct val="0"/>
                        </a:spcBef>
                        <a:spcAft>
                          <a:spcPts val="1000"/>
                        </a:spcAft>
                      </a:pPr>
                      <a:r>
                        <a:rPr lang="en-US" altLang="zh-CN" sz="1400" i="0">
                          <a:solidFill>
                            <a:srgbClr val="000000"/>
                          </a:solidFill>
                          <a:latin typeface="Times New Roman" panose="02020503050405090304"/>
                          <a:ea typeface="Times New Roman" panose="02020503050405090304"/>
                        </a:rPr>
                        <a:t>0.00971</a:t>
                      </a:r>
                      <a:endParaRPr lang="en-US" altLang="zh-CN" sz="1400" i="0">
                        <a:solidFill>
                          <a:srgbClr val="000000"/>
                        </a:solidFill>
                        <a:latin typeface="Times New Roman" panose="02020503050405090304"/>
                        <a:ea typeface="Times New Roman" panose="02020503050405090304"/>
                      </a:endParaRPr>
                    </a:p>
                  </a:txBody>
                  <a:tcPr marL="0" marR="0" marT="0" marB="0" anchor="ctr" anchorCtr="0">
                    <a:lnL w="6350" cap="flat" cmpd="sng">
                      <a:solidFill>
                        <a:srgbClr val="000008"/>
                      </a:solidFill>
                      <a:prstDash val="solid"/>
                      <a:headEnd type="none" w="med" len="med"/>
                      <a:tailEnd type="none" w="med" len="med"/>
                    </a:lnL>
                    <a:lnR>
                      <a:noFill/>
                    </a:lnR>
                    <a:lnT>
                      <a:noFill/>
                    </a:lnT>
                    <a:lnB>
                      <a:noFill/>
                    </a:lnB>
                    <a:noFill/>
                  </a:tcPr>
                </a:tc>
                <a:tc>
                  <a:txBody>
                    <a:bodyPr/>
                    <a:p>
                      <a:pPr marL="68580" indent="0" algn="ctr" fontAlgn="ctr">
                        <a:lnSpc>
                          <a:spcPct val="114000"/>
                        </a:lnSpc>
                        <a:spcBef>
                          <a:spcPct val="0"/>
                        </a:spcBef>
                        <a:spcAft>
                          <a:spcPts val="1000"/>
                        </a:spcAft>
                      </a:pPr>
                      <a:r>
                        <a:rPr lang="en-US" altLang="zh-CN" sz="1400" i="0">
                          <a:solidFill>
                            <a:srgbClr val="000000"/>
                          </a:solidFill>
                          <a:latin typeface="Times New Roman" panose="02020503050405090304"/>
                          <a:ea typeface="Times New Roman" panose="02020503050405090304"/>
                        </a:rPr>
                        <a:t>0.96161</a:t>
                      </a:r>
                      <a:endParaRPr lang="en-US" altLang="zh-CN" sz="1400" i="0">
                        <a:solidFill>
                          <a:srgbClr val="000000"/>
                        </a:solidFill>
                        <a:latin typeface="Times New Roman" panose="02020503050405090304"/>
                        <a:ea typeface="Times New Roman" panose="02020503050405090304"/>
                      </a:endParaRPr>
                    </a:p>
                  </a:txBody>
                  <a:tcPr marL="0" marR="0" marT="0" marB="0" anchor="ctr" anchorCtr="0">
                    <a:lnL>
                      <a:noFill/>
                    </a:lnL>
                    <a:lnR>
                      <a:noFill/>
                    </a:lnR>
                    <a:lnT>
                      <a:noFill/>
                    </a:lnT>
                    <a:lnB>
                      <a:noFill/>
                    </a:lnB>
                    <a:noFill/>
                  </a:tcPr>
                </a:tc>
                <a:tc>
                  <a:txBody>
                    <a:bodyPr/>
                    <a:p>
                      <a:pPr marL="68580" indent="0" algn="ctr" fontAlgn="ctr">
                        <a:lnSpc>
                          <a:spcPct val="114000"/>
                        </a:lnSpc>
                        <a:spcBef>
                          <a:spcPct val="0"/>
                        </a:spcBef>
                        <a:spcAft>
                          <a:spcPts val="1000"/>
                        </a:spcAft>
                      </a:pPr>
                      <a:r>
                        <a:rPr lang="en-US" altLang="zh-CN" sz="1400" i="0">
                          <a:solidFill>
                            <a:srgbClr val="000000"/>
                          </a:solidFill>
                          <a:latin typeface="Times New Roman" panose="02020503050405090304"/>
                          <a:ea typeface="Times New Roman" panose="02020503050405090304"/>
                        </a:rPr>
                        <a:t>551.9196</a:t>
                      </a:r>
                      <a:endParaRPr lang="en-US" altLang="zh-CN" sz="1400" i="0">
                        <a:solidFill>
                          <a:srgbClr val="000000"/>
                        </a:solidFill>
                        <a:latin typeface="Times New Roman" panose="02020503050405090304"/>
                        <a:ea typeface="Times New Roman" panose="02020503050405090304"/>
                      </a:endParaRPr>
                    </a:p>
                  </a:txBody>
                  <a:tcPr marL="0" marR="0" marT="0" marB="0" anchor="ctr" anchorCtr="0">
                    <a:lnL>
                      <a:noFill/>
                    </a:lnL>
                    <a:lnR>
                      <a:noFill/>
                    </a:lnR>
                    <a:lnT>
                      <a:noFill/>
                    </a:lnT>
                    <a:lnB>
                      <a:noFill/>
                    </a:lnB>
                    <a:noFill/>
                  </a:tcPr>
                </a:tc>
                <a:tc>
                  <a:txBody>
                    <a:bodyPr/>
                    <a:p>
                      <a:pPr marL="68580" indent="0" algn="ctr" fontAlgn="ctr">
                        <a:lnSpc>
                          <a:spcPct val="114000"/>
                        </a:lnSpc>
                        <a:spcBef>
                          <a:spcPct val="0"/>
                        </a:spcBef>
                        <a:spcAft>
                          <a:spcPts val="1000"/>
                        </a:spcAft>
                      </a:pPr>
                      <a:r>
                        <a:rPr lang="en-US" altLang="zh-CN" sz="1400" i="0">
                          <a:solidFill>
                            <a:srgbClr val="000000"/>
                          </a:solidFill>
                          <a:latin typeface="Times New Roman" panose="02020503050405090304"/>
                          <a:ea typeface="Times New Roman" panose="02020503050405090304"/>
                        </a:rPr>
                        <a:t>93277.248</a:t>
                      </a:r>
                      <a:endParaRPr lang="en-US" altLang="zh-CN" sz="1400" i="0">
                        <a:solidFill>
                          <a:srgbClr val="000000"/>
                        </a:solidFill>
                        <a:latin typeface="Times New Roman" panose="02020503050405090304"/>
                        <a:ea typeface="Times New Roman" panose="02020503050405090304"/>
                      </a:endParaRPr>
                    </a:p>
                  </a:txBody>
                  <a:tcPr marL="0" marR="0" marT="0" marB="0" anchor="ctr" anchorCtr="0">
                    <a:lnL>
                      <a:noFill/>
                    </a:lnL>
                    <a:lnR>
                      <a:noFill/>
                    </a:lnR>
                    <a:lnT>
                      <a:noFill/>
                    </a:lnT>
                    <a:lnB>
                      <a:noFill/>
                    </a:lnB>
                    <a:noFill/>
                  </a:tcPr>
                </a:tc>
              </a:tr>
              <a:tr h="251460">
                <a:tc>
                  <a:txBody>
                    <a:bodyPr/>
                    <a:p>
                      <a:pPr marL="68580" indent="0" algn="ctr">
                        <a:lnSpc>
                          <a:spcPct val="114000"/>
                        </a:lnSpc>
                        <a:spcBef>
                          <a:spcPct val="0"/>
                        </a:spcBef>
                        <a:spcAft>
                          <a:spcPct val="0"/>
                        </a:spcAft>
                      </a:pPr>
                      <a:r>
                        <a:rPr lang="en-US" altLang="zh-CN" sz="1200">
                          <a:latin typeface="Times New Roman" panose="02020503050405090304"/>
                          <a:ea typeface="等线" panose="020F0502020204030204"/>
                        </a:rPr>
                        <a:t> </a:t>
                      </a:r>
                      <a:endParaRPr lang="en-US" altLang="zh-CN" sz="1200">
                        <a:latin typeface="Times New Roman" panose="02020503050405090304"/>
                        <a:ea typeface="等线" panose="020F0502020204030204"/>
                      </a:endParaRPr>
                    </a:p>
                  </a:txBody>
                  <a:tcPr marL="0" marR="0" marT="0" marB="0" anchor="t" anchorCtr="0">
                    <a:lnL>
                      <a:noFill/>
                    </a:lnL>
                    <a:lnR w="6350" cap="flat" cmpd="sng">
                      <a:solidFill>
                        <a:srgbClr val="000008"/>
                      </a:solidFill>
                      <a:prstDash val="solid"/>
                      <a:headEnd type="none" w="med" len="med"/>
                      <a:tailEnd type="none" w="med" len="med"/>
                    </a:lnR>
                    <a:lnT>
                      <a:noFill/>
                    </a:lnT>
                    <a:lnB w="6350" cap="flat" cmpd="sng">
                      <a:solidFill>
                        <a:srgbClr val="000008"/>
                      </a:solidFill>
                      <a:prstDash val="solid"/>
                      <a:headEnd type="none" w="med" len="med"/>
                      <a:tailEnd type="none" w="med" len="med"/>
                    </a:lnB>
                    <a:noFill/>
                  </a:tcPr>
                </a:tc>
                <a:tc>
                  <a:txBody>
                    <a:bodyPr/>
                    <a:p>
                      <a:pPr marL="68580" indent="0" algn="ctr">
                        <a:lnSpc>
                          <a:spcPct val="114000"/>
                        </a:lnSpc>
                        <a:spcBef>
                          <a:spcPct val="0"/>
                        </a:spcBef>
                        <a:spcAft>
                          <a:spcPct val="0"/>
                        </a:spcAft>
                      </a:pPr>
                      <a:r>
                        <a:rPr lang="en-US" altLang="zh-CN" sz="1200">
                          <a:latin typeface="Times New Roman" panose="02020503050405090304"/>
                          <a:ea typeface="Times New Roman" panose="02020503050405090304"/>
                        </a:rPr>
                        <a:t>Informer</a:t>
                      </a:r>
                      <a:r>
                        <a:rPr lang="en-US" altLang="zh-CN" sz="1200">
                          <a:latin typeface="Times New Roman" panose="02020503050405090304"/>
                          <a:ea typeface="等线" panose="020F0502020204030204"/>
                        </a:rPr>
                        <a:t>L2</a:t>
                      </a:r>
                      <a:endParaRPr lang="en-US" altLang="zh-CN" sz="1200">
                        <a:latin typeface="Times New Roman" panose="02020503050405090304"/>
                        <a:ea typeface="等线" panose="020F0502020204030204"/>
                      </a:endParaRPr>
                    </a:p>
                  </a:txBody>
                  <a:tcPr marL="0" marR="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a:noFill/>
                    </a:lnT>
                    <a:lnB w="6350" cap="flat" cmpd="sng">
                      <a:solidFill>
                        <a:srgbClr val="000008"/>
                      </a:solidFill>
                      <a:prstDash val="solid"/>
                      <a:headEnd type="none" w="med" len="med"/>
                      <a:tailEnd type="none" w="med" len="med"/>
                    </a:lnB>
                    <a:noFill/>
                  </a:tcPr>
                </a:tc>
                <a:tc>
                  <a:txBody>
                    <a:bodyPr/>
                    <a:p>
                      <a:pPr marL="68580" indent="0" algn="ctr" fontAlgn="ctr">
                        <a:lnSpc>
                          <a:spcPct val="114000"/>
                        </a:lnSpc>
                        <a:spcBef>
                          <a:spcPct val="0"/>
                        </a:spcBef>
                        <a:spcAft>
                          <a:spcPts val="1000"/>
                        </a:spcAft>
                      </a:pPr>
                      <a:r>
                        <a:rPr lang="en-US" altLang="zh-CN" sz="1400" i="0">
                          <a:solidFill>
                            <a:srgbClr val="000000"/>
                          </a:solidFill>
                          <a:latin typeface="Times New Roman" panose="02020503050405090304"/>
                          <a:ea typeface="Times New Roman" panose="02020503050405090304"/>
                        </a:rPr>
                        <a:t>0.046803</a:t>
                      </a:r>
                      <a:endParaRPr lang="en-US" altLang="zh-CN" sz="1400" i="0">
                        <a:solidFill>
                          <a:srgbClr val="000000"/>
                        </a:solidFill>
                        <a:latin typeface="Times New Roman" panose="02020503050405090304"/>
                        <a:ea typeface="Times New Roman" panose="02020503050405090304"/>
                      </a:endParaRPr>
                    </a:p>
                  </a:txBody>
                  <a:tcPr marL="0" marR="0" marT="0" marB="0" anchor="ctr" anchorCtr="0">
                    <a:lnL w="6350" cap="flat" cmpd="sng">
                      <a:solidFill>
                        <a:srgbClr val="000008"/>
                      </a:solidFill>
                      <a:prstDash val="solid"/>
                      <a:headEnd type="none" w="med" len="med"/>
                      <a:tailEnd type="none" w="med" len="med"/>
                    </a:lnL>
                    <a:lnR>
                      <a:noFill/>
                    </a:lnR>
                    <a:lnT>
                      <a:noFill/>
                    </a:lnT>
                    <a:lnB w="6350" cap="flat" cmpd="sng">
                      <a:solidFill>
                        <a:srgbClr val="000008"/>
                      </a:solidFill>
                      <a:prstDash val="solid"/>
                      <a:headEnd type="none" w="med" len="med"/>
                      <a:tailEnd type="none" w="med" len="med"/>
                    </a:lnB>
                    <a:noFill/>
                  </a:tcPr>
                </a:tc>
                <a:tc>
                  <a:txBody>
                    <a:bodyPr/>
                    <a:p>
                      <a:pPr marL="68580" indent="0" algn="ctr" fontAlgn="ctr">
                        <a:lnSpc>
                          <a:spcPct val="114000"/>
                        </a:lnSpc>
                        <a:spcBef>
                          <a:spcPct val="0"/>
                        </a:spcBef>
                        <a:spcAft>
                          <a:spcPts val="1000"/>
                        </a:spcAft>
                      </a:pPr>
                      <a:r>
                        <a:rPr lang="en-US" altLang="zh-CN" sz="1400" i="0">
                          <a:solidFill>
                            <a:srgbClr val="000000"/>
                          </a:solidFill>
                          <a:latin typeface="Times New Roman" panose="02020503050405090304"/>
                          <a:ea typeface="Times New Roman" panose="02020503050405090304"/>
                        </a:rPr>
                        <a:t>0.906535</a:t>
                      </a:r>
                      <a:endParaRPr lang="en-US" altLang="zh-CN" sz="1400" i="0">
                        <a:solidFill>
                          <a:srgbClr val="000000"/>
                        </a:solidFill>
                        <a:latin typeface="Times New Roman" panose="02020503050405090304"/>
                        <a:ea typeface="Times New Roman" panose="02020503050405090304"/>
                      </a:endParaRPr>
                    </a:p>
                  </a:txBody>
                  <a:tcPr marL="0" marR="0" marT="0" marB="0" anchor="ctr" anchorCtr="0">
                    <a:lnL>
                      <a:noFill/>
                    </a:lnL>
                    <a:lnR>
                      <a:noFill/>
                    </a:lnR>
                    <a:lnT>
                      <a:noFill/>
                    </a:lnT>
                    <a:lnB w="6350" cap="flat" cmpd="sng">
                      <a:solidFill>
                        <a:srgbClr val="000008"/>
                      </a:solidFill>
                      <a:prstDash val="solid"/>
                      <a:headEnd type="none" w="med" len="med"/>
                      <a:tailEnd type="none" w="med" len="med"/>
                    </a:lnB>
                    <a:noFill/>
                  </a:tcPr>
                </a:tc>
                <a:tc>
                  <a:txBody>
                    <a:bodyPr/>
                    <a:p>
                      <a:pPr marL="68580" indent="0" algn="ctr" fontAlgn="ctr">
                        <a:lnSpc>
                          <a:spcPct val="114000"/>
                        </a:lnSpc>
                        <a:spcBef>
                          <a:spcPct val="0"/>
                        </a:spcBef>
                        <a:spcAft>
                          <a:spcPts val="1000"/>
                        </a:spcAft>
                      </a:pPr>
                      <a:r>
                        <a:rPr lang="en-US" altLang="zh-CN" sz="1400" i="0">
                          <a:solidFill>
                            <a:srgbClr val="000000"/>
                          </a:solidFill>
                          <a:latin typeface="Times New Roman" panose="02020503050405090304"/>
                          <a:ea typeface="Times New Roman" panose="02020503050405090304"/>
                        </a:rPr>
                        <a:t>551.9196</a:t>
                      </a:r>
                      <a:endParaRPr lang="en-US" altLang="zh-CN" sz="1400" i="0">
                        <a:solidFill>
                          <a:srgbClr val="000000"/>
                        </a:solidFill>
                        <a:latin typeface="Times New Roman" panose="02020503050405090304"/>
                        <a:ea typeface="Times New Roman" panose="02020503050405090304"/>
                      </a:endParaRPr>
                    </a:p>
                  </a:txBody>
                  <a:tcPr marL="0" marR="0" marT="0" marB="0" anchor="ctr" anchorCtr="0">
                    <a:lnL>
                      <a:noFill/>
                    </a:lnL>
                    <a:lnR>
                      <a:noFill/>
                    </a:lnR>
                    <a:lnT>
                      <a:noFill/>
                    </a:lnT>
                    <a:lnB w="6350" cap="flat" cmpd="sng">
                      <a:solidFill>
                        <a:srgbClr val="000008"/>
                      </a:solidFill>
                      <a:prstDash val="solid"/>
                      <a:headEnd type="none" w="med" len="med"/>
                      <a:tailEnd type="none" w="med" len="med"/>
                    </a:lnB>
                    <a:noFill/>
                  </a:tcPr>
                </a:tc>
                <a:tc>
                  <a:txBody>
                    <a:bodyPr/>
                    <a:p>
                      <a:pPr marL="68580" indent="0" algn="ctr" fontAlgn="ctr">
                        <a:lnSpc>
                          <a:spcPct val="114000"/>
                        </a:lnSpc>
                        <a:spcBef>
                          <a:spcPct val="0"/>
                        </a:spcBef>
                        <a:spcAft>
                          <a:spcPts val="1000"/>
                        </a:spcAft>
                      </a:pPr>
                      <a:r>
                        <a:rPr lang="en-US" altLang="zh-CN" sz="1400" i="0">
                          <a:solidFill>
                            <a:srgbClr val="000000"/>
                          </a:solidFill>
                          <a:latin typeface="Times New Roman" panose="02020503050405090304"/>
                          <a:ea typeface="Times New Roman" panose="02020503050405090304"/>
                        </a:rPr>
                        <a:t>93277.248</a:t>
                      </a:r>
                      <a:endParaRPr lang="en-US" altLang="zh-CN" sz="1400" i="0">
                        <a:solidFill>
                          <a:srgbClr val="000000"/>
                        </a:solidFill>
                        <a:latin typeface="Times New Roman" panose="02020503050405090304"/>
                        <a:ea typeface="Times New Roman" panose="02020503050405090304"/>
                      </a:endParaRPr>
                    </a:p>
                  </a:txBody>
                  <a:tcPr marL="0" marR="0" marT="0" marB="0" anchor="ctr" anchorCtr="0">
                    <a:lnL>
                      <a:noFill/>
                    </a:lnL>
                    <a:lnR>
                      <a:noFill/>
                    </a:lnR>
                    <a:lnT>
                      <a:noFill/>
                    </a:lnT>
                    <a:lnB w="6350" cap="flat" cmpd="sng">
                      <a:solidFill>
                        <a:srgbClr val="000008"/>
                      </a:solidFill>
                      <a:prstDash val="solid"/>
                      <a:headEnd type="none" w="med" len="med"/>
                      <a:tailEnd type="none" w="med" len="med"/>
                    </a:lnB>
                    <a:noFill/>
                  </a:tcPr>
                </a:tc>
              </a:tr>
              <a:tr h="252095">
                <a:tc>
                  <a:txBody>
                    <a:bodyPr/>
                    <a:p>
                      <a:pPr marL="68580" indent="0" algn="ctr">
                        <a:lnSpc>
                          <a:spcPct val="114000"/>
                        </a:lnSpc>
                        <a:spcBef>
                          <a:spcPct val="0"/>
                        </a:spcBef>
                        <a:spcAft>
                          <a:spcPct val="0"/>
                        </a:spcAft>
                      </a:pPr>
                      <a:r>
                        <a:rPr lang="en-US" altLang="zh-CN" sz="1200">
                          <a:latin typeface="Times New Roman" panose="02020503050405090304"/>
                          <a:ea typeface="等线" panose="020F0502020204030204"/>
                        </a:rPr>
                        <a:t> </a:t>
                      </a:r>
                      <a:endParaRPr lang="en-US" altLang="zh-CN" sz="1200">
                        <a:latin typeface="Times New Roman" panose="02020503050405090304"/>
                        <a:ea typeface="等线" panose="020F0502020204030204"/>
                      </a:endParaRPr>
                    </a:p>
                  </a:txBody>
                  <a:tcPr marL="0" marR="0" marT="0" marB="0" anchor="t" anchorCtr="0">
                    <a:lnL>
                      <a:noFill/>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a:noFill/>
                    </a:lnB>
                    <a:noFill/>
                  </a:tcPr>
                </a:tc>
                <a:tc>
                  <a:txBody>
                    <a:bodyPr/>
                    <a:p>
                      <a:pPr marL="68580" indent="0" algn="ctr">
                        <a:lnSpc>
                          <a:spcPct val="114000"/>
                        </a:lnSpc>
                        <a:spcBef>
                          <a:spcPct val="0"/>
                        </a:spcBef>
                        <a:spcAft>
                          <a:spcPct val="0"/>
                        </a:spcAft>
                      </a:pPr>
                      <a:r>
                        <a:rPr lang="en-US" altLang="zh-CN" sz="1200">
                          <a:latin typeface="Times New Roman" panose="02020503050405090304"/>
                          <a:ea typeface="Times New Roman" panose="02020503050405090304"/>
                        </a:rPr>
                        <a:t>Transformer</a:t>
                      </a:r>
                      <a:endParaRPr lang="en-US" altLang="zh-CN" sz="1200">
                        <a:latin typeface="Times New Roman" panose="02020503050405090304"/>
                        <a:ea typeface="Times New Roman" panose="02020503050405090304"/>
                      </a:endParaRPr>
                    </a:p>
                  </a:txBody>
                  <a:tcPr marL="0" marR="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a:noFill/>
                    </a:lnB>
                    <a:noFill/>
                  </a:tcPr>
                </a:tc>
                <a:tc>
                  <a:txBody>
                    <a:bodyPr/>
                    <a:p>
                      <a:pPr marL="68580" indent="0" algn="ctr" fontAlgn="ctr">
                        <a:lnSpc>
                          <a:spcPct val="114000"/>
                        </a:lnSpc>
                        <a:spcBef>
                          <a:spcPct val="0"/>
                        </a:spcBef>
                        <a:spcAft>
                          <a:spcPts val="1000"/>
                        </a:spcAft>
                      </a:pPr>
                      <a:r>
                        <a:rPr lang="en-US" altLang="zh-CN" sz="1400" i="0">
                          <a:solidFill>
                            <a:srgbClr val="000000"/>
                          </a:solidFill>
                          <a:latin typeface="Times New Roman" panose="02020503050405090304"/>
                          <a:ea typeface="Times New Roman" panose="02020503050405090304"/>
                        </a:rPr>
                        <a:t>0.346418</a:t>
                      </a:r>
                      <a:endParaRPr lang="en-US" altLang="zh-CN" sz="1400" i="0">
                        <a:solidFill>
                          <a:srgbClr val="000000"/>
                        </a:solidFill>
                        <a:latin typeface="Times New Roman" panose="02020503050405090304"/>
                        <a:ea typeface="Times New Roman" panose="02020503050405090304"/>
                      </a:endParaRPr>
                    </a:p>
                  </a:txBody>
                  <a:tcPr marL="0" marR="0" marT="0" marB="0" anchor="ctr" anchorCtr="0">
                    <a:lnL w="6350" cap="flat" cmpd="sng">
                      <a:solidFill>
                        <a:srgbClr val="000008"/>
                      </a:solidFill>
                      <a:prstDash val="solid"/>
                      <a:headEnd type="none" w="med" len="med"/>
                      <a:tailEnd type="none" w="med" len="med"/>
                    </a:lnL>
                    <a:lnR>
                      <a:noFill/>
                    </a:lnR>
                    <a:lnT w="6350" cap="flat" cmpd="sng">
                      <a:solidFill>
                        <a:srgbClr val="000008"/>
                      </a:solidFill>
                      <a:prstDash val="solid"/>
                      <a:headEnd type="none" w="med" len="med"/>
                      <a:tailEnd type="none" w="med" len="med"/>
                    </a:lnT>
                    <a:lnB>
                      <a:noFill/>
                    </a:lnB>
                    <a:noFill/>
                  </a:tcPr>
                </a:tc>
                <a:tc>
                  <a:txBody>
                    <a:bodyPr/>
                    <a:p>
                      <a:pPr marL="68580" indent="0" algn="ctr" fontAlgn="ctr">
                        <a:lnSpc>
                          <a:spcPct val="114000"/>
                        </a:lnSpc>
                        <a:spcBef>
                          <a:spcPct val="0"/>
                        </a:spcBef>
                        <a:spcAft>
                          <a:spcPts val="1000"/>
                        </a:spcAft>
                      </a:pPr>
                      <a:r>
                        <a:rPr lang="en-US" altLang="zh-CN" sz="1400" i="0">
                          <a:solidFill>
                            <a:srgbClr val="000000"/>
                          </a:solidFill>
                          <a:latin typeface="Times New Roman" panose="02020503050405090304"/>
                          <a:ea typeface="Times New Roman" panose="02020503050405090304"/>
                        </a:rPr>
                        <a:t>0.597322</a:t>
                      </a:r>
                      <a:endParaRPr lang="en-US" altLang="zh-CN" sz="1400" i="0">
                        <a:solidFill>
                          <a:srgbClr val="000000"/>
                        </a:solidFill>
                        <a:latin typeface="Times New Roman" panose="02020503050405090304"/>
                        <a:ea typeface="Times New Roman" panose="02020503050405090304"/>
                      </a:endParaRPr>
                    </a:p>
                  </a:txBody>
                  <a:tcPr marL="0" marR="0" marT="0" marB="0" anchor="ctr" anchorCtr="0">
                    <a:lnL>
                      <a:noFill/>
                    </a:lnL>
                    <a:lnR>
                      <a:noFill/>
                    </a:lnR>
                    <a:lnT w="6350" cap="flat" cmpd="sng">
                      <a:solidFill>
                        <a:srgbClr val="000008"/>
                      </a:solidFill>
                      <a:prstDash val="solid"/>
                      <a:headEnd type="none" w="med" len="med"/>
                      <a:tailEnd type="none" w="med" len="med"/>
                    </a:lnT>
                    <a:lnB>
                      <a:noFill/>
                    </a:lnB>
                    <a:noFill/>
                  </a:tcPr>
                </a:tc>
                <a:tc>
                  <a:txBody>
                    <a:bodyPr/>
                    <a:p>
                      <a:pPr marL="68580" indent="0" algn="ctr" fontAlgn="ctr">
                        <a:lnSpc>
                          <a:spcPct val="114000"/>
                        </a:lnSpc>
                        <a:spcBef>
                          <a:spcPct val="0"/>
                        </a:spcBef>
                        <a:spcAft>
                          <a:spcPts val="1000"/>
                        </a:spcAft>
                      </a:pPr>
                      <a:r>
                        <a:rPr lang="en-US" altLang="zh-CN" sz="1400" i="0">
                          <a:solidFill>
                            <a:srgbClr val="000000"/>
                          </a:solidFill>
                          <a:latin typeface="Times New Roman" panose="02020503050405090304"/>
                          <a:ea typeface="Times New Roman" panose="02020503050405090304"/>
                        </a:rPr>
                        <a:t>553.001</a:t>
                      </a:r>
                      <a:endParaRPr lang="en-US" altLang="zh-CN" sz="1400" i="0">
                        <a:solidFill>
                          <a:srgbClr val="000000"/>
                        </a:solidFill>
                        <a:latin typeface="Times New Roman" panose="02020503050405090304"/>
                        <a:ea typeface="Times New Roman" panose="02020503050405090304"/>
                      </a:endParaRPr>
                    </a:p>
                  </a:txBody>
                  <a:tcPr marL="0" marR="0" marT="0" marB="0" anchor="ctr" anchorCtr="0">
                    <a:lnL>
                      <a:noFill/>
                    </a:lnL>
                    <a:lnR>
                      <a:noFill/>
                    </a:lnR>
                    <a:lnT w="6350" cap="flat" cmpd="sng">
                      <a:solidFill>
                        <a:srgbClr val="000008"/>
                      </a:solidFill>
                      <a:prstDash val="solid"/>
                      <a:headEnd type="none" w="med" len="med"/>
                      <a:tailEnd type="none" w="med" len="med"/>
                    </a:lnT>
                    <a:lnB>
                      <a:noFill/>
                    </a:lnB>
                    <a:noFill/>
                  </a:tcPr>
                </a:tc>
                <a:tc>
                  <a:txBody>
                    <a:bodyPr/>
                    <a:p>
                      <a:pPr marL="68580" indent="0" algn="ctr" fontAlgn="ctr">
                        <a:lnSpc>
                          <a:spcPct val="114000"/>
                        </a:lnSpc>
                        <a:spcBef>
                          <a:spcPct val="0"/>
                        </a:spcBef>
                        <a:spcAft>
                          <a:spcPts val="1000"/>
                        </a:spcAft>
                      </a:pPr>
                      <a:r>
                        <a:rPr lang="en-US" altLang="zh-CN" sz="1400" i="0">
                          <a:solidFill>
                            <a:srgbClr val="000000"/>
                          </a:solidFill>
                          <a:latin typeface="Times New Roman" panose="02020503050405090304"/>
                          <a:ea typeface="Times New Roman" panose="02020503050405090304"/>
                        </a:rPr>
                        <a:t>80688.192</a:t>
                      </a:r>
                      <a:endParaRPr lang="en-US" altLang="zh-CN" sz="1400" i="0">
                        <a:solidFill>
                          <a:srgbClr val="000000"/>
                        </a:solidFill>
                        <a:latin typeface="Times New Roman" panose="02020503050405090304"/>
                        <a:ea typeface="Times New Roman" panose="02020503050405090304"/>
                      </a:endParaRPr>
                    </a:p>
                  </a:txBody>
                  <a:tcPr marL="0" marR="0" marT="0" marB="0" anchor="ctr" anchorCtr="0">
                    <a:lnL>
                      <a:noFill/>
                    </a:lnL>
                    <a:lnR>
                      <a:noFill/>
                    </a:lnR>
                    <a:lnT w="6350" cap="flat" cmpd="sng">
                      <a:solidFill>
                        <a:srgbClr val="000008"/>
                      </a:solidFill>
                      <a:prstDash val="solid"/>
                      <a:headEnd type="none" w="med" len="med"/>
                      <a:tailEnd type="none" w="med" len="med"/>
                    </a:lnT>
                    <a:lnB>
                      <a:noFill/>
                    </a:lnB>
                    <a:noFill/>
                  </a:tcPr>
                </a:tc>
              </a:tr>
              <a:tr h="252095">
                <a:tc>
                  <a:txBody>
                    <a:bodyPr/>
                    <a:p>
                      <a:pPr marL="68580" indent="0" algn="ctr">
                        <a:lnSpc>
                          <a:spcPct val="114000"/>
                        </a:lnSpc>
                        <a:spcBef>
                          <a:spcPct val="0"/>
                        </a:spcBef>
                        <a:spcAft>
                          <a:spcPct val="0"/>
                        </a:spcAft>
                      </a:pPr>
                      <a:r>
                        <a:rPr lang="en-US" altLang="zh-CN" sz="1200">
                          <a:latin typeface="Times New Roman" panose="02020503050405090304"/>
                          <a:ea typeface="等线" panose="020F0502020204030204"/>
                        </a:rPr>
                        <a:t> </a:t>
                      </a:r>
                      <a:endParaRPr lang="en-US" altLang="zh-CN" sz="1200">
                        <a:latin typeface="Times New Roman" panose="02020503050405090304"/>
                        <a:ea typeface="等线" panose="020F0502020204030204"/>
                      </a:endParaRPr>
                    </a:p>
                  </a:txBody>
                  <a:tcPr marL="0" marR="0" marT="0" marB="0" anchor="t" anchorCtr="0">
                    <a:lnL>
                      <a:noFill/>
                    </a:lnL>
                    <a:lnR w="6350" cap="flat" cmpd="sng">
                      <a:solidFill>
                        <a:srgbClr val="000008"/>
                      </a:solidFill>
                      <a:prstDash val="solid"/>
                      <a:headEnd type="none" w="med" len="med"/>
                      <a:tailEnd type="none" w="med" len="med"/>
                    </a:lnR>
                    <a:lnT>
                      <a:noFill/>
                    </a:lnT>
                    <a:lnB>
                      <a:noFill/>
                    </a:lnB>
                    <a:noFill/>
                  </a:tcPr>
                </a:tc>
                <a:tc>
                  <a:txBody>
                    <a:bodyPr/>
                    <a:p>
                      <a:pPr marL="68580" indent="0" algn="ctr">
                        <a:lnSpc>
                          <a:spcPct val="114000"/>
                        </a:lnSpc>
                        <a:spcBef>
                          <a:spcPct val="0"/>
                        </a:spcBef>
                        <a:spcAft>
                          <a:spcPct val="0"/>
                        </a:spcAft>
                      </a:pPr>
                      <a:r>
                        <a:rPr lang="en-US" altLang="zh-CN" sz="1200">
                          <a:latin typeface="Times New Roman" panose="02020503050405090304"/>
                          <a:ea typeface="Times New Roman" panose="02020503050405090304"/>
                        </a:rPr>
                        <a:t>TransformerL</a:t>
                      </a:r>
                      <a:r>
                        <a:rPr lang="en-US" altLang="zh-CN" sz="1200">
                          <a:latin typeface="Times New Roman" panose="02020503050405090304"/>
                          <a:ea typeface="等线" panose="020F0502020204030204"/>
                        </a:rPr>
                        <a:t>1</a:t>
                      </a:r>
                      <a:endParaRPr lang="en-US" altLang="zh-CN" sz="1200">
                        <a:latin typeface="Times New Roman" panose="02020503050405090304"/>
                        <a:ea typeface="等线" panose="020F0502020204030204"/>
                      </a:endParaRPr>
                    </a:p>
                  </a:txBody>
                  <a:tcPr marL="0" marR="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a:noFill/>
                    </a:lnT>
                    <a:lnB>
                      <a:noFill/>
                    </a:lnB>
                    <a:noFill/>
                  </a:tcPr>
                </a:tc>
                <a:tc>
                  <a:txBody>
                    <a:bodyPr/>
                    <a:p>
                      <a:pPr marL="68580" indent="0" algn="ctr" fontAlgn="ctr">
                        <a:lnSpc>
                          <a:spcPct val="114000"/>
                        </a:lnSpc>
                        <a:spcBef>
                          <a:spcPct val="0"/>
                        </a:spcBef>
                        <a:spcAft>
                          <a:spcPts val="1000"/>
                        </a:spcAft>
                      </a:pPr>
                      <a:r>
                        <a:rPr lang="en-US" altLang="zh-CN" sz="1400" b="1" i="0">
                          <a:solidFill>
                            <a:srgbClr val="000000"/>
                          </a:solidFill>
                          <a:latin typeface="Times New Roman Bold" panose="02020503050405090304" charset="0"/>
                          <a:ea typeface="Times New Roman" panose="02020503050405090304"/>
                          <a:cs typeface="Times New Roman Bold" panose="02020503050405090304" charset="0"/>
                        </a:rPr>
                        <a:t>0.008303</a:t>
                      </a:r>
                      <a:endParaRPr lang="en-US" altLang="zh-CN" sz="1400" b="1" i="0">
                        <a:solidFill>
                          <a:srgbClr val="000000"/>
                        </a:solidFill>
                        <a:latin typeface="Times New Roman Bold" panose="02020503050405090304" charset="0"/>
                        <a:ea typeface="Times New Roman" panose="02020503050405090304"/>
                        <a:cs typeface="Times New Roman Bold" panose="02020503050405090304" charset="0"/>
                      </a:endParaRPr>
                    </a:p>
                  </a:txBody>
                  <a:tcPr marL="0" marR="0" marT="0" marB="0" anchor="ctr" anchorCtr="0">
                    <a:lnL w="6350" cap="flat" cmpd="sng">
                      <a:solidFill>
                        <a:srgbClr val="000008"/>
                      </a:solidFill>
                      <a:prstDash val="solid"/>
                      <a:headEnd type="none" w="med" len="med"/>
                      <a:tailEnd type="none" w="med" len="med"/>
                    </a:lnL>
                    <a:lnR>
                      <a:noFill/>
                    </a:lnR>
                    <a:lnT>
                      <a:noFill/>
                    </a:lnT>
                    <a:lnB>
                      <a:noFill/>
                    </a:lnB>
                    <a:noFill/>
                  </a:tcPr>
                </a:tc>
                <a:tc>
                  <a:txBody>
                    <a:bodyPr/>
                    <a:p>
                      <a:pPr marL="68580" indent="0" algn="ctr" fontAlgn="ctr">
                        <a:lnSpc>
                          <a:spcPct val="114000"/>
                        </a:lnSpc>
                        <a:spcBef>
                          <a:spcPct val="0"/>
                        </a:spcBef>
                        <a:spcAft>
                          <a:spcPts val="1000"/>
                        </a:spcAft>
                      </a:pPr>
                      <a:r>
                        <a:rPr lang="en-US" altLang="zh-CN" sz="1400" b="1" i="0">
                          <a:solidFill>
                            <a:srgbClr val="000000"/>
                          </a:solidFill>
                          <a:latin typeface="Times New Roman Bold" panose="02020503050405090304" charset="0"/>
                          <a:ea typeface="Times New Roman" panose="02020503050405090304"/>
                          <a:cs typeface="Times New Roman Bold" panose="02020503050405090304" charset="0"/>
                        </a:rPr>
                        <a:t>0.965099</a:t>
                      </a:r>
                      <a:endParaRPr lang="en-US" altLang="zh-CN" sz="1400" b="1" i="0">
                        <a:solidFill>
                          <a:srgbClr val="000000"/>
                        </a:solidFill>
                        <a:latin typeface="Times New Roman Bold" panose="02020503050405090304" charset="0"/>
                        <a:ea typeface="Times New Roman" panose="02020503050405090304"/>
                        <a:cs typeface="Times New Roman Bold" panose="02020503050405090304" charset="0"/>
                      </a:endParaRPr>
                    </a:p>
                  </a:txBody>
                  <a:tcPr marL="0" marR="0" marT="0" marB="0" anchor="ctr" anchorCtr="0">
                    <a:lnL>
                      <a:noFill/>
                    </a:lnL>
                    <a:lnR>
                      <a:noFill/>
                    </a:lnR>
                    <a:lnT>
                      <a:noFill/>
                    </a:lnT>
                    <a:lnB>
                      <a:noFill/>
                    </a:lnB>
                    <a:noFill/>
                  </a:tcPr>
                </a:tc>
                <a:tc>
                  <a:txBody>
                    <a:bodyPr/>
                    <a:p>
                      <a:pPr marL="68580" indent="0" algn="ctr" fontAlgn="ctr">
                        <a:lnSpc>
                          <a:spcPct val="114000"/>
                        </a:lnSpc>
                        <a:spcBef>
                          <a:spcPct val="0"/>
                        </a:spcBef>
                        <a:spcAft>
                          <a:spcPts val="1000"/>
                        </a:spcAft>
                      </a:pPr>
                      <a:r>
                        <a:rPr lang="en-US" altLang="zh-CN" sz="1400" i="0">
                          <a:solidFill>
                            <a:srgbClr val="000000"/>
                          </a:solidFill>
                          <a:latin typeface="Times New Roman" panose="02020503050405090304"/>
                          <a:ea typeface="Times New Roman" panose="02020503050405090304"/>
                        </a:rPr>
                        <a:t>553.001</a:t>
                      </a:r>
                      <a:endParaRPr lang="en-US" altLang="zh-CN" sz="1400" i="0">
                        <a:solidFill>
                          <a:srgbClr val="000000"/>
                        </a:solidFill>
                        <a:latin typeface="Times New Roman" panose="02020503050405090304"/>
                        <a:ea typeface="Times New Roman" panose="02020503050405090304"/>
                      </a:endParaRPr>
                    </a:p>
                  </a:txBody>
                  <a:tcPr marL="0" marR="0" marT="0" marB="0" anchor="ctr" anchorCtr="0">
                    <a:lnL>
                      <a:noFill/>
                    </a:lnL>
                    <a:lnR>
                      <a:noFill/>
                    </a:lnR>
                    <a:lnT>
                      <a:noFill/>
                    </a:lnT>
                    <a:lnB>
                      <a:noFill/>
                    </a:lnB>
                    <a:noFill/>
                  </a:tcPr>
                </a:tc>
                <a:tc>
                  <a:txBody>
                    <a:bodyPr/>
                    <a:p>
                      <a:pPr marL="68580" indent="0" algn="ctr" fontAlgn="ctr">
                        <a:lnSpc>
                          <a:spcPct val="114000"/>
                        </a:lnSpc>
                        <a:spcBef>
                          <a:spcPct val="0"/>
                        </a:spcBef>
                        <a:spcAft>
                          <a:spcPts val="1000"/>
                        </a:spcAft>
                      </a:pPr>
                      <a:r>
                        <a:rPr lang="en-US" altLang="zh-CN" sz="1400" i="0">
                          <a:solidFill>
                            <a:srgbClr val="000000"/>
                          </a:solidFill>
                          <a:latin typeface="Times New Roman" panose="02020503050405090304"/>
                          <a:ea typeface="Times New Roman" panose="02020503050405090304"/>
                        </a:rPr>
                        <a:t>80688.192</a:t>
                      </a:r>
                      <a:endParaRPr lang="en-US" altLang="zh-CN" sz="1400" i="0">
                        <a:solidFill>
                          <a:srgbClr val="000000"/>
                        </a:solidFill>
                        <a:latin typeface="Times New Roman" panose="02020503050405090304"/>
                        <a:ea typeface="Times New Roman" panose="02020503050405090304"/>
                      </a:endParaRPr>
                    </a:p>
                  </a:txBody>
                  <a:tcPr marL="0" marR="0" marT="0" marB="0" anchor="ctr" anchorCtr="0">
                    <a:lnL>
                      <a:noFill/>
                    </a:lnL>
                    <a:lnR>
                      <a:noFill/>
                    </a:lnR>
                    <a:lnT>
                      <a:noFill/>
                    </a:lnT>
                    <a:lnB>
                      <a:noFill/>
                    </a:lnB>
                    <a:noFill/>
                  </a:tcPr>
                </a:tc>
              </a:tr>
              <a:tr h="252095">
                <a:tc>
                  <a:txBody>
                    <a:bodyPr/>
                    <a:p>
                      <a:pPr marL="68580" indent="0" algn="ctr">
                        <a:lnSpc>
                          <a:spcPct val="114000"/>
                        </a:lnSpc>
                        <a:spcBef>
                          <a:spcPct val="0"/>
                        </a:spcBef>
                        <a:spcAft>
                          <a:spcPct val="0"/>
                        </a:spcAft>
                      </a:pPr>
                      <a:r>
                        <a:rPr lang="en-US" altLang="zh-CN" sz="1200">
                          <a:latin typeface="Times New Roman" panose="02020503050405090304"/>
                          <a:ea typeface="Times New Roman" panose="02020503050405090304"/>
                        </a:rPr>
                        <a:t>5</a:t>
                      </a:r>
                      <a:r>
                        <a:rPr lang="en-US" altLang="zh-CN" sz="1200">
                          <a:latin typeface="Times New Roman" panose="02020503050405090304"/>
                          <a:ea typeface="等线" panose="020F0502020204030204"/>
                        </a:rPr>
                        <a:t>-&gt;5</a:t>
                      </a:r>
                      <a:endParaRPr lang="en-US" altLang="zh-CN" sz="1200">
                        <a:latin typeface="Times New Roman" panose="02020503050405090304"/>
                        <a:ea typeface="等线" panose="020F0502020204030204"/>
                      </a:endParaRPr>
                    </a:p>
                  </a:txBody>
                  <a:tcPr marL="0" marR="0" marT="0" marB="0" anchor="t" anchorCtr="0">
                    <a:lnL>
                      <a:noFill/>
                    </a:lnL>
                    <a:lnR w="6350" cap="flat" cmpd="sng">
                      <a:solidFill>
                        <a:srgbClr val="000008"/>
                      </a:solidFill>
                      <a:prstDash val="solid"/>
                      <a:headEnd type="none" w="med" len="med"/>
                      <a:tailEnd type="none" w="med" len="med"/>
                    </a:lnR>
                    <a:lnT>
                      <a:noFill/>
                    </a:lnT>
                    <a:lnB>
                      <a:noFill/>
                    </a:lnB>
                    <a:noFill/>
                  </a:tcPr>
                </a:tc>
                <a:tc>
                  <a:txBody>
                    <a:bodyPr/>
                    <a:p>
                      <a:pPr marL="68580" indent="0" algn="ctr">
                        <a:lnSpc>
                          <a:spcPct val="114000"/>
                        </a:lnSpc>
                        <a:spcBef>
                          <a:spcPct val="0"/>
                        </a:spcBef>
                        <a:spcAft>
                          <a:spcPct val="0"/>
                        </a:spcAft>
                      </a:pPr>
                      <a:r>
                        <a:rPr lang="en-US" altLang="zh-CN" sz="1200">
                          <a:latin typeface="Times New Roman" panose="02020503050405090304"/>
                          <a:ea typeface="Times New Roman" panose="02020503050405090304"/>
                        </a:rPr>
                        <a:t>Transformer</a:t>
                      </a:r>
                      <a:r>
                        <a:rPr lang="en-US" altLang="zh-CN" sz="1200">
                          <a:latin typeface="Times New Roman" panose="02020503050405090304"/>
                          <a:ea typeface="等线" panose="020F0502020204030204"/>
                        </a:rPr>
                        <a:t>L2</a:t>
                      </a:r>
                      <a:endParaRPr lang="en-US" altLang="zh-CN" sz="1200">
                        <a:latin typeface="Times New Roman" panose="02020503050405090304"/>
                        <a:ea typeface="等线" panose="020F0502020204030204"/>
                      </a:endParaRPr>
                    </a:p>
                  </a:txBody>
                  <a:tcPr marL="0" marR="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a:noFill/>
                    </a:lnT>
                    <a:lnB>
                      <a:noFill/>
                    </a:lnB>
                    <a:noFill/>
                  </a:tcPr>
                </a:tc>
                <a:tc>
                  <a:txBody>
                    <a:bodyPr/>
                    <a:p>
                      <a:pPr marL="68580" indent="0" algn="ctr" fontAlgn="ctr">
                        <a:lnSpc>
                          <a:spcPct val="114000"/>
                        </a:lnSpc>
                        <a:spcBef>
                          <a:spcPct val="0"/>
                        </a:spcBef>
                        <a:spcAft>
                          <a:spcPts val="1000"/>
                        </a:spcAft>
                      </a:pPr>
                      <a:r>
                        <a:rPr lang="en-US" altLang="zh-CN" sz="1400" i="0">
                          <a:solidFill>
                            <a:srgbClr val="000000"/>
                          </a:solidFill>
                          <a:latin typeface="Times New Roman" panose="02020503050405090304"/>
                          <a:ea typeface="Times New Roman" panose="02020503050405090304"/>
                        </a:rPr>
                        <a:t>0.015806</a:t>
                      </a:r>
                      <a:endParaRPr lang="en-US" altLang="zh-CN" sz="1400" i="0">
                        <a:solidFill>
                          <a:srgbClr val="000000"/>
                        </a:solidFill>
                        <a:latin typeface="Times New Roman" panose="02020503050405090304"/>
                        <a:ea typeface="Times New Roman" panose="02020503050405090304"/>
                      </a:endParaRPr>
                    </a:p>
                  </a:txBody>
                  <a:tcPr marL="0" marR="0" marT="0" marB="0" anchor="ctr" anchorCtr="0">
                    <a:lnL w="6350" cap="flat" cmpd="sng">
                      <a:solidFill>
                        <a:srgbClr val="000008"/>
                      </a:solidFill>
                      <a:prstDash val="solid"/>
                      <a:headEnd type="none" w="med" len="med"/>
                      <a:tailEnd type="none" w="med" len="med"/>
                    </a:lnL>
                    <a:lnR>
                      <a:noFill/>
                    </a:lnR>
                    <a:lnT>
                      <a:noFill/>
                    </a:lnT>
                    <a:lnB>
                      <a:noFill/>
                    </a:lnB>
                    <a:noFill/>
                  </a:tcPr>
                </a:tc>
                <a:tc>
                  <a:txBody>
                    <a:bodyPr/>
                    <a:p>
                      <a:pPr marL="68580" indent="0" algn="ctr" fontAlgn="ctr">
                        <a:lnSpc>
                          <a:spcPct val="114000"/>
                        </a:lnSpc>
                        <a:spcBef>
                          <a:spcPct val="0"/>
                        </a:spcBef>
                        <a:spcAft>
                          <a:spcPts val="1000"/>
                        </a:spcAft>
                      </a:pPr>
                      <a:r>
                        <a:rPr lang="en-US" altLang="zh-CN" sz="1400" i="0">
                          <a:solidFill>
                            <a:srgbClr val="000000"/>
                          </a:solidFill>
                          <a:latin typeface="Times New Roman" panose="02020503050405090304"/>
                          <a:ea typeface="Times New Roman" panose="02020503050405090304"/>
                        </a:rPr>
                        <a:t>0.949517</a:t>
                      </a:r>
                      <a:endParaRPr lang="en-US" altLang="zh-CN" sz="1400" i="0">
                        <a:solidFill>
                          <a:srgbClr val="000000"/>
                        </a:solidFill>
                        <a:latin typeface="Times New Roman" panose="02020503050405090304"/>
                        <a:ea typeface="Times New Roman" panose="02020503050405090304"/>
                      </a:endParaRPr>
                    </a:p>
                  </a:txBody>
                  <a:tcPr marL="0" marR="0" marT="0" marB="0" anchor="ctr" anchorCtr="0">
                    <a:lnL>
                      <a:noFill/>
                    </a:lnL>
                    <a:lnR>
                      <a:noFill/>
                    </a:lnR>
                    <a:lnT>
                      <a:noFill/>
                    </a:lnT>
                    <a:lnB>
                      <a:noFill/>
                    </a:lnB>
                    <a:noFill/>
                  </a:tcPr>
                </a:tc>
                <a:tc>
                  <a:txBody>
                    <a:bodyPr/>
                    <a:p>
                      <a:pPr marL="68580" indent="0" algn="ctr" fontAlgn="ctr">
                        <a:lnSpc>
                          <a:spcPct val="114000"/>
                        </a:lnSpc>
                        <a:spcBef>
                          <a:spcPct val="0"/>
                        </a:spcBef>
                        <a:spcAft>
                          <a:spcPts val="1000"/>
                        </a:spcAft>
                      </a:pPr>
                      <a:r>
                        <a:rPr lang="en-US" altLang="zh-CN" sz="1400" i="0">
                          <a:solidFill>
                            <a:srgbClr val="000000"/>
                          </a:solidFill>
                          <a:latin typeface="Times New Roman" panose="02020503050405090304"/>
                          <a:ea typeface="Times New Roman" panose="02020503050405090304"/>
                        </a:rPr>
                        <a:t>553.001</a:t>
                      </a:r>
                      <a:endParaRPr lang="en-US" altLang="zh-CN" sz="1400" i="0">
                        <a:solidFill>
                          <a:srgbClr val="000000"/>
                        </a:solidFill>
                        <a:latin typeface="Times New Roman" panose="02020503050405090304"/>
                        <a:ea typeface="Times New Roman" panose="02020503050405090304"/>
                      </a:endParaRPr>
                    </a:p>
                  </a:txBody>
                  <a:tcPr marL="0" marR="0" marT="0" marB="0" anchor="ctr" anchorCtr="0">
                    <a:lnL>
                      <a:noFill/>
                    </a:lnL>
                    <a:lnR>
                      <a:noFill/>
                    </a:lnR>
                    <a:lnT>
                      <a:noFill/>
                    </a:lnT>
                    <a:lnB>
                      <a:noFill/>
                    </a:lnB>
                    <a:noFill/>
                  </a:tcPr>
                </a:tc>
                <a:tc>
                  <a:txBody>
                    <a:bodyPr/>
                    <a:p>
                      <a:pPr marL="68580" indent="0" algn="ctr" fontAlgn="ctr">
                        <a:lnSpc>
                          <a:spcPct val="114000"/>
                        </a:lnSpc>
                        <a:spcBef>
                          <a:spcPct val="0"/>
                        </a:spcBef>
                        <a:spcAft>
                          <a:spcPts val="1000"/>
                        </a:spcAft>
                      </a:pPr>
                      <a:r>
                        <a:rPr lang="en-US" altLang="zh-CN" sz="1400" i="0">
                          <a:solidFill>
                            <a:srgbClr val="000000"/>
                          </a:solidFill>
                          <a:latin typeface="Times New Roman" panose="02020503050405090304"/>
                          <a:ea typeface="Times New Roman" panose="02020503050405090304"/>
                        </a:rPr>
                        <a:t>80688.192</a:t>
                      </a:r>
                      <a:endParaRPr lang="en-US" altLang="zh-CN" sz="1400" i="0">
                        <a:solidFill>
                          <a:srgbClr val="000000"/>
                        </a:solidFill>
                        <a:latin typeface="Times New Roman" panose="02020503050405090304"/>
                        <a:ea typeface="Times New Roman" panose="02020503050405090304"/>
                      </a:endParaRPr>
                    </a:p>
                  </a:txBody>
                  <a:tcPr marL="0" marR="0" marT="0" marB="0" anchor="ctr" anchorCtr="0">
                    <a:lnL>
                      <a:noFill/>
                    </a:lnL>
                    <a:lnR>
                      <a:noFill/>
                    </a:lnR>
                    <a:lnT>
                      <a:noFill/>
                    </a:lnT>
                    <a:lnB>
                      <a:noFill/>
                    </a:lnB>
                    <a:noFill/>
                  </a:tcPr>
                </a:tc>
              </a:tr>
              <a:tr h="251460">
                <a:tc>
                  <a:txBody>
                    <a:bodyPr/>
                    <a:p>
                      <a:pPr marL="68580" indent="0" algn="ctr">
                        <a:lnSpc>
                          <a:spcPct val="114000"/>
                        </a:lnSpc>
                        <a:spcBef>
                          <a:spcPct val="0"/>
                        </a:spcBef>
                        <a:spcAft>
                          <a:spcPct val="0"/>
                        </a:spcAft>
                      </a:pPr>
                      <a:r>
                        <a:rPr lang="en-US" altLang="zh-CN" sz="1200">
                          <a:latin typeface="Times New Roman" panose="02020503050405090304"/>
                          <a:ea typeface="等线" panose="020F0502020204030204"/>
                        </a:rPr>
                        <a:t> </a:t>
                      </a:r>
                      <a:endParaRPr lang="en-US" altLang="zh-CN" sz="1200">
                        <a:latin typeface="Times New Roman" panose="02020503050405090304"/>
                        <a:ea typeface="等线" panose="020F0502020204030204"/>
                      </a:endParaRPr>
                    </a:p>
                  </a:txBody>
                  <a:tcPr marL="0" marR="0" marT="0" marB="0" anchor="t" anchorCtr="0">
                    <a:lnL>
                      <a:noFill/>
                    </a:lnL>
                    <a:lnR w="6350" cap="flat" cmpd="sng">
                      <a:solidFill>
                        <a:srgbClr val="000008"/>
                      </a:solidFill>
                      <a:prstDash val="solid"/>
                      <a:headEnd type="none" w="med" len="med"/>
                      <a:tailEnd type="none" w="med" len="med"/>
                    </a:lnR>
                    <a:lnT>
                      <a:noFill/>
                    </a:lnT>
                    <a:lnB>
                      <a:noFill/>
                    </a:lnB>
                    <a:noFill/>
                  </a:tcPr>
                </a:tc>
                <a:tc>
                  <a:txBody>
                    <a:bodyPr/>
                    <a:p>
                      <a:pPr marL="68580" indent="0" algn="ctr">
                        <a:lnSpc>
                          <a:spcPct val="114000"/>
                        </a:lnSpc>
                        <a:spcBef>
                          <a:spcPct val="0"/>
                        </a:spcBef>
                        <a:spcAft>
                          <a:spcPct val="0"/>
                        </a:spcAft>
                      </a:pPr>
                      <a:r>
                        <a:rPr lang="en-US" altLang="zh-CN" sz="1200">
                          <a:latin typeface="Times New Roman" panose="02020503050405090304"/>
                          <a:ea typeface="Times New Roman" panose="02020503050405090304"/>
                        </a:rPr>
                        <a:t>Informer</a:t>
                      </a:r>
                      <a:endParaRPr lang="en-US" altLang="zh-CN" sz="1200">
                        <a:latin typeface="Times New Roman" panose="02020503050405090304"/>
                        <a:ea typeface="Times New Roman" panose="02020503050405090304"/>
                      </a:endParaRPr>
                    </a:p>
                  </a:txBody>
                  <a:tcPr marL="0" marR="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a:noFill/>
                    </a:lnT>
                    <a:lnB>
                      <a:noFill/>
                    </a:lnB>
                    <a:noFill/>
                  </a:tcPr>
                </a:tc>
                <a:tc>
                  <a:txBody>
                    <a:bodyPr/>
                    <a:p>
                      <a:pPr marL="68580" indent="0" algn="ctr" fontAlgn="ctr">
                        <a:lnSpc>
                          <a:spcPct val="114000"/>
                        </a:lnSpc>
                        <a:spcBef>
                          <a:spcPct val="0"/>
                        </a:spcBef>
                        <a:spcAft>
                          <a:spcPts val="1000"/>
                        </a:spcAft>
                      </a:pPr>
                      <a:r>
                        <a:rPr lang="en-US" altLang="zh-CN" sz="1400" i="0">
                          <a:solidFill>
                            <a:srgbClr val="000000"/>
                          </a:solidFill>
                          <a:latin typeface="Times New Roman" panose="02020503050405090304"/>
                          <a:ea typeface="Times New Roman" panose="02020503050405090304"/>
                        </a:rPr>
                        <a:t>0.123388</a:t>
                      </a:r>
                      <a:endParaRPr lang="en-US" altLang="zh-CN" sz="1400" i="0">
                        <a:solidFill>
                          <a:srgbClr val="000000"/>
                        </a:solidFill>
                        <a:latin typeface="Times New Roman" panose="02020503050405090304"/>
                        <a:ea typeface="Times New Roman" panose="02020503050405090304"/>
                      </a:endParaRPr>
                    </a:p>
                  </a:txBody>
                  <a:tcPr marL="0" marR="0" marT="0" marB="0" anchor="ctr" anchorCtr="0">
                    <a:lnL w="6350" cap="flat" cmpd="sng">
                      <a:solidFill>
                        <a:srgbClr val="000008"/>
                      </a:solidFill>
                      <a:prstDash val="solid"/>
                      <a:headEnd type="none" w="med" len="med"/>
                      <a:tailEnd type="none" w="med" len="med"/>
                    </a:lnL>
                    <a:lnR>
                      <a:noFill/>
                    </a:lnR>
                    <a:lnT>
                      <a:noFill/>
                    </a:lnT>
                    <a:lnB>
                      <a:noFill/>
                    </a:lnB>
                    <a:noFill/>
                  </a:tcPr>
                </a:tc>
                <a:tc>
                  <a:txBody>
                    <a:bodyPr/>
                    <a:p>
                      <a:pPr marL="68580" indent="0" algn="ctr" fontAlgn="ctr">
                        <a:lnSpc>
                          <a:spcPct val="114000"/>
                        </a:lnSpc>
                        <a:spcBef>
                          <a:spcPct val="0"/>
                        </a:spcBef>
                        <a:spcAft>
                          <a:spcPts val="1000"/>
                        </a:spcAft>
                      </a:pPr>
                      <a:r>
                        <a:rPr lang="en-US" altLang="zh-CN" sz="1400" i="0">
                          <a:solidFill>
                            <a:srgbClr val="000000"/>
                          </a:solidFill>
                          <a:latin typeface="Times New Roman" panose="02020503050405090304"/>
                          <a:ea typeface="Times New Roman" panose="02020503050405090304"/>
                        </a:rPr>
                        <a:t>0.831389</a:t>
                      </a:r>
                      <a:endParaRPr lang="en-US" altLang="zh-CN" sz="1400" i="0">
                        <a:solidFill>
                          <a:srgbClr val="000000"/>
                        </a:solidFill>
                        <a:latin typeface="Times New Roman" panose="02020503050405090304"/>
                        <a:ea typeface="Times New Roman" panose="02020503050405090304"/>
                      </a:endParaRPr>
                    </a:p>
                  </a:txBody>
                  <a:tcPr marL="0" marR="0" marT="0" marB="0" anchor="ctr" anchorCtr="0">
                    <a:lnL>
                      <a:noFill/>
                    </a:lnL>
                    <a:lnR>
                      <a:noFill/>
                    </a:lnR>
                    <a:lnT>
                      <a:noFill/>
                    </a:lnT>
                    <a:lnB>
                      <a:noFill/>
                    </a:lnB>
                    <a:noFill/>
                  </a:tcPr>
                </a:tc>
                <a:tc>
                  <a:txBody>
                    <a:bodyPr/>
                    <a:p>
                      <a:pPr marL="68580" indent="0" algn="ctr" fontAlgn="ctr">
                        <a:lnSpc>
                          <a:spcPct val="114000"/>
                        </a:lnSpc>
                        <a:spcBef>
                          <a:spcPct val="0"/>
                        </a:spcBef>
                        <a:spcAft>
                          <a:spcPts val="1000"/>
                        </a:spcAft>
                      </a:pPr>
                      <a:r>
                        <a:rPr lang="en-US" altLang="zh-CN" sz="1400" i="0">
                          <a:solidFill>
                            <a:srgbClr val="000000"/>
                          </a:solidFill>
                          <a:latin typeface="Times New Roman" panose="02020503050405090304"/>
                          <a:ea typeface="Times New Roman" panose="02020503050405090304"/>
                        </a:rPr>
                        <a:t>611.754</a:t>
                      </a:r>
                      <a:endParaRPr lang="en-US" altLang="zh-CN" sz="1400" i="0">
                        <a:solidFill>
                          <a:srgbClr val="000000"/>
                        </a:solidFill>
                        <a:latin typeface="Times New Roman" panose="02020503050405090304"/>
                        <a:ea typeface="Times New Roman" panose="02020503050405090304"/>
                      </a:endParaRPr>
                    </a:p>
                  </a:txBody>
                  <a:tcPr marL="0" marR="0" marT="0" marB="0" anchor="ctr" anchorCtr="0">
                    <a:lnL>
                      <a:noFill/>
                    </a:lnL>
                    <a:lnR>
                      <a:noFill/>
                    </a:lnR>
                    <a:lnT>
                      <a:noFill/>
                    </a:lnT>
                    <a:lnB>
                      <a:noFill/>
                    </a:lnB>
                    <a:noFill/>
                  </a:tcPr>
                </a:tc>
                <a:tc>
                  <a:txBody>
                    <a:bodyPr/>
                    <a:p>
                      <a:pPr marL="68580" indent="0" algn="ctr" fontAlgn="ctr">
                        <a:lnSpc>
                          <a:spcPct val="114000"/>
                        </a:lnSpc>
                        <a:spcBef>
                          <a:spcPct val="0"/>
                        </a:spcBef>
                        <a:spcAft>
                          <a:spcPts val="1000"/>
                        </a:spcAft>
                      </a:pPr>
                      <a:r>
                        <a:rPr lang="en-US" altLang="zh-CN" sz="1400" i="0">
                          <a:solidFill>
                            <a:srgbClr val="000000"/>
                          </a:solidFill>
                          <a:latin typeface="Times New Roman" panose="02020503050405090304"/>
                          <a:ea typeface="Times New Roman" panose="02020503050405090304"/>
                        </a:rPr>
                        <a:t>93277.248</a:t>
                      </a:r>
                      <a:endParaRPr lang="en-US" altLang="zh-CN" sz="1400" i="0">
                        <a:solidFill>
                          <a:srgbClr val="000000"/>
                        </a:solidFill>
                        <a:latin typeface="Times New Roman" panose="02020503050405090304"/>
                        <a:ea typeface="Times New Roman" panose="02020503050405090304"/>
                      </a:endParaRPr>
                    </a:p>
                  </a:txBody>
                  <a:tcPr marL="0" marR="0" marT="0" marB="0" anchor="ctr" anchorCtr="0">
                    <a:lnL>
                      <a:noFill/>
                    </a:lnL>
                    <a:lnR>
                      <a:noFill/>
                    </a:lnR>
                    <a:lnT>
                      <a:noFill/>
                    </a:lnT>
                    <a:lnB>
                      <a:noFill/>
                    </a:lnB>
                    <a:noFill/>
                  </a:tcPr>
                </a:tc>
              </a:tr>
              <a:tr h="252095">
                <a:tc>
                  <a:txBody>
                    <a:bodyPr/>
                    <a:p>
                      <a:pPr marL="68580" indent="0" algn="ctr">
                        <a:lnSpc>
                          <a:spcPct val="114000"/>
                        </a:lnSpc>
                        <a:spcBef>
                          <a:spcPct val="0"/>
                        </a:spcBef>
                        <a:spcAft>
                          <a:spcPct val="0"/>
                        </a:spcAft>
                      </a:pPr>
                      <a:r>
                        <a:rPr lang="en-US" altLang="zh-CN" sz="1200">
                          <a:latin typeface="Times New Roman" panose="02020503050405090304"/>
                          <a:ea typeface="等线" panose="020F0502020204030204"/>
                        </a:rPr>
                        <a:t> </a:t>
                      </a:r>
                      <a:endParaRPr lang="en-US" altLang="zh-CN" sz="1200">
                        <a:latin typeface="Times New Roman" panose="02020503050405090304"/>
                        <a:ea typeface="等线" panose="020F0502020204030204"/>
                      </a:endParaRPr>
                    </a:p>
                  </a:txBody>
                  <a:tcPr marL="0" marR="0" marT="0" marB="0" anchor="t" anchorCtr="0">
                    <a:lnL>
                      <a:noFill/>
                    </a:lnL>
                    <a:lnR w="6350" cap="flat" cmpd="sng">
                      <a:solidFill>
                        <a:srgbClr val="000008"/>
                      </a:solidFill>
                      <a:prstDash val="solid"/>
                      <a:headEnd type="none" w="med" len="med"/>
                      <a:tailEnd type="none" w="med" len="med"/>
                    </a:lnR>
                    <a:lnT>
                      <a:noFill/>
                    </a:lnT>
                    <a:lnB>
                      <a:noFill/>
                    </a:lnB>
                    <a:noFill/>
                  </a:tcPr>
                </a:tc>
                <a:tc>
                  <a:txBody>
                    <a:bodyPr/>
                    <a:p>
                      <a:pPr marL="68580" indent="0" algn="ctr">
                        <a:lnSpc>
                          <a:spcPct val="114000"/>
                        </a:lnSpc>
                        <a:spcBef>
                          <a:spcPct val="0"/>
                        </a:spcBef>
                        <a:spcAft>
                          <a:spcPct val="0"/>
                        </a:spcAft>
                      </a:pPr>
                      <a:r>
                        <a:rPr lang="en-US" altLang="zh-CN" sz="1200">
                          <a:latin typeface="Times New Roman" panose="02020503050405090304"/>
                          <a:ea typeface="Times New Roman" panose="02020503050405090304"/>
                        </a:rPr>
                        <a:t>Informer</a:t>
                      </a:r>
                      <a:r>
                        <a:rPr lang="en-US" altLang="zh-CN" sz="1200">
                          <a:latin typeface="Times New Roman" panose="02020503050405090304"/>
                          <a:ea typeface="等线" panose="020F0502020204030204"/>
                        </a:rPr>
                        <a:t>L1</a:t>
                      </a:r>
                      <a:endParaRPr lang="en-US" altLang="zh-CN" sz="1200">
                        <a:latin typeface="Times New Roman" panose="02020503050405090304"/>
                        <a:ea typeface="等线" panose="020F0502020204030204"/>
                      </a:endParaRPr>
                    </a:p>
                  </a:txBody>
                  <a:tcPr marL="0" marR="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a:noFill/>
                    </a:lnT>
                    <a:lnB>
                      <a:noFill/>
                    </a:lnB>
                    <a:noFill/>
                  </a:tcPr>
                </a:tc>
                <a:tc>
                  <a:txBody>
                    <a:bodyPr/>
                    <a:p>
                      <a:pPr marL="68580" indent="0" algn="ctr" fontAlgn="ctr">
                        <a:lnSpc>
                          <a:spcPct val="114000"/>
                        </a:lnSpc>
                        <a:spcBef>
                          <a:spcPct val="0"/>
                        </a:spcBef>
                        <a:spcAft>
                          <a:spcPts val="1000"/>
                        </a:spcAft>
                      </a:pPr>
                      <a:r>
                        <a:rPr lang="en-US" altLang="zh-CN" sz="1400" i="0">
                          <a:solidFill>
                            <a:srgbClr val="000000"/>
                          </a:solidFill>
                          <a:latin typeface="Times New Roman" panose="02020503050405090304"/>
                          <a:ea typeface="Times New Roman" panose="02020503050405090304"/>
                        </a:rPr>
                        <a:t>0.011015</a:t>
                      </a:r>
                      <a:endParaRPr lang="en-US" altLang="zh-CN" sz="1400" i="0">
                        <a:solidFill>
                          <a:srgbClr val="000000"/>
                        </a:solidFill>
                        <a:latin typeface="Times New Roman" panose="02020503050405090304"/>
                        <a:ea typeface="Times New Roman" panose="02020503050405090304"/>
                      </a:endParaRPr>
                    </a:p>
                  </a:txBody>
                  <a:tcPr marL="0" marR="0" marT="0" marB="0" anchor="ctr" anchorCtr="0">
                    <a:lnL w="6350" cap="flat" cmpd="sng">
                      <a:solidFill>
                        <a:srgbClr val="000008"/>
                      </a:solidFill>
                      <a:prstDash val="solid"/>
                      <a:headEnd type="none" w="med" len="med"/>
                      <a:tailEnd type="none" w="med" len="med"/>
                    </a:lnL>
                    <a:lnR>
                      <a:noFill/>
                    </a:lnR>
                    <a:lnT>
                      <a:noFill/>
                    </a:lnT>
                    <a:lnB>
                      <a:noFill/>
                    </a:lnB>
                    <a:noFill/>
                  </a:tcPr>
                </a:tc>
                <a:tc>
                  <a:txBody>
                    <a:bodyPr/>
                    <a:p>
                      <a:pPr marL="68580" indent="0" algn="ctr" fontAlgn="ctr">
                        <a:lnSpc>
                          <a:spcPct val="114000"/>
                        </a:lnSpc>
                        <a:spcBef>
                          <a:spcPct val="0"/>
                        </a:spcBef>
                        <a:spcAft>
                          <a:spcPts val="1000"/>
                        </a:spcAft>
                      </a:pPr>
                      <a:r>
                        <a:rPr lang="en-US" altLang="zh-CN" sz="1400" i="0">
                          <a:solidFill>
                            <a:srgbClr val="000000"/>
                          </a:solidFill>
                          <a:latin typeface="Times New Roman" panose="02020503050405090304"/>
                          <a:ea typeface="Times New Roman" panose="02020503050405090304"/>
                        </a:rPr>
                        <a:t>0.958144</a:t>
                      </a:r>
                      <a:endParaRPr lang="en-US" altLang="zh-CN" sz="1400" i="0">
                        <a:solidFill>
                          <a:srgbClr val="000000"/>
                        </a:solidFill>
                        <a:latin typeface="Times New Roman" panose="02020503050405090304"/>
                        <a:ea typeface="Times New Roman" panose="02020503050405090304"/>
                      </a:endParaRPr>
                    </a:p>
                  </a:txBody>
                  <a:tcPr marL="0" marR="0" marT="0" marB="0" anchor="ctr" anchorCtr="0">
                    <a:lnL>
                      <a:noFill/>
                    </a:lnL>
                    <a:lnR>
                      <a:noFill/>
                    </a:lnR>
                    <a:lnT>
                      <a:noFill/>
                    </a:lnT>
                    <a:lnB>
                      <a:noFill/>
                    </a:lnB>
                    <a:noFill/>
                  </a:tcPr>
                </a:tc>
                <a:tc>
                  <a:txBody>
                    <a:bodyPr/>
                    <a:p>
                      <a:pPr marL="68580" indent="0" algn="ctr" fontAlgn="ctr">
                        <a:lnSpc>
                          <a:spcPct val="114000"/>
                        </a:lnSpc>
                        <a:spcBef>
                          <a:spcPct val="0"/>
                        </a:spcBef>
                        <a:spcAft>
                          <a:spcPts val="1000"/>
                        </a:spcAft>
                      </a:pPr>
                      <a:r>
                        <a:rPr lang="en-US" altLang="zh-CN" sz="1400" i="0">
                          <a:solidFill>
                            <a:srgbClr val="000000"/>
                          </a:solidFill>
                          <a:latin typeface="Times New Roman" panose="02020503050405090304"/>
                          <a:ea typeface="Times New Roman" panose="02020503050405090304"/>
                        </a:rPr>
                        <a:t>611.754</a:t>
                      </a:r>
                      <a:endParaRPr lang="en-US" altLang="zh-CN" sz="1400" i="0">
                        <a:solidFill>
                          <a:srgbClr val="000000"/>
                        </a:solidFill>
                        <a:latin typeface="Times New Roman" panose="02020503050405090304"/>
                        <a:ea typeface="Times New Roman" panose="02020503050405090304"/>
                      </a:endParaRPr>
                    </a:p>
                  </a:txBody>
                  <a:tcPr marL="0" marR="0" marT="0" marB="0" anchor="ctr" anchorCtr="0">
                    <a:lnL>
                      <a:noFill/>
                    </a:lnL>
                    <a:lnR>
                      <a:noFill/>
                    </a:lnR>
                    <a:lnT>
                      <a:noFill/>
                    </a:lnT>
                    <a:lnB>
                      <a:noFill/>
                    </a:lnB>
                    <a:noFill/>
                  </a:tcPr>
                </a:tc>
                <a:tc>
                  <a:txBody>
                    <a:bodyPr/>
                    <a:p>
                      <a:pPr marL="68580" indent="0" algn="ctr" fontAlgn="ctr">
                        <a:lnSpc>
                          <a:spcPct val="114000"/>
                        </a:lnSpc>
                        <a:spcBef>
                          <a:spcPct val="0"/>
                        </a:spcBef>
                        <a:spcAft>
                          <a:spcPts val="1000"/>
                        </a:spcAft>
                      </a:pPr>
                      <a:r>
                        <a:rPr lang="en-US" altLang="zh-CN" sz="1400" i="0">
                          <a:solidFill>
                            <a:srgbClr val="000000"/>
                          </a:solidFill>
                          <a:latin typeface="Times New Roman" panose="02020503050405090304"/>
                          <a:ea typeface="Times New Roman" panose="02020503050405090304"/>
                        </a:rPr>
                        <a:t>93277.248</a:t>
                      </a:r>
                      <a:endParaRPr lang="en-US" altLang="zh-CN" sz="1400" i="0">
                        <a:solidFill>
                          <a:srgbClr val="000000"/>
                        </a:solidFill>
                        <a:latin typeface="Times New Roman" panose="02020503050405090304"/>
                        <a:ea typeface="Times New Roman" panose="02020503050405090304"/>
                      </a:endParaRPr>
                    </a:p>
                  </a:txBody>
                  <a:tcPr marL="0" marR="0" marT="0" marB="0" anchor="ctr" anchorCtr="0">
                    <a:lnL>
                      <a:noFill/>
                    </a:lnL>
                    <a:lnR>
                      <a:noFill/>
                    </a:lnR>
                    <a:lnT>
                      <a:noFill/>
                    </a:lnT>
                    <a:lnB>
                      <a:noFill/>
                    </a:lnB>
                    <a:noFill/>
                  </a:tcPr>
                </a:tc>
              </a:tr>
              <a:tr h="252095">
                <a:tc>
                  <a:txBody>
                    <a:bodyPr/>
                    <a:p>
                      <a:pPr marL="68580" indent="0" algn="ctr">
                        <a:lnSpc>
                          <a:spcPct val="114000"/>
                        </a:lnSpc>
                        <a:spcBef>
                          <a:spcPct val="0"/>
                        </a:spcBef>
                        <a:spcAft>
                          <a:spcPct val="0"/>
                        </a:spcAft>
                      </a:pPr>
                      <a:r>
                        <a:rPr lang="en-US" altLang="zh-CN" sz="1200">
                          <a:latin typeface="Times New Roman" panose="02020503050405090304"/>
                          <a:ea typeface="等线" panose="020F0502020204030204"/>
                        </a:rPr>
                        <a:t> </a:t>
                      </a:r>
                      <a:endParaRPr lang="en-US" altLang="zh-CN" sz="1200">
                        <a:latin typeface="Times New Roman" panose="02020503050405090304"/>
                        <a:ea typeface="等线" panose="020F0502020204030204"/>
                      </a:endParaRPr>
                    </a:p>
                  </a:txBody>
                  <a:tcPr marL="0" marR="0" marT="0" marB="0" anchor="t" anchorCtr="0">
                    <a:lnL>
                      <a:noFill/>
                    </a:lnL>
                    <a:lnR w="6350" cap="flat" cmpd="sng">
                      <a:solidFill>
                        <a:srgbClr val="000008"/>
                      </a:solidFill>
                      <a:prstDash val="solid"/>
                      <a:headEnd type="none" w="med" len="med"/>
                      <a:tailEnd type="none" w="med" len="med"/>
                    </a:lnR>
                    <a:lnT>
                      <a:noFill/>
                    </a:lnT>
                    <a:lnB w="6350" cap="flat" cmpd="sng">
                      <a:solidFill>
                        <a:srgbClr val="000008"/>
                      </a:solidFill>
                      <a:prstDash val="solid"/>
                      <a:headEnd type="none" w="med" len="med"/>
                      <a:tailEnd type="none" w="med" len="med"/>
                    </a:lnB>
                    <a:noFill/>
                  </a:tcPr>
                </a:tc>
                <a:tc>
                  <a:txBody>
                    <a:bodyPr/>
                    <a:p>
                      <a:pPr marL="68580" indent="0" algn="ctr">
                        <a:lnSpc>
                          <a:spcPct val="114000"/>
                        </a:lnSpc>
                        <a:spcBef>
                          <a:spcPct val="0"/>
                        </a:spcBef>
                        <a:spcAft>
                          <a:spcPct val="0"/>
                        </a:spcAft>
                      </a:pPr>
                      <a:r>
                        <a:rPr lang="en-US" altLang="zh-CN" sz="1200">
                          <a:latin typeface="Times New Roman" panose="02020503050405090304"/>
                          <a:ea typeface="Times New Roman" panose="02020503050405090304"/>
                        </a:rPr>
                        <a:t>Informer</a:t>
                      </a:r>
                      <a:r>
                        <a:rPr lang="en-US" altLang="zh-CN" sz="1200">
                          <a:latin typeface="Times New Roman" panose="02020503050405090304"/>
                          <a:ea typeface="等线" panose="020F0502020204030204"/>
                        </a:rPr>
                        <a:t>L2</a:t>
                      </a:r>
                      <a:endParaRPr lang="en-US" altLang="zh-CN" sz="1200">
                        <a:latin typeface="Times New Roman" panose="02020503050405090304"/>
                        <a:ea typeface="等线" panose="020F0502020204030204"/>
                      </a:endParaRPr>
                    </a:p>
                  </a:txBody>
                  <a:tcPr marL="0" marR="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a:noFill/>
                    </a:lnT>
                    <a:lnB w="6350" cap="flat" cmpd="sng">
                      <a:solidFill>
                        <a:srgbClr val="000008"/>
                      </a:solidFill>
                      <a:prstDash val="solid"/>
                      <a:headEnd type="none" w="med" len="med"/>
                      <a:tailEnd type="none" w="med" len="med"/>
                    </a:lnB>
                    <a:noFill/>
                  </a:tcPr>
                </a:tc>
                <a:tc>
                  <a:txBody>
                    <a:bodyPr/>
                    <a:p>
                      <a:pPr marL="68580" indent="0" algn="ctr" fontAlgn="ctr">
                        <a:lnSpc>
                          <a:spcPct val="114000"/>
                        </a:lnSpc>
                        <a:spcBef>
                          <a:spcPct val="0"/>
                        </a:spcBef>
                        <a:spcAft>
                          <a:spcPts val="1000"/>
                        </a:spcAft>
                      </a:pPr>
                      <a:r>
                        <a:rPr lang="en-US" altLang="zh-CN" sz="1400" i="0">
                          <a:solidFill>
                            <a:srgbClr val="000000"/>
                          </a:solidFill>
                          <a:latin typeface="Times New Roman" panose="02020503050405090304"/>
                          <a:ea typeface="Times New Roman" panose="02020503050405090304"/>
                        </a:rPr>
                        <a:t>0.048323</a:t>
                      </a:r>
                      <a:endParaRPr lang="en-US" altLang="zh-CN" sz="1400" i="0">
                        <a:solidFill>
                          <a:srgbClr val="000000"/>
                        </a:solidFill>
                        <a:latin typeface="Times New Roman" panose="02020503050405090304"/>
                        <a:ea typeface="Times New Roman" panose="02020503050405090304"/>
                      </a:endParaRPr>
                    </a:p>
                  </a:txBody>
                  <a:tcPr marL="0" marR="0" marT="0" marB="0" anchor="ctr" anchorCtr="0">
                    <a:lnL w="6350" cap="flat" cmpd="sng">
                      <a:solidFill>
                        <a:srgbClr val="000008"/>
                      </a:solidFill>
                      <a:prstDash val="solid"/>
                      <a:headEnd type="none" w="med" len="med"/>
                      <a:tailEnd type="none" w="med" len="med"/>
                    </a:lnL>
                    <a:lnR>
                      <a:noFill/>
                    </a:lnR>
                    <a:lnT>
                      <a:noFill/>
                    </a:lnT>
                    <a:lnB w="6350" cap="flat" cmpd="sng">
                      <a:solidFill>
                        <a:srgbClr val="000008"/>
                      </a:solidFill>
                      <a:prstDash val="solid"/>
                      <a:headEnd type="none" w="med" len="med"/>
                      <a:tailEnd type="none" w="med" len="med"/>
                    </a:lnB>
                    <a:noFill/>
                  </a:tcPr>
                </a:tc>
                <a:tc>
                  <a:txBody>
                    <a:bodyPr/>
                    <a:p>
                      <a:pPr marL="68580" indent="0" algn="ctr" fontAlgn="ctr">
                        <a:lnSpc>
                          <a:spcPct val="114000"/>
                        </a:lnSpc>
                        <a:spcBef>
                          <a:spcPct val="0"/>
                        </a:spcBef>
                        <a:spcAft>
                          <a:spcPts val="1000"/>
                        </a:spcAft>
                      </a:pPr>
                      <a:r>
                        <a:rPr lang="en-US" altLang="zh-CN" sz="1400" i="0">
                          <a:solidFill>
                            <a:srgbClr val="000000"/>
                          </a:solidFill>
                          <a:latin typeface="Times New Roman" panose="02020503050405090304"/>
                          <a:ea typeface="Times New Roman" panose="02020503050405090304"/>
                        </a:rPr>
                        <a:t>0.903915</a:t>
                      </a:r>
                      <a:endParaRPr lang="en-US" altLang="zh-CN" sz="1400" i="0">
                        <a:solidFill>
                          <a:srgbClr val="000000"/>
                        </a:solidFill>
                        <a:latin typeface="Times New Roman" panose="02020503050405090304"/>
                        <a:ea typeface="Times New Roman" panose="02020503050405090304"/>
                      </a:endParaRPr>
                    </a:p>
                  </a:txBody>
                  <a:tcPr marL="0" marR="0" marT="0" marB="0" anchor="ctr" anchorCtr="0">
                    <a:lnL>
                      <a:noFill/>
                    </a:lnL>
                    <a:lnR>
                      <a:noFill/>
                    </a:lnR>
                    <a:lnT>
                      <a:noFill/>
                    </a:lnT>
                    <a:lnB w="6350" cap="flat" cmpd="sng">
                      <a:solidFill>
                        <a:srgbClr val="000008"/>
                      </a:solidFill>
                      <a:prstDash val="solid"/>
                      <a:headEnd type="none" w="med" len="med"/>
                      <a:tailEnd type="none" w="med" len="med"/>
                    </a:lnB>
                    <a:noFill/>
                  </a:tcPr>
                </a:tc>
                <a:tc>
                  <a:txBody>
                    <a:bodyPr/>
                    <a:p>
                      <a:pPr marL="68580" indent="0" algn="ctr" fontAlgn="ctr">
                        <a:lnSpc>
                          <a:spcPct val="114000"/>
                        </a:lnSpc>
                        <a:spcBef>
                          <a:spcPct val="0"/>
                        </a:spcBef>
                        <a:spcAft>
                          <a:spcPts val="1000"/>
                        </a:spcAft>
                      </a:pPr>
                      <a:r>
                        <a:rPr lang="en-US" altLang="zh-CN" sz="1400" i="0">
                          <a:solidFill>
                            <a:srgbClr val="000000"/>
                          </a:solidFill>
                          <a:latin typeface="Times New Roman" panose="02020503050405090304"/>
                          <a:ea typeface="Times New Roman" panose="02020503050405090304"/>
                        </a:rPr>
                        <a:t>611.754</a:t>
                      </a:r>
                      <a:endParaRPr lang="en-US" altLang="zh-CN" sz="1400" i="0">
                        <a:solidFill>
                          <a:srgbClr val="000000"/>
                        </a:solidFill>
                        <a:latin typeface="Times New Roman" panose="02020503050405090304"/>
                        <a:ea typeface="Times New Roman" panose="02020503050405090304"/>
                      </a:endParaRPr>
                    </a:p>
                  </a:txBody>
                  <a:tcPr marL="0" marR="0" marT="0" marB="0" anchor="ctr" anchorCtr="0">
                    <a:lnL>
                      <a:noFill/>
                    </a:lnL>
                    <a:lnR>
                      <a:noFill/>
                    </a:lnR>
                    <a:lnT>
                      <a:noFill/>
                    </a:lnT>
                    <a:lnB w="6350" cap="flat" cmpd="sng">
                      <a:solidFill>
                        <a:srgbClr val="000008"/>
                      </a:solidFill>
                      <a:prstDash val="solid"/>
                      <a:headEnd type="none" w="med" len="med"/>
                      <a:tailEnd type="none" w="med" len="med"/>
                    </a:lnB>
                    <a:noFill/>
                  </a:tcPr>
                </a:tc>
                <a:tc>
                  <a:txBody>
                    <a:bodyPr/>
                    <a:p>
                      <a:pPr marL="68580" indent="0" algn="ctr" fontAlgn="ctr">
                        <a:lnSpc>
                          <a:spcPct val="114000"/>
                        </a:lnSpc>
                        <a:spcBef>
                          <a:spcPct val="0"/>
                        </a:spcBef>
                        <a:spcAft>
                          <a:spcPts val="1000"/>
                        </a:spcAft>
                      </a:pPr>
                      <a:r>
                        <a:rPr lang="en-US" altLang="zh-CN" sz="1400" i="0">
                          <a:solidFill>
                            <a:srgbClr val="000000"/>
                          </a:solidFill>
                          <a:latin typeface="Times New Roman" panose="02020503050405090304"/>
                          <a:ea typeface="Times New Roman" panose="02020503050405090304"/>
                        </a:rPr>
                        <a:t>93277.248</a:t>
                      </a:r>
                      <a:endParaRPr lang="en-US" altLang="zh-CN" sz="1400" i="0">
                        <a:solidFill>
                          <a:srgbClr val="000000"/>
                        </a:solidFill>
                        <a:latin typeface="Times New Roman" panose="02020503050405090304"/>
                        <a:ea typeface="Times New Roman" panose="02020503050405090304"/>
                      </a:endParaRPr>
                    </a:p>
                  </a:txBody>
                  <a:tcPr marL="0" marR="0" marT="0" marB="0" anchor="ctr" anchorCtr="0">
                    <a:lnL>
                      <a:noFill/>
                    </a:lnL>
                    <a:lnR>
                      <a:noFill/>
                    </a:lnR>
                    <a:lnT>
                      <a:noFill/>
                    </a:lnT>
                    <a:lnB w="6350" cap="flat" cmpd="sng">
                      <a:solidFill>
                        <a:srgbClr val="000008"/>
                      </a:solidFill>
                      <a:prstDash val="solid"/>
                      <a:headEnd type="none" w="med" len="med"/>
                      <a:tailEnd type="none" w="med" len="med"/>
                    </a:lnB>
                    <a:no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标题 22"/>
          <p:cNvSpPr>
            <a:spLocks noGrp="1"/>
          </p:cNvSpPr>
          <p:nvPr>
            <p:ph type="title"/>
          </p:nvPr>
        </p:nvSpPr>
        <p:spPr/>
        <p:txBody>
          <a:bodyPr/>
          <a:lstStyle/>
          <a:p>
            <a:r>
              <a:rPr lang="zh-CN" altLang="en-US" dirty="0"/>
              <a:t>四、实验结果</a:t>
            </a:r>
            <a:endParaRPr lang="zh-CN" altLang="en-US" dirty="0"/>
          </a:p>
        </p:txBody>
      </p:sp>
      <p:sp>
        <p:nvSpPr>
          <p:cNvPr id="24" name="内容占位符 23"/>
          <p:cNvSpPr>
            <a:spLocks noGrp="1"/>
          </p:cNvSpPr>
          <p:nvPr>
            <p:ph sz="quarter" idx="10"/>
          </p:nvPr>
        </p:nvSpPr>
        <p:spPr/>
        <p:txBody>
          <a:bodyPr/>
          <a:lstStyle/>
          <a:p>
            <a:pPr lvl="0" indent="0" algn="just">
              <a:spcAft>
                <a:spcPts val="1300"/>
              </a:spcAft>
              <a:buNone/>
            </a:pPr>
            <a:r>
              <a:rPr lang="en-US" altLang="zh-CN" b="1" dirty="0">
                <a:latin typeface="宋体" pitchFamily="2" charset="-122"/>
                <a:ea typeface="宋体" pitchFamily="2" charset="-122"/>
                <a:cs typeface="Calibri" panose="020F0502020204030204" pitchFamily="34" charset="0"/>
              </a:rPr>
              <a:t>(7)Case7</a:t>
            </a:r>
            <a:r>
              <a:rPr lang="zh-CN" altLang="zh-CN" b="1" dirty="0">
                <a:latin typeface="宋体" pitchFamily="2" charset="-122"/>
                <a:ea typeface="宋体" pitchFamily="2" charset="-122"/>
                <a:cs typeface="Calibri" panose="020F0502020204030204" pitchFamily="34" charset="0"/>
              </a:rPr>
              <a:t>数据集</a:t>
            </a:r>
            <a:endParaRPr lang="en-US" altLang="zh-CN" b="1" dirty="0">
              <a:latin typeface="宋体" pitchFamily="2" charset="-122"/>
              <a:ea typeface="宋体" pitchFamily="2" charset="-122"/>
              <a:cs typeface="Calibri" panose="020F0502020204030204" pitchFamily="34" charset="0"/>
            </a:endParaRPr>
          </a:p>
          <a:p>
            <a:pPr lvl="0" indent="0" algn="just">
              <a:spcAft>
                <a:spcPts val="1300"/>
              </a:spcAft>
              <a:buNone/>
            </a:pPr>
            <a:r>
              <a:rPr lang="en-US" altLang="zh-CN" sz="2000" dirty="0">
                <a:latin typeface="宋体" pitchFamily="2" charset="-122"/>
                <a:ea typeface="宋体" pitchFamily="2" charset="-122"/>
                <a:cs typeface="Calibri" panose="020F0502020204030204" pitchFamily="34" charset="0"/>
              </a:rPr>
              <a:t>(b)</a:t>
            </a:r>
            <a:r>
              <a:rPr lang="zh-CN" altLang="en-US" sz="2000" dirty="0">
                <a:latin typeface="宋体" pitchFamily="2" charset="-122"/>
                <a:ea typeface="宋体" pitchFamily="2" charset="-122"/>
                <a:cs typeface="Calibri" panose="020F0502020204030204" pitchFamily="34" charset="0"/>
              </a:rPr>
              <a:t>观察窗口大小</a:t>
            </a:r>
            <a:r>
              <a:rPr lang="zh-CN" altLang="en-US" sz="2000" dirty="0">
                <a:latin typeface="宋体" pitchFamily="2" charset="-122"/>
                <a:ea typeface="宋体" pitchFamily="2" charset="-122"/>
                <a:cs typeface="Calibri" panose="020F0502020204030204" pitchFamily="34" charset="0"/>
                <a:sym typeface="+mn-ea"/>
              </a:rPr>
              <a:t>设置</a:t>
            </a:r>
            <a:r>
              <a:rPr lang="zh-CN" altLang="en-US" sz="2000" dirty="0">
                <a:latin typeface="宋体" pitchFamily="2" charset="-122"/>
                <a:ea typeface="宋体" pitchFamily="2" charset="-122"/>
                <a:cs typeface="Calibri" panose="020F0502020204030204" pitchFamily="34" charset="0"/>
              </a:rPr>
              <a:t>为</a:t>
            </a:r>
            <a:r>
              <a:rPr lang="en-US" altLang="zh-CN" sz="2000" dirty="0">
                <a:latin typeface="宋体" pitchFamily="2" charset="-122"/>
                <a:ea typeface="宋体" pitchFamily="2" charset="-122"/>
                <a:cs typeface="Calibri" panose="020F0502020204030204" pitchFamily="34" charset="0"/>
              </a:rPr>
              <a:t>10</a:t>
            </a:r>
            <a:endParaRPr lang="en-US" altLang="zh-CN" sz="2000" dirty="0">
              <a:latin typeface="宋体" pitchFamily="2" charset="-122"/>
              <a:ea typeface="宋体" pitchFamily="2" charset="-122"/>
              <a:cs typeface="Calibri" panose="020F0502020204030204" pitchFamily="34" charset="0"/>
            </a:endParaRPr>
          </a:p>
          <a:p>
            <a:pPr lvl="0" indent="0" algn="just">
              <a:spcAft>
                <a:spcPts val="1300"/>
              </a:spcAft>
              <a:buNone/>
            </a:pPr>
            <a:r>
              <a:rPr lang="zh-CN" altLang="en-US" sz="2000" dirty="0">
                <a:latin typeface="宋体" pitchFamily="2" charset="-122"/>
                <a:ea typeface="宋体" pitchFamily="2" charset="-122"/>
                <a:cs typeface="Calibri" panose="020F0502020204030204" pitchFamily="34" charset="0"/>
              </a:rPr>
              <a:t>预测窗口大小分别设置为</a:t>
            </a:r>
            <a:r>
              <a:rPr lang="en-US" altLang="zh-CN" sz="2000" dirty="0">
                <a:latin typeface="宋体" pitchFamily="2" charset="-122"/>
                <a:ea typeface="宋体" pitchFamily="2" charset="-122"/>
                <a:cs typeface="Calibri" panose="020F0502020204030204" pitchFamily="34" charset="0"/>
              </a:rPr>
              <a:t>1</a:t>
            </a:r>
            <a:r>
              <a:rPr lang="zh-CN" altLang="en-US" sz="2000" dirty="0">
                <a:latin typeface="宋体" pitchFamily="2" charset="-122"/>
                <a:ea typeface="宋体" pitchFamily="2" charset="-122"/>
                <a:cs typeface="Calibri" panose="020F0502020204030204" pitchFamily="34" charset="0"/>
              </a:rPr>
              <a:t>、</a:t>
            </a:r>
            <a:r>
              <a:rPr lang="en-US" altLang="zh-CN" sz="2000" dirty="0">
                <a:latin typeface="宋体" pitchFamily="2" charset="-122"/>
                <a:ea typeface="宋体" pitchFamily="2" charset="-122"/>
                <a:cs typeface="Calibri" panose="020F0502020204030204" pitchFamily="34" charset="0"/>
              </a:rPr>
              <a:t>3</a:t>
            </a:r>
            <a:r>
              <a:rPr lang="zh-CN" altLang="en-US" sz="2000" dirty="0">
                <a:latin typeface="宋体" pitchFamily="2" charset="-122"/>
                <a:ea typeface="宋体" pitchFamily="2" charset="-122"/>
                <a:cs typeface="Calibri" panose="020F0502020204030204" pitchFamily="34" charset="0"/>
              </a:rPr>
              <a:t>、</a:t>
            </a:r>
            <a:r>
              <a:rPr lang="en-US" altLang="zh-CN" sz="2000" dirty="0">
                <a:latin typeface="宋体" pitchFamily="2" charset="-122"/>
                <a:ea typeface="宋体" pitchFamily="2" charset="-122"/>
                <a:cs typeface="Calibri" panose="020F0502020204030204" pitchFamily="34" charset="0"/>
              </a:rPr>
              <a:t>5</a:t>
            </a:r>
            <a:endParaRPr lang="en-US" altLang="zh-CN" sz="2000" dirty="0">
              <a:latin typeface="宋体" pitchFamily="2" charset="-122"/>
              <a:ea typeface="宋体" pitchFamily="2" charset="-122"/>
              <a:cs typeface="Calibri" panose="020F0502020204030204" pitchFamily="34" charset="0"/>
            </a:endParaRPr>
          </a:p>
          <a:p>
            <a:pPr lvl="0" indent="0" algn="just">
              <a:spcAft>
                <a:spcPts val="1300"/>
              </a:spcAft>
              <a:buNone/>
            </a:pPr>
            <a:r>
              <a:rPr lang="zh-CN" altLang="en-US" sz="2000" dirty="0">
                <a:latin typeface="宋体" pitchFamily="2" charset="-122"/>
                <a:ea typeface="宋体" pitchFamily="2" charset="-122"/>
                <a:cs typeface="Calibri" panose="020F0502020204030204" pitchFamily="34" charset="0"/>
              </a:rPr>
              <a:t>各评价指标如表所示</a:t>
            </a:r>
            <a:r>
              <a:rPr lang="en-US" altLang="zh-CN" sz="2000" dirty="0">
                <a:latin typeface="宋体" pitchFamily="2" charset="-122"/>
                <a:ea typeface="宋体" pitchFamily="2" charset="-122"/>
                <a:cs typeface="Calibri" panose="020F0502020204030204" pitchFamily="34" charset="0"/>
              </a:rPr>
              <a:t>；</a:t>
            </a:r>
            <a:endParaRPr lang="en-US" altLang="zh-CN" sz="2000" dirty="0">
              <a:latin typeface="宋体" pitchFamily="2" charset="-122"/>
              <a:ea typeface="宋体" pitchFamily="2" charset="-122"/>
              <a:cs typeface="Calibri" panose="020F0502020204030204" pitchFamily="34" charset="0"/>
            </a:endParaRPr>
          </a:p>
          <a:p>
            <a:pPr lvl="0" indent="0" algn="just">
              <a:spcAft>
                <a:spcPts val="1300"/>
              </a:spcAft>
              <a:buNone/>
            </a:pPr>
            <a:r>
              <a:rPr lang="zh-CN" altLang="en-US" sz="2000" dirty="0">
                <a:latin typeface="宋体" pitchFamily="2" charset="-122"/>
                <a:ea typeface="宋体" pitchFamily="2" charset="-122"/>
                <a:cs typeface="Calibri" panose="020F0502020204030204" pitchFamily="34" charset="0"/>
                <a:sym typeface="+mn-ea"/>
              </a:rPr>
              <a:t>加入</a:t>
            </a:r>
            <a:r>
              <a:rPr lang="en-US" altLang="zh-CN" sz="2000" dirty="0">
                <a:latin typeface="宋体" pitchFamily="2" charset="-122"/>
                <a:ea typeface="宋体" pitchFamily="2" charset="-122"/>
                <a:cs typeface="Calibri" panose="020F0502020204030204" pitchFamily="34" charset="0"/>
                <a:sym typeface="+mn-ea"/>
              </a:rPr>
              <a:t>TcEmbedding</a:t>
            </a:r>
            <a:r>
              <a:rPr lang="zh-CN" altLang="en-US" sz="2000" dirty="0">
                <a:latin typeface="宋体" pitchFamily="2" charset="-122"/>
                <a:ea typeface="宋体" pitchFamily="2" charset="-122"/>
                <a:cs typeface="Calibri" panose="020F0502020204030204" pitchFamily="34" charset="0"/>
                <a:sym typeface="+mn-ea"/>
              </a:rPr>
              <a:t>后</a:t>
            </a:r>
            <a:r>
              <a:rPr lang="en-US" altLang="zh-CN" sz="2000" dirty="0">
                <a:latin typeface="宋体" pitchFamily="2" charset="-122"/>
                <a:ea typeface="宋体" pitchFamily="2" charset="-122"/>
                <a:cs typeface="Calibri" panose="020F0502020204030204" pitchFamily="34" charset="0"/>
              </a:rPr>
              <a:t>模型在</a:t>
            </a:r>
            <a:endParaRPr lang="en-US" altLang="zh-CN" sz="2000" dirty="0">
              <a:latin typeface="宋体" pitchFamily="2" charset="-122"/>
              <a:ea typeface="宋体" pitchFamily="2" charset="-122"/>
              <a:cs typeface="Calibri" panose="020F0502020204030204" pitchFamily="34" charset="0"/>
            </a:endParaRPr>
          </a:p>
          <a:p>
            <a:pPr lvl="0" indent="0" algn="just">
              <a:spcAft>
                <a:spcPts val="1300"/>
              </a:spcAft>
              <a:buNone/>
            </a:pPr>
            <a:r>
              <a:rPr lang="en-US" altLang="zh-CN" sz="2000" dirty="0">
                <a:latin typeface="宋体" pitchFamily="2" charset="-122"/>
                <a:ea typeface="宋体" pitchFamily="2" charset="-122"/>
                <a:cs typeface="Calibri" panose="020F0502020204030204" pitchFamily="34" charset="0"/>
              </a:rPr>
              <a:t>核心指标上表现显著提升</a:t>
            </a:r>
            <a:endParaRPr lang="en-US" altLang="zh-CN" sz="2000" dirty="0">
              <a:latin typeface="宋体" pitchFamily="2" charset="-122"/>
              <a:ea typeface="宋体" pitchFamily="2" charset="-122"/>
              <a:cs typeface="Calibri" panose="020F0502020204030204" pitchFamily="34" charset="0"/>
            </a:endParaRPr>
          </a:p>
          <a:p>
            <a:pPr lvl="0" indent="0" algn="just">
              <a:spcAft>
                <a:spcPts val="1300"/>
              </a:spcAft>
              <a:buNone/>
            </a:pPr>
            <a:endParaRPr lang="zh-CN" altLang="zh-CN" sz="2000" dirty="0">
              <a:latin typeface="宋体" pitchFamily="2" charset="-122"/>
              <a:ea typeface="宋体" pitchFamily="2" charset="-122"/>
              <a:cs typeface="Calibri" panose="020F0502020204030204" pitchFamily="34" charset="0"/>
            </a:endParaRPr>
          </a:p>
        </p:txBody>
      </p:sp>
      <p:graphicFrame>
        <p:nvGraphicFramePr>
          <p:cNvPr id="3" name="表格 2"/>
          <p:cNvGraphicFramePr/>
          <p:nvPr>
            <p:custDataLst>
              <p:tags r:id="rId1"/>
            </p:custDataLst>
          </p:nvPr>
        </p:nvGraphicFramePr>
        <p:xfrm>
          <a:off x="4508500" y="1142365"/>
          <a:ext cx="5226050" cy="5118735"/>
        </p:xfrm>
        <a:graphic>
          <a:graphicData uri="http://schemas.openxmlformats.org/drawingml/2006/table">
            <a:tbl>
              <a:tblPr/>
              <a:tblGrid>
                <a:gridCol w="858520"/>
                <a:gridCol w="1004570"/>
                <a:gridCol w="887095"/>
                <a:gridCol w="791210"/>
                <a:gridCol w="797560"/>
                <a:gridCol w="887095"/>
              </a:tblGrid>
              <a:tr h="382270">
                <a:tc>
                  <a:txBody>
                    <a:bodyPr/>
                    <a:p>
                      <a:pPr marL="68580" indent="0" algn="ctr">
                        <a:lnSpc>
                          <a:spcPct val="114000"/>
                        </a:lnSpc>
                        <a:spcBef>
                          <a:spcPct val="0"/>
                        </a:spcBef>
                        <a:spcAft>
                          <a:spcPct val="0"/>
                        </a:spcAft>
                      </a:pPr>
                      <a:r>
                        <a:rPr lang="en-US" altLang="zh-CN" sz="1200" b="1">
                          <a:latin typeface="Times New Roman" panose="02020503050405090304"/>
                          <a:ea typeface="Times New Roman" panose="02020503050405090304"/>
                        </a:rPr>
                        <a:t>window size</a:t>
                      </a:r>
                      <a:endParaRPr lang="en-US" altLang="zh-CN" sz="1200" b="1">
                        <a:latin typeface="Times New Roman" panose="02020503050405090304"/>
                        <a:ea typeface="Times New Roman" panose="02020503050405090304"/>
                      </a:endParaRPr>
                    </a:p>
                  </a:txBody>
                  <a:tcPr marL="0" marR="0" marT="0" marB="0" anchor="t" anchorCtr="0">
                    <a:lnL>
                      <a:noFill/>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12700">
                      <a:solidFill>
                        <a:schemeClr val="tx1"/>
                      </a:solidFill>
                      <a:prstDash val="solid"/>
                    </a:lnB>
                    <a:noFill/>
                  </a:tcPr>
                </a:tc>
                <a:tc>
                  <a:txBody>
                    <a:bodyPr/>
                    <a:p>
                      <a:pPr marL="68580" indent="0" algn="ctr">
                        <a:lnSpc>
                          <a:spcPct val="114000"/>
                        </a:lnSpc>
                        <a:spcBef>
                          <a:spcPct val="0"/>
                        </a:spcBef>
                        <a:spcAft>
                          <a:spcPct val="0"/>
                        </a:spcAft>
                      </a:pPr>
                      <a:r>
                        <a:rPr lang="en-US" altLang="zh-CN" sz="1200" b="1">
                          <a:latin typeface="Times New Roman" panose="02020503050405090304"/>
                          <a:ea typeface="Times New Roman" panose="02020503050405090304"/>
                        </a:rPr>
                        <a:t>Model</a:t>
                      </a:r>
                      <a:endParaRPr lang="en-US" altLang="zh-CN" sz="1200" b="1">
                        <a:latin typeface="Times New Roman" panose="02020503050405090304"/>
                        <a:ea typeface="Times New Roman" panose="02020503050405090304"/>
                      </a:endParaRPr>
                    </a:p>
                  </a:txBody>
                  <a:tcPr marL="0" marR="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12700">
                      <a:solidFill>
                        <a:schemeClr val="tx1"/>
                      </a:solidFill>
                      <a:prstDash val="solid"/>
                    </a:lnB>
                    <a:noFill/>
                  </a:tcPr>
                </a:tc>
                <a:tc>
                  <a:txBody>
                    <a:bodyPr/>
                    <a:p>
                      <a:pPr marL="68580" indent="0" algn="ctr">
                        <a:lnSpc>
                          <a:spcPct val="114000"/>
                        </a:lnSpc>
                        <a:spcBef>
                          <a:spcPct val="0"/>
                        </a:spcBef>
                        <a:spcAft>
                          <a:spcPct val="0"/>
                        </a:spcAft>
                      </a:pPr>
                      <a:r>
                        <a:rPr lang="en-US" altLang="zh-CN" sz="1200" b="1">
                          <a:latin typeface="Times New Roman" panose="02020503050405090304"/>
                          <a:ea typeface="等线" panose="020F0502020204030204"/>
                        </a:rPr>
                        <a:t>N</a:t>
                      </a:r>
                      <a:r>
                        <a:rPr lang="en-US" altLang="zh-CN" sz="1200" b="1">
                          <a:latin typeface="Times New Roman" panose="02020503050405090304"/>
                          <a:ea typeface="Times New Roman" panose="02020503050405090304"/>
                        </a:rPr>
                        <a:t>mse</a:t>
                      </a:r>
                      <a:endParaRPr lang="en-US" altLang="zh-CN" sz="1200" b="1">
                        <a:latin typeface="Times New Roman" panose="02020503050405090304"/>
                        <a:ea typeface="Times New Roman" panose="02020503050405090304"/>
                      </a:endParaRPr>
                    </a:p>
                  </a:txBody>
                  <a:tcPr marL="0" marR="0" marT="0" marB="0" anchor="t" anchorCtr="0">
                    <a:lnL w="6350" cap="flat" cmpd="sng">
                      <a:solidFill>
                        <a:srgbClr val="000008"/>
                      </a:solidFill>
                      <a:prstDash val="solid"/>
                      <a:headEnd type="none" w="med" len="med"/>
                      <a:tailEnd type="none" w="med" len="med"/>
                    </a:lnL>
                    <a:lnR>
                      <a:noFill/>
                    </a:lnR>
                    <a:lnT w="6350" cap="flat" cmpd="sng">
                      <a:solidFill>
                        <a:srgbClr val="000008"/>
                      </a:solidFill>
                      <a:prstDash val="solid"/>
                      <a:headEnd type="none" w="med" len="med"/>
                      <a:tailEnd type="none" w="med" len="med"/>
                    </a:lnT>
                    <a:lnB w="12700">
                      <a:solidFill>
                        <a:schemeClr val="tx1"/>
                      </a:solidFill>
                      <a:prstDash val="solid"/>
                    </a:lnB>
                    <a:noFill/>
                  </a:tcPr>
                </a:tc>
                <a:tc>
                  <a:txBody>
                    <a:bodyPr/>
                    <a:p>
                      <a:pPr marL="68580" indent="0" algn="ctr">
                        <a:lnSpc>
                          <a:spcPct val="114000"/>
                        </a:lnSpc>
                        <a:spcBef>
                          <a:spcPct val="0"/>
                        </a:spcBef>
                        <a:spcAft>
                          <a:spcPct val="0"/>
                        </a:spcAft>
                      </a:pPr>
                      <a:r>
                        <a:rPr lang="en-US" altLang="zh-CN" sz="1200" b="1">
                          <a:latin typeface="Times New Roman" panose="02020503050405090304"/>
                          <a:ea typeface="Times New Roman" panose="02020503050405090304"/>
                        </a:rPr>
                        <a:t>SGCS</a:t>
                      </a:r>
                      <a:endParaRPr lang="en-US" altLang="zh-CN" sz="1200" b="1">
                        <a:latin typeface="Times New Roman" panose="02020503050405090304"/>
                        <a:ea typeface="Times New Roman" panose="02020503050405090304"/>
                      </a:endParaRPr>
                    </a:p>
                  </a:txBody>
                  <a:tcPr marL="0" marR="0" marT="0" marB="0" anchor="t" anchorCtr="0">
                    <a:lnL>
                      <a:noFill/>
                    </a:lnL>
                    <a:lnR>
                      <a:noFill/>
                    </a:lnR>
                    <a:lnT w="6350" cap="flat" cmpd="sng">
                      <a:solidFill>
                        <a:srgbClr val="000008"/>
                      </a:solidFill>
                      <a:prstDash val="solid"/>
                      <a:headEnd type="none" w="med" len="med"/>
                      <a:tailEnd type="none" w="med" len="med"/>
                    </a:lnT>
                    <a:lnB w="12700">
                      <a:solidFill>
                        <a:schemeClr val="tx1"/>
                      </a:solidFill>
                      <a:prstDash val="solid"/>
                    </a:lnB>
                    <a:noFill/>
                  </a:tcPr>
                </a:tc>
                <a:tc>
                  <a:txBody>
                    <a:bodyPr/>
                    <a:p>
                      <a:pPr marL="68580" indent="0" algn="ctr">
                        <a:lnSpc>
                          <a:spcPct val="114000"/>
                        </a:lnSpc>
                        <a:spcBef>
                          <a:spcPct val="0"/>
                        </a:spcBef>
                        <a:spcAft>
                          <a:spcPct val="0"/>
                        </a:spcAft>
                      </a:pPr>
                      <a:r>
                        <a:rPr lang="en-US" altLang="zh-CN" sz="1200" b="1">
                          <a:latin typeface="Times New Roman" panose="02020503050405090304"/>
                          <a:ea typeface="Times New Roman" panose="02020503050405090304"/>
                        </a:rPr>
                        <a:t>Params(K)</a:t>
                      </a:r>
                      <a:endParaRPr lang="en-US" altLang="zh-CN" sz="1200" b="1">
                        <a:latin typeface="Times New Roman" panose="02020503050405090304"/>
                        <a:ea typeface="Times New Roman" panose="02020503050405090304"/>
                      </a:endParaRPr>
                    </a:p>
                  </a:txBody>
                  <a:tcPr marL="0" marR="0" marT="0" marB="0" anchor="t" anchorCtr="0">
                    <a:lnL>
                      <a:noFill/>
                    </a:lnL>
                    <a:lnR>
                      <a:noFill/>
                    </a:lnR>
                    <a:lnT w="6350" cap="flat" cmpd="sng">
                      <a:solidFill>
                        <a:srgbClr val="000008"/>
                      </a:solidFill>
                      <a:prstDash val="solid"/>
                      <a:headEnd type="none" w="med" len="med"/>
                      <a:tailEnd type="none" w="med" len="med"/>
                    </a:lnT>
                    <a:lnB w="12700">
                      <a:solidFill>
                        <a:schemeClr val="tx1"/>
                      </a:solidFill>
                      <a:prstDash val="solid"/>
                    </a:lnB>
                    <a:noFill/>
                  </a:tcPr>
                </a:tc>
                <a:tc>
                  <a:txBody>
                    <a:bodyPr/>
                    <a:p>
                      <a:pPr marL="68580" indent="0" algn="ctr">
                        <a:lnSpc>
                          <a:spcPct val="114000"/>
                        </a:lnSpc>
                        <a:spcBef>
                          <a:spcPct val="0"/>
                        </a:spcBef>
                        <a:spcAft>
                          <a:spcPct val="0"/>
                        </a:spcAft>
                      </a:pPr>
                      <a:r>
                        <a:rPr lang="en-US" altLang="zh-CN" sz="1200" b="1">
                          <a:latin typeface="Times New Roman" panose="02020503050405090304"/>
                          <a:ea typeface="Times New Roman" panose="02020503050405090304"/>
                        </a:rPr>
                        <a:t>FLOPs(M)</a:t>
                      </a:r>
                      <a:endParaRPr lang="en-US" altLang="zh-CN" sz="1200" b="1">
                        <a:latin typeface="Times New Roman" panose="02020503050405090304"/>
                        <a:ea typeface="Times New Roman" panose="02020503050405090304"/>
                      </a:endParaRPr>
                    </a:p>
                  </a:txBody>
                  <a:tcPr marL="0" marR="0" marT="0" marB="0" anchor="t" anchorCtr="0">
                    <a:lnL>
                      <a:noFill/>
                    </a:lnL>
                    <a:lnR>
                      <a:noFill/>
                    </a:lnR>
                    <a:lnT w="6350" cap="flat" cmpd="sng">
                      <a:solidFill>
                        <a:srgbClr val="000008"/>
                      </a:solidFill>
                      <a:prstDash val="solid"/>
                      <a:headEnd type="none" w="med" len="med"/>
                      <a:tailEnd type="none" w="med" len="med"/>
                    </a:lnT>
                    <a:lnB w="12700">
                      <a:solidFill>
                        <a:schemeClr val="tx1"/>
                      </a:solidFill>
                      <a:prstDash val="solid"/>
                    </a:lnB>
                    <a:noFill/>
                  </a:tcPr>
                </a:tc>
              </a:tr>
              <a:tr h="252095">
                <a:tc>
                  <a:txBody>
                    <a:bodyPr/>
                    <a:p>
                      <a:pPr marL="68580" indent="0" algn="ctr">
                        <a:lnSpc>
                          <a:spcPct val="114000"/>
                        </a:lnSpc>
                        <a:spcBef>
                          <a:spcPct val="0"/>
                        </a:spcBef>
                        <a:spcAft>
                          <a:spcPct val="0"/>
                        </a:spcAft>
                      </a:pPr>
                      <a:r>
                        <a:rPr lang="en-US" altLang="zh-CN" sz="1200">
                          <a:latin typeface="Times New Roman" panose="02020503050405090304"/>
                          <a:ea typeface="等线" panose="020F0502020204030204"/>
                        </a:rPr>
                        <a:t> </a:t>
                      </a:r>
                      <a:endParaRPr lang="en-US" altLang="zh-CN" sz="1200">
                        <a:latin typeface="Times New Roman" panose="02020503050405090304"/>
                        <a:ea typeface="等线" panose="020F0502020204030204"/>
                      </a:endParaRPr>
                    </a:p>
                  </a:txBody>
                  <a:tcPr marL="0" marR="0" marT="0" marB="0" anchor="t" anchorCtr="0">
                    <a:lnL>
                      <a:noFill/>
                    </a:lnL>
                    <a:lnR w="6350" cap="flat" cmpd="sng">
                      <a:solidFill>
                        <a:srgbClr val="000008"/>
                      </a:solidFill>
                      <a:prstDash val="solid"/>
                      <a:headEnd type="none" w="med" len="med"/>
                      <a:tailEnd type="none" w="med" len="med"/>
                    </a:lnR>
                    <a:lnT w="12700">
                      <a:solidFill>
                        <a:schemeClr val="tx1"/>
                      </a:solidFill>
                      <a:prstDash val="solid"/>
                    </a:lnT>
                    <a:lnB>
                      <a:noFill/>
                    </a:lnB>
                    <a:noFill/>
                  </a:tcPr>
                </a:tc>
                <a:tc>
                  <a:txBody>
                    <a:bodyPr/>
                    <a:p>
                      <a:pPr marL="68580" indent="0" algn="ctr">
                        <a:lnSpc>
                          <a:spcPct val="114000"/>
                        </a:lnSpc>
                        <a:spcBef>
                          <a:spcPct val="0"/>
                        </a:spcBef>
                        <a:spcAft>
                          <a:spcPct val="0"/>
                        </a:spcAft>
                      </a:pPr>
                      <a:r>
                        <a:rPr lang="en-US" altLang="zh-CN" sz="1200">
                          <a:latin typeface="Times New Roman" panose="02020503050405090304"/>
                          <a:ea typeface="Times New Roman" panose="02020503050405090304"/>
                        </a:rPr>
                        <a:t>Transformer</a:t>
                      </a:r>
                      <a:endParaRPr lang="en-US" altLang="zh-CN" sz="1200">
                        <a:latin typeface="Times New Roman" panose="02020503050405090304"/>
                        <a:ea typeface="Times New Roman" panose="02020503050405090304"/>
                      </a:endParaRPr>
                    </a:p>
                  </a:txBody>
                  <a:tcPr marL="0" marR="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12700">
                      <a:solidFill>
                        <a:schemeClr val="tx1"/>
                      </a:solidFill>
                      <a:prstDash val="solid"/>
                    </a:lnT>
                    <a:lnB>
                      <a:noFill/>
                    </a:lnB>
                    <a:noFill/>
                  </a:tcPr>
                </a:tc>
                <a:tc>
                  <a:txBody>
                    <a:bodyPr/>
                    <a:p>
                      <a:pPr marL="68580" indent="0" algn="ctr" fontAlgn="ctr">
                        <a:lnSpc>
                          <a:spcPct val="114000"/>
                        </a:lnSpc>
                        <a:spcBef>
                          <a:spcPct val="0"/>
                        </a:spcBef>
                        <a:spcAft>
                          <a:spcPts val="1000"/>
                        </a:spcAft>
                      </a:pPr>
                      <a:r>
                        <a:rPr lang="en-US" altLang="zh-CN" sz="1400" i="0">
                          <a:solidFill>
                            <a:srgbClr val="000000"/>
                          </a:solidFill>
                          <a:latin typeface="Times New Roman" panose="02020503050405090304"/>
                          <a:ea typeface="Times New Roman" panose="02020503050405090304"/>
                        </a:rPr>
                        <a:t>0.008208</a:t>
                      </a:r>
                      <a:endParaRPr lang="en-US" altLang="zh-CN" sz="1400" i="0">
                        <a:solidFill>
                          <a:srgbClr val="000000"/>
                        </a:solidFill>
                        <a:latin typeface="Times New Roman" panose="02020503050405090304"/>
                        <a:ea typeface="Times New Roman" panose="02020503050405090304"/>
                      </a:endParaRPr>
                    </a:p>
                  </a:txBody>
                  <a:tcPr marL="0" marR="0" marT="0" marB="0" anchor="ctr" anchorCtr="0">
                    <a:lnL w="6350" cap="flat" cmpd="sng">
                      <a:solidFill>
                        <a:srgbClr val="000008"/>
                      </a:solidFill>
                      <a:prstDash val="solid"/>
                      <a:headEnd type="none" w="med" len="med"/>
                      <a:tailEnd type="none" w="med" len="med"/>
                    </a:lnL>
                    <a:lnR>
                      <a:noFill/>
                    </a:lnR>
                    <a:lnT w="12700">
                      <a:solidFill>
                        <a:schemeClr val="tx1"/>
                      </a:solidFill>
                      <a:prstDash val="solid"/>
                    </a:lnT>
                    <a:lnB>
                      <a:noFill/>
                    </a:lnB>
                    <a:noFill/>
                  </a:tcPr>
                </a:tc>
                <a:tc>
                  <a:txBody>
                    <a:bodyPr/>
                    <a:p>
                      <a:pPr marL="68580" indent="0" algn="ctr" fontAlgn="ctr">
                        <a:lnSpc>
                          <a:spcPct val="114000"/>
                        </a:lnSpc>
                        <a:spcBef>
                          <a:spcPct val="0"/>
                        </a:spcBef>
                        <a:spcAft>
                          <a:spcPts val="1000"/>
                        </a:spcAft>
                      </a:pPr>
                      <a:r>
                        <a:rPr lang="en-US" altLang="zh-CN" sz="1400" i="0">
                          <a:solidFill>
                            <a:srgbClr val="000000"/>
                          </a:solidFill>
                          <a:latin typeface="Times New Roman" panose="02020503050405090304"/>
                          <a:ea typeface="Times New Roman" panose="02020503050405090304"/>
                        </a:rPr>
                        <a:t>0.965335</a:t>
                      </a:r>
                      <a:endParaRPr lang="en-US" altLang="zh-CN" sz="1400" i="0">
                        <a:solidFill>
                          <a:srgbClr val="000000"/>
                        </a:solidFill>
                        <a:latin typeface="Times New Roman" panose="02020503050405090304"/>
                        <a:ea typeface="Times New Roman" panose="02020503050405090304"/>
                      </a:endParaRPr>
                    </a:p>
                  </a:txBody>
                  <a:tcPr marL="0" marR="0" marT="0" marB="0" anchor="ctr" anchorCtr="0">
                    <a:lnL>
                      <a:noFill/>
                    </a:lnL>
                    <a:lnR>
                      <a:noFill/>
                    </a:lnR>
                    <a:lnT w="12700">
                      <a:solidFill>
                        <a:schemeClr val="tx1"/>
                      </a:solidFill>
                      <a:prstDash val="solid"/>
                    </a:lnT>
                    <a:lnB>
                      <a:noFill/>
                    </a:lnB>
                    <a:noFill/>
                  </a:tcPr>
                </a:tc>
                <a:tc>
                  <a:txBody>
                    <a:bodyPr/>
                    <a:p>
                      <a:pPr marL="68580" indent="0" algn="ctr" fontAlgn="ctr">
                        <a:lnSpc>
                          <a:spcPct val="114000"/>
                        </a:lnSpc>
                        <a:spcBef>
                          <a:spcPct val="0"/>
                        </a:spcBef>
                        <a:spcAft>
                          <a:spcPts val="1000"/>
                        </a:spcAft>
                      </a:pPr>
                      <a:r>
                        <a:rPr lang="en-US" altLang="zh-CN" sz="1400" i="0">
                          <a:solidFill>
                            <a:srgbClr val="000000"/>
                          </a:solidFill>
                          <a:latin typeface="Times New Roman" panose="02020503050405090304"/>
                          <a:ea typeface="Times New Roman" panose="02020503050405090304"/>
                        </a:rPr>
                        <a:t>687.1613</a:t>
                      </a:r>
                      <a:endParaRPr lang="en-US" altLang="zh-CN" sz="1400" i="0">
                        <a:solidFill>
                          <a:srgbClr val="000000"/>
                        </a:solidFill>
                        <a:latin typeface="Times New Roman" panose="02020503050405090304"/>
                        <a:ea typeface="Times New Roman" panose="02020503050405090304"/>
                      </a:endParaRPr>
                    </a:p>
                  </a:txBody>
                  <a:tcPr marL="0" marR="0" marT="0" marB="0" anchor="ctr" anchorCtr="0">
                    <a:lnL>
                      <a:noFill/>
                    </a:lnL>
                    <a:lnR>
                      <a:noFill/>
                    </a:lnR>
                    <a:lnT w="12700">
                      <a:solidFill>
                        <a:schemeClr val="tx1"/>
                      </a:solidFill>
                      <a:prstDash val="solid"/>
                    </a:lnT>
                    <a:lnB>
                      <a:noFill/>
                    </a:lnB>
                    <a:noFill/>
                  </a:tcPr>
                </a:tc>
                <a:tc>
                  <a:txBody>
                    <a:bodyPr/>
                    <a:p>
                      <a:pPr marL="68580" indent="0" algn="ctr" fontAlgn="ctr">
                        <a:lnSpc>
                          <a:spcPct val="114000"/>
                        </a:lnSpc>
                        <a:spcBef>
                          <a:spcPct val="0"/>
                        </a:spcBef>
                        <a:spcAft>
                          <a:spcPts val="1000"/>
                        </a:spcAft>
                      </a:pPr>
                      <a:r>
                        <a:rPr lang="en-US" altLang="zh-CN" sz="1400" i="0">
                          <a:solidFill>
                            <a:srgbClr val="000000"/>
                          </a:solidFill>
                          <a:latin typeface="Times New Roman" panose="02020503050405090304"/>
                          <a:ea typeface="Times New Roman" panose="02020503050405090304"/>
                        </a:rPr>
                        <a:t>80688.192</a:t>
                      </a:r>
                      <a:endParaRPr lang="en-US" altLang="zh-CN" sz="1400" i="0">
                        <a:solidFill>
                          <a:srgbClr val="000000"/>
                        </a:solidFill>
                        <a:latin typeface="Times New Roman" panose="02020503050405090304"/>
                        <a:ea typeface="Times New Roman" panose="02020503050405090304"/>
                      </a:endParaRPr>
                    </a:p>
                  </a:txBody>
                  <a:tcPr marL="0" marR="0" marT="0" marB="0" anchor="ctr" anchorCtr="0">
                    <a:lnL>
                      <a:noFill/>
                    </a:lnL>
                    <a:lnR>
                      <a:noFill/>
                    </a:lnR>
                    <a:lnT w="12700">
                      <a:solidFill>
                        <a:schemeClr val="tx1"/>
                      </a:solidFill>
                      <a:prstDash val="solid"/>
                    </a:lnT>
                    <a:lnB>
                      <a:noFill/>
                    </a:lnB>
                    <a:noFill/>
                  </a:tcPr>
                </a:tc>
              </a:tr>
              <a:tr h="251460">
                <a:tc>
                  <a:txBody>
                    <a:bodyPr/>
                    <a:p>
                      <a:pPr marL="68580" indent="0" algn="ctr">
                        <a:lnSpc>
                          <a:spcPct val="114000"/>
                        </a:lnSpc>
                        <a:spcBef>
                          <a:spcPct val="0"/>
                        </a:spcBef>
                        <a:spcAft>
                          <a:spcPct val="0"/>
                        </a:spcAft>
                      </a:pPr>
                      <a:r>
                        <a:rPr lang="en-US" altLang="zh-CN" sz="1200">
                          <a:latin typeface="Times New Roman" panose="02020503050405090304"/>
                          <a:ea typeface="等线" panose="020F0502020204030204"/>
                        </a:rPr>
                        <a:t> </a:t>
                      </a:r>
                      <a:endParaRPr lang="en-US" altLang="zh-CN" sz="1200">
                        <a:latin typeface="Times New Roman" panose="02020503050405090304"/>
                        <a:ea typeface="等线" panose="020F0502020204030204"/>
                      </a:endParaRPr>
                    </a:p>
                  </a:txBody>
                  <a:tcPr marL="0" marR="0" marT="0" marB="0" anchor="t" anchorCtr="0">
                    <a:lnL>
                      <a:noFill/>
                    </a:lnL>
                    <a:lnR w="6350" cap="flat" cmpd="sng">
                      <a:solidFill>
                        <a:srgbClr val="000008"/>
                      </a:solidFill>
                      <a:prstDash val="solid"/>
                      <a:headEnd type="none" w="med" len="med"/>
                      <a:tailEnd type="none" w="med" len="med"/>
                    </a:lnR>
                    <a:lnT>
                      <a:noFill/>
                    </a:lnT>
                    <a:lnB>
                      <a:noFill/>
                    </a:lnB>
                    <a:noFill/>
                  </a:tcPr>
                </a:tc>
                <a:tc>
                  <a:txBody>
                    <a:bodyPr/>
                    <a:p>
                      <a:pPr marL="68580" indent="0" algn="ctr">
                        <a:lnSpc>
                          <a:spcPct val="114000"/>
                        </a:lnSpc>
                        <a:spcBef>
                          <a:spcPct val="0"/>
                        </a:spcBef>
                        <a:spcAft>
                          <a:spcPct val="0"/>
                        </a:spcAft>
                      </a:pPr>
                      <a:r>
                        <a:rPr lang="en-US" altLang="zh-CN" sz="1200">
                          <a:latin typeface="Times New Roman" panose="02020503050405090304"/>
                          <a:ea typeface="Times New Roman" panose="02020503050405090304"/>
                        </a:rPr>
                        <a:t>TransformerL</a:t>
                      </a:r>
                      <a:r>
                        <a:rPr lang="en-US" altLang="zh-CN" sz="1200">
                          <a:latin typeface="Times New Roman" panose="02020503050405090304"/>
                          <a:ea typeface="等线" panose="020F0502020204030204"/>
                        </a:rPr>
                        <a:t>1</a:t>
                      </a:r>
                      <a:endParaRPr lang="en-US" altLang="zh-CN" sz="1200">
                        <a:latin typeface="Times New Roman" panose="02020503050405090304"/>
                        <a:ea typeface="等线" panose="020F0502020204030204"/>
                      </a:endParaRPr>
                    </a:p>
                  </a:txBody>
                  <a:tcPr marL="0" marR="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a:noFill/>
                    </a:lnT>
                    <a:lnB>
                      <a:noFill/>
                    </a:lnB>
                    <a:noFill/>
                  </a:tcPr>
                </a:tc>
                <a:tc>
                  <a:txBody>
                    <a:bodyPr/>
                    <a:p>
                      <a:pPr marL="68580" indent="0" algn="ctr" fontAlgn="ctr">
                        <a:lnSpc>
                          <a:spcPct val="114000"/>
                        </a:lnSpc>
                        <a:spcBef>
                          <a:spcPct val="0"/>
                        </a:spcBef>
                        <a:spcAft>
                          <a:spcPts val="1000"/>
                        </a:spcAft>
                      </a:pPr>
                      <a:r>
                        <a:rPr lang="en-US" altLang="zh-CN" sz="1400" b="1" i="0">
                          <a:solidFill>
                            <a:srgbClr val="000000"/>
                          </a:solidFill>
                          <a:latin typeface="Times New Roman Bold" panose="02020503050405090304" charset="0"/>
                          <a:ea typeface="Times New Roman" panose="02020503050405090304"/>
                          <a:cs typeface="Times New Roman Bold" panose="02020503050405090304" charset="0"/>
                        </a:rPr>
                        <a:t>0.003394</a:t>
                      </a:r>
                      <a:endParaRPr lang="en-US" altLang="zh-CN" sz="1400" b="1" i="0">
                        <a:solidFill>
                          <a:srgbClr val="000000"/>
                        </a:solidFill>
                        <a:latin typeface="Times New Roman Bold" panose="02020503050405090304" charset="0"/>
                        <a:ea typeface="Times New Roman" panose="02020503050405090304"/>
                        <a:cs typeface="Times New Roman Bold" panose="02020503050405090304" charset="0"/>
                      </a:endParaRPr>
                    </a:p>
                  </a:txBody>
                  <a:tcPr marL="0" marR="0" marT="0" marB="0" anchor="ctr" anchorCtr="0">
                    <a:lnL w="6350" cap="flat" cmpd="sng">
                      <a:solidFill>
                        <a:srgbClr val="000008"/>
                      </a:solidFill>
                      <a:prstDash val="solid"/>
                      <a:headEnd type="none" w="med" len="med"/>
                      <a:tailEnd type="none" w="med" len="med"/>
                    </a:lnL>
                    <a:lnR>
                      <a:noFill/>
                    </a:lnR>
                    <a:lnT>
                      <a:noFill/>
                    </a:lnT>
                    <a:lnB>
                      <a:noFill/>
                    </a:lnB>
                    <a:noFill/>
                  </a:tcPr>
                </a:tc>
                <a:tc>
                  <a:txBody>
                    <a:bodyPr/>
                    <a:p>
                      <a:pPr marL="68580" indent="0" algn="ctr" fontAlgn="ctr">
                        <a:lnSpc>
                          <a:spcPct val="114000"/>
                        </a:lnSpc>
                        <a:spcBef>
                          <a:spcPct val="0"/>
                        </a:spcBef>
                        <a:spcAft>
                          <a:spcPts val="1000"/>
                        </a:spcAft>
                      </a:pPr>
                      <a:r>
                        <a:rPr lang="en-US" altLang="zh-CN" sz="1400" b="1" i="0">
                          <a:solidFill>
                            <a:srgbClr val="000000"/>
                          </a:solidFill>
                          <a:latin typeface="Times New Roman Bold" panose="02020503050405090304" charset="0"/>
                          <a:ea typeface="Times New Roman" panose="02020503050405090304"/>
                          <a:cs typeface="Times New Roman Bold" panose="02020503050405090304" charset="0"/>
                        </a:rPr>
                        <a:t>0.979613</a:t>
                      </a:r>
                      <a:endParaRPr lang="en-US" altLang="zh-CN" sz="1400" b="1" i="0">
                        <a:solidFill>
                          <a:srgbClr val="000000"/>
                        </a:solidFill>
                        <a:latin typeface="Times New Roman Bold" panose="02020503050405090304" charset="0"/>
                        <a:ea typeface="Times New Roman" panose="02020503050405090304"/>
                        <a:cs typeface="Times New Roman Bold" panose="02020503050405090304" charset="0"/>
                      </a:endParaRPr>
                    </a:p>
                  </a:txBody>
                  <a:tcPr marL="0" marR="0" marT="0" marB="0" anchor="ctr" anchorCtr="0">
                    <a:lnL>
                      <a:noFill/>
                    </a:lnL>
                    <a:lnR>
                      <a:noFill/>
                    </a:lnR>
                    <a:lnT>
                      <a:noFill/>
                    </a:lnT>
                    <a:lnB>
                      <a:noFill/>
                    </a:lnB>
                    <a:noFill/>
                  </a:tcPr>
                </a:tc>
                <a:tc>
                  <a:txBody>
                    <a:bodyPr/>
                    <a:p>
                      <a:pPr marL="68580" indent="0" algn="ctr" fontAlgn="ctr">
                        <a:lnSpc>
                          <a:spcPct val="114000"/>
                        </a:lnSpc>
                        <a:spcBef>
                          <a:spcPct val="0"/>
                        </a:spcBef>
                        <a:spcAft>
                          <a:spcPts val="1000"/>
                        </a:spcAft>
                      </a:pPr>
                      <a:r>
                        <a:rPr lang="en-US" altLang="zh-CN" sz="1400" i="0">
                          <a:solidFill>
                            <a:srgbClr val="000000"/>
                          </a:solidFill>
                          <a:latin typeface="Times New Roman" panose="02020503050405090304"/>
                          <a:ea typeface="Times New Roman" panose="02020503050405090304"/>
                        </a:rPr>
                        <a:t>687.1613</a:t>
                      </a:r>
                      <a:endParaRPr lang="en-US" altLang="zh-CN" sz="1400" i="0">
                        <a:solidFill>
                          <a:srgbClr val="000000"/>
                        </a:solidFill>
                        <a:latin typeface="Times New Roman" panose="02020503050405090304"/>
                        <a:ea typeface="Times New Roman" panose="02020503050405090304"/>
                      </a:endParaRPr>
                    </a:p>
                  </a:txBody>
                  <a:tcPr marL="0" marR="0" marT="0" marB="0" anchor="ctr" anchorCtr="0">
                    <a:lnL>
                      <a:noFill/>
                    </a:lnL>
                    <a:lnR>
                      <a:noFill/>
                    </a:lnR>
                    <a:lnT>
                      <a:noFill/>
                    </a:lnT>
                    <a:lnB>
                      <a:noFill/>
                    </a:lnB>
                    <a:noFill/>
                  </a:tcPr>
                </a:tc>
                <a:tc>
                  <a:txBody>
                    <a:bodyPr/>
                    <a:p>
                      <a:pPr marL="68580" indent="0" algn="ctr" fontAlgn="ctr">
                        <a:lnSpc>
                          <a:spcPct val="114000"/>
                        </a:lnSpc>
                        <a:spcBef>
                          <a:spcPct val="0"/>
                        </a:spcBef>
                        <a:spcAft>
                          <a:spcPts val="1000"/>
                        </a:spcAft>
                      </a:pPr>
                      <a:r>
                        <a:rPr lang="en-US" altLang="zh-CN" sz="1400" i="0">
                          <a:solidFill>
                            <a:srgbClr val="000000"/>
                          </a:solidFill>
                          <a:latin typeface="Times New Roman" panose="02020503050405090304"/>
                          <a:ea typeface="Times New Roman" panose="02020503050405090304"/>
                        </a:rPr>
                        <a:t>80688.192</a:t>
                      </a:r>
                      <a:endParaRPr lang="en-US" altLang="zh-CN" sz="1400" i="0">
                        <a:solidFill>
                          <a:srgbClr val="000000"/>
                        </a:solidFill>
                        <a:latin typeface="Times New Roman" panose="02020503050405090304"/>
                        <a:ea typeface="Times New Roman" panose="02020503050405090304"/>
                      </a:endParaRPr>
                    </a:p>
                  </a:txBody>
                  <a:tcPr marL="0" marR="0" marT="0" marB="0" anchor="ctr" anchorCtr="0">
                    <a:lnL>
                      <a:noFill/>
                    </a:lnL>
                    <a:lnR>
                      <a:noFill/>
                    </a:lnR>
                    <a:lnT>
                      <a:noFill/>
                    </a:lnT>
                    <a:lnB>
                      <a:noFill/>
                    </a:lnB>
                    <a:noFill/>
                  </a:tcPr>
                </a:tc>
              </a:tr>
              <a:tr h="252095">
                <a:tc>
                  <a:txBody>
                    <a:bodyPr/>
                    <a:p>
                      <a:pPr marL="68580" indent="0" algn="ctr">
                        <a:lnSpc>
                          <a:spcPct val="114000"/>
                        </a:lnSpc>
                        <a:spcBef>
                          <a:spcPct val="0"/>
                        </a:spcBef>
                        <a:spcAft>
                          <a:spcPct val="0"/>
                        </a:spcAft>
                      </a:pPr>
                      <a:r>
                        <a:rPr lang="en-US" altLang="zh-CN" sz="1200">
                          <a:latin typeface="Times New Roman" panose="02020503050405090304"/>
                          <a:ea typeface="等线" panose="020F0502020204030204"/>
                        </a:rPr>
                        <a:t>10-&gt;1</a:t>
                      </a:r>
                      <a:endParaRPr lang="en-US" altLang="zh-CN" sz="1200">
                        <a:latin typeface="Times New Roman" panose="02020503050405090304"/>
                        <a:ea typeface="等线" panose="020F0502020204030204"/>
                      </a:endParaRPr>
                    </a:p>
                  </a:txBody>
                  <a:tcPr marL="0" marR="0" marT="0" marB="0" anchor="t" anchorCtr="0">
                    <a:lnL>
                      <a:noFill/>
                    </a:lnL>
                    <a:lnR w="6350" cap="flat" cmpd="sng">
                      <a:solidFill>
                        <a:srgbClr val="000008"/>
                      </a:solidFill>
                      <a:prstDash val="solid"/>
                      <a:headEnd type="none" w="med" len="med"/>
                      <a:tailEnd type="none" w="med" len="med"/>
                    </a:lnR>
                    <a:lnT>
                      <a:noFill/>
                    </a:lnT>
                    <a:lnB>
                      <a:noFill/>
                    </a:lnB>
                    <a:noFill/>
                  </a:tcPr>
                </a:tc>
                <a:tc>
                  <a:txBody>
                    <a:bodyPr/>
                    <a:p>
                      <a:pPr marL="68580" indent="0" algn="ctr">
                        <a:lnSpc>
                          <a:spcPct val="114000"/>
                        </a:lnSpc>
                        <a:spcBef>
                          <a:spcPct val="0"/>
                        </a:spcBef>
                        <a:spcAft>
                          <a:spcPct val="0"/>
                        </a:spcAft>
                      </a:pPr>
                      <a:r>
                        <a:rPr lang="en-US" altLang="zh-CN" sz="1200">
                          <a:latin typeface="Times New Roman" panose="02020503050405090304"/>
                          <a:ea typeface="Times New Roman" panose="02020503050405090304"/>
                        </a:rPr>
                        <a:t>Transformer</a:t>
                      </a:r>
                      <a:r>
                        <a:rPr lang="en-US" altLang="zh-CN" sz="1200">
                          <a:latin typeface="Times New Roman" panose="02020503050405090304"/>
                          <a:ea typeface="等线" panose="020F0502020204030204"/>
                        </a:rPr>
                        <a:t>L2</a:t>
                      </a:r>
                      <a:endParaRPr lang="en-US" altLang="zh-CN" sz="1200">
                        <a:latin typeface="Times New Roman" panose="02020503050405090304"/>
                        <a:ea typeface="等线" panose="020F0502020204030204"/>
                      </a:endParaRPr>
                    </a:p>
                  </a:txBody>
                  <a:tcPr marL="0" marR="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a:noFill/>
                    </a:lnT>
                    <a:lnB>
                      <a:noFill/>
                    </a:lnB>
                    <a:noFill/>
                  </a:tcPr>
                </a:tc>
                <a:tc>
                  <a:txBody>
                    <a:bodyPr/>
                    <a:p>
                      <a:pPr marL="68580" indent="0" algn="ctr" fontAlgn="ctr">
                        <a:lnSpc>
                          <a:spcPct val="114000"/>
                        </a:lnSpc>
                        <a:spcBef>
                          <a:spcPct val="0"/>
                        </a:spcBef>
                        <a:spcAft>
                          <a:spcPts val="1000"/>
                        </a:spcAft>
                      </a:pPr>
                      <a:r>
                        <a:rPr lang="en-US" altLang="zh-CN" sz="1400" i="0">
                          <a:solidFill>
                            <a:srgbClr val="000000"/>
                          </a:solidFill>
                          <a:latin typeface="Times New Roman" panose="02020503050405090304"/>
                          <a:ea typeface="Times New Roman" panose="02020503050405090304"/>
                        </a:rPr>
                        <a:t>0.005834</a:t>
                      </a:r>
                      <a:endParaRPr lang="en-US" altLang="zh-CN" sz="1400" i="0">
                        <a:solidFill>
                          <a:srgbClr val="000000"/>
                        </a:solidFill>
                        <a:latin typeface="Times New Roman" panose="02020503050405090304"/>
                        <a:ea typeface="Times New Roman" panose="02020503050405090304"/>
                      </a:endParaRPr>
                    </a:p>
                  </a:txBody>
                  <a:tcPr marL="0" marR="0" marT="0" marB="0" anchor="ctr" anchorCtr="0">
                    <a:lnL w="6350" cap="flat" cmpd="sng">
                      <a:solidFill>
                        <a:srgbClr val="000008"/>
                      </a:solidFill>
                      <a:prstDash val="solid"/>
                      <a:headEnd type="none" w="med" len="med"/>
                      <a:tailEnd type="none" w="med" len="med"/>
                    </a:lnL>
                    <a:lnR>
                      <a:noFill/>
                    </a:lnR>
                    <a:lnT>
                      <a:noFill/>
                    </a:lnT>
                    <a:lnB>
                      <a:noFill/>
                    </a:lnB>
                    <a:noFill/>
                  </a:tcPr>
                </a:tc>
                <a:tc>
                  <a:txBody>
                    <a:bodyPr/>
                    <a:p>
                      <a:pPr marL="68580" indent="0" algn="ctr" fontAlgn="ctr">
                        <a:lnSpc>
                          <a:spcPct val="114000"/>
                        </a:lnSpc>
                        <a:spcBef>
                          <a:spcPct val="0"/>
                        </a:spcBef>
                        <a:spcAft>
                          <a:spcPts val="1000"/>
                        </a:spcAft>
                      </a:pPr>
                      <a:r>
                        <a:rPr lang="en-US" altLang="zh-CN" sz="1400" i="0">
                          <a:solidFill>
                            <a:srgbClr val="000000"/>
                          </a:solidFill>
                          <a:latin typeface="Times New Roman" panose="02020503050405090304"/>
                          <a:ea typeface="Times New Roman" panose="02020503050405090304"/>
                        </a:rPr>
                        <a:t>0.971933</a:t>
                      </a:r>
                      <a:endParaRPr lang="en-US" altLang="zh-CN" sz="1400" i="0">
                        <a:solidFill>
                          <a:srgbClr val="000000"/>
                        </a:solidFill>
                        <a:latin typeface="Times New Roman" panose="02020503050405090304"/>
                        <a:ea typeface="Times New Roman" panose="02020503050405090304"/>
                      </a:endParaRPr>
                    </a:p>
                  </a:txBody>
                  <a:tcPr marL="0" marR="0" marT="0" marB="0" anchor="ctr" anchorCtr="0">
                    <a:lnL>
                      <a:noFill/>
                    </a:lnL>
                    <a:lnR>
                      <a:noFill/>
                    </a:lnR>
                    <a:lnT>
                      <a:noFill/>
                    </a:lnT>
                    <a:lnB>
                      <a:noFill/>
                    </a:lnB>
                    <a:noFill/>
                  </a:tcPr>
                </a:tc>
                <a:tc>
                  <a:txBody>
                    <a:bodyPr/>
                    <a:p>
                      <a:pPr marL="68580" indent="0" algn="ctr" fontAlgn="ctr">
                        <a:lnSpc>
                          <a:spcPct val="114000"/>
                        </a:lnSpc>
                        <a:spcBef>
                          <a:spcPct val="0"/>
                        </a:spcBef>
                        <a:spcAft>
                          <a:spcPts val="1000"/>
                        </a:spcAft>
                      </a:pPr>
                      <a:r>
                        <a:rPr lang="en-US" altLang="zh-CN" sz="1400" i="0">
                          <a:solidFill>
                            <a:srgbClr val="000000"/>
                          </a:solidFill>
                          <a:latin typeface="Times New Roman" panose="02020503050405090304"/>
                          <a:ea typeface="Times New Roman" panose="02020503050405090304"/>
                        </a:rPr>
                        <a:t>687.1613</a:t>
                      </a:r>
                      <a:endParaRPr lang="en-US" altLang="zh-CN" sz="1400" i="0">
                        <a:solidFill>
                          <a:srgbClr val="000000"/>
                        </a:solidFill>
                        <a:latin typeface="Times New Roman" panose="02020503050405090304"/>
                        <a:ea typeface="Times New Roman" panose="02020503050405090304"/>
                      </a:endParaRPr>
                    </a:p>
                  </a:txBody>
                  <a:tcPr marL="0" marR="0" marT="0" marB="0" anchor="ctr" anchorCtr="0">
                    <a:lnL>
                      <a:noFill/>
                    </a:lnL>
                    <a:lnR>
                      <a:noFill/>
                    </a:lnR>
                    <a:lnT>
                      <a:noFill/>
                    </a:lnT>
                    <a:lnB>
                      <a:noFill/>
                    </a:lnB>
                    <a:noFill/>
                  </a:tcPr>
                </a:tc>
                <a:tc>
                  <a:txBody>
                    <a:bodyPr/>
                    <a:p>
                      <a:pPr marL="68580" indent="0" algn="ctr" fontAlgn="ctr">
                        <a:lnSpc>
                          <a:spcPct val="114000"/>
                        </a:lnSpc>
                        <a:spcBef>
                          <a:spcPct val="0"/>
                        </a:spcBef>
                        <a:spcAft>
                          <a:spcPts val="1000"/>
                        </a:spcAft>
                      </a:pPr>
                      <a:r>
                        <a:rPr lang="en-US" altLang="zh-CN" sz="1400" i="0">
                          <a:solidFill>
                            <a:srgbClr val="000000"/>
                          </a:solidFill>
                          <a:latin typeface="Times New Roman" panose="02020503050405090304"/>
                          <a:ea typeface="Times New Roman" panose="02020503050405090304"/>
                        </a:rPr>
                        <a:t>80688.192</a:t>
                      </a:r>
                      <a:endParaRPr lang="en-US" altLang="zh-CN" sz="1400" i="0">
                        <a:solidFill>
                          <a:srgbClr val="000000"/>
                        </a:solidFill>
                        <a:latin typeface="Times New Roman" panose="02020503050405090304"/>
                        <a:ea typeface="Times New Roman" panose="02020503050405090304"/>
                      </a:endParaRPr>
                    </a:p>
                  </a:txBody>
                  <a:tcPr marL="0" marR="0" marT="0" marB="0" anchor="ctr" anchorCtr="0">
                    <a:lnL>
                      <a:noFill/>
                    </a:lnL>
                    <a:lnR>
                      <a:noFill/>
                    </a:lnR>
                    <a:lnT>
                      <a:noFill/>
                    </a:lnT>
                    <a:lnB>
                      <a:noFill/>
                    </a:lnB>
                    <a:noFill/>
                  </a:tcPr>
                </a:tc>
              </a:tr>
              <a:tr h="252095">
                <a:tc>
                  <a:txBody>
                    <a:bodyPr/>
                    <a:p>
                      <a:pPr marL="68580" indent="0" algn="ctr">
                        <a:lnSpc>
                          <a:spcPct val="114000"/>
                        </a:lnSpc>
                        <a:spcBef>
                          <a:spcPct val="0"/>
                        </a:spcBef>
                        <a:spcAft>
                          <a:spcPct val="0"/>
                        </a:spcAft>
                      </a:pPr>
                      <a:r>
                        <a:rPr lang="en-US" altLang="zh-CN" sz="1200">
                          <a:latin typeface="Times New Roman" panose="02020503050405090304"/>
                          <a:ea typeface="等线" panose="020F0502020204030204"/>
                        </a:rPr>
                        <a:t> </a:t>
                      </a:r>
                      <a:endParaRPr lang="en-US" altLang="zh-CN" sz="1200">
                        <a:latin typeface="Times New Roman" panose="02020503050405090304"/>
                        <a:ea typeface="等线" panose="020F0502020204030204"/>
                      </a:endParaRPr>
                    </a:p>
                  </a:txBody>
                  <a:tcPr marL="0" marR="0" marT="0" marB="0" anchor="t" anchorCtr="0">
                    <a:lnL>
                      <a:noFill/>
                    </a:lnL>
                    <a:lnR w="6350" cap="flat" cmpd="sng">
                      <a:solidFill>
                        <a:srgbClr val="000008"/>
                      </a:solidFill>
                      <a:prstDash val="solid"/>
                      <a:headEnd type="none" w="med" len="med"/>
                      <a:tailEnd type="none" w="med" len="med"/>
                    </a:lnR>
                    <a:lnT>
                      <a:noFill/>
                    </a:lnT>
                    <a:lnB>
                      <a:noFill/>
                    </a:lnB>
                    <a:noFill/>
                  </a:tcPr>
                </a:tc>
                <a:tc>
                  <a:txBody>
                    <a:bodyPr/>
                    <a:p>
                      <a:pPr marL="68580" indent="0" algn="ctr">
                        <a:lnSpc>
                          <a:spcPct val="114000"/>
                        </a:lnSpc>
                        <a:spcBef>
                          <a:spcPct val="0"/>
                        </a:spcBef>
                        <a:spcAft>
                          <a:spcPct val="0"/>
                        </a:spcAft>
                      </a:pPr>
                      <a:r>
                        <a:rPr lang="en-US" altLang="zh-CN" sz="1200">
                          <a:latin typeface="Times New Roman" panose="02020503050405090304"/>
                          <a:ea typeface="Times New Roman" panose="02020503050405090304"/>
                        </a:rPr>
                        <a:t>Informer</a:t>
                      </a:r>
                      <a:endParaRPr lang="en-US" altLang="zh-CN" sz="1200">
                        <a:latin typeface="Times New Roman" panose="02020503050405090304"/>
                        <a:ea typeface="Times New Roman" panose="02020503050405090304"/>
                      </a:endParaRPr>
                    </a:p>
                  </a:txBody>
                  <a:tcPr marL="0" marR="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a:noFill/>
                    </a:lnT>
                    <a:lnB>
                      <a:noFill/>
                    </a:lnB>
                    <a:noFill/>
                  </a:tcPr>
                </a:tc>
                <a:tc>
                  <a:txBody>
                    <a:bodyPr/>
                    <a:p>
                      <a:pPr marL="68580" indent="0" algn="ctr" fontAlgn="ctr">
                        <a:lnSpc>
                          <a:spcPct val="114000"/>
                        </a:lnSpc>
                        <a:spcBef>
                          <a:spcPct val="0"/>
                        </a:spcBef>
                        <a:spcAft>
                          <a:spcPts val="1000"/>
                        </a:spcAft>
                      </a:pPr>
                      <a:r>
                        <a:rPr lang="en-US" altLang="zh-CN" sz="1400" i="0">
                          <a:solidFill>
                            <a:srgbClr val="000000"/>
                          </a:solidFill>
                          <a:latin typeface="Times New Roman" panose="02020503050405090304"/>
                          <a:ea typeface="Times New Roman" panose="02020503050405090304"/>
                        </a:rPr>
                        <a:t>0.034477</a:t>
                      </a:r>
                      <a:endParaRPr lang="en-US" altLang="zh-CN" sz="1400" i="0">
                        <a:solidFill>
                          <a:srgbClr val="000000"/>
                        </a:solidFill>
                        <a:latin typeface="Times New Roman" panose="02020503050405090304"/>
                        <a:ea typeface="Times New Roman" panose="02020503050405090304"/>
                      </a:endParaRPr>
                    </a:p>
                  </a:txBody>
                  <a:tcPr marL="0" marR="0" marT="0" marB="0" anchor="ctr" anchorCtr="0">
                    <a:lnL w="6350" cap="flat" cmpd="sng">
                      <a:solidFill>
                        <a:srgbClr val="000008"/>
                      </a:solidFill>
                      <a:prstDash val="solid"/>
                      <a:headEnd type="none" w="med" len="med"/>
                      <a:tailEnd type="none" w="med" len="med"/>
                    </a:lnL>
                    <a:lnR>
                      <a:noFill/>
                    </a:lnR>
                    <a:lnT>
                      <a:noFill/>
                    </a:lnT>
                    <a:lnB>
                      <a:noFill/>
                    </a:lnB>
                    <a:noFill/>
                  </a:tcPr>
                </a:tc>
                <a:tc>
                  <a:txBody>
                    <a:bodyPr/>
                    <a:p>
                      <a:pPr marL="68580" indent="0" algn="ctr" fontAlgn="ctr">
                        <a:lnSpc>
                          <a:spcPct val="114000"/>
                        </a:lnSpc>
                        <a:spcBef>
                          <a:spcPct val="0"/>
                        </a:spcBef>
                        <a:spcAft>
                          <a:spcPts val="1000"/>
                        </a:spcAft>
                      </a:pPr>
                      <a:r>
                        <a:rPr lang="en-US" altLang="zh-CN" sz="1400" i="0">
                          <a:solidFill>
                            <a:srgbClr val="000000"/>
                          </a:solidFill>
                          <a:latin typeface="Times New Roman" panose="02020503050405090304"/>
                          <a:ea typeface="Times New Roman" panose="02020503050405090304"/>
                        </a:rPr>
                        <a:t>0.920525</a:t>
                      </a:r>
                      <a:endParaRPr lang="en-US" altLang="zh-CN" sz="1400" i="0">
                        <a:solidFill>
                          <a:srgbClr val="000000"/>
                        </a:solidFill>
                        <a:latin typeface="Times New Roman" panose="02020503050405090304"/>
                        <a:ea typeface="Times New Roman" panose="02020503050405090304"/>
                      </a:endParaRPr>
                    </a:p>
                  </a:txBody>
                  <a:tcPr marL="0" marR="0" marT="0" marB="0" anchor="ctr" anchorCtr="0">
                    <a:lnL>
                      <a:noFill/>
                    </a:lnL>
                    <a:lnR>
                      <a:noFill/>
                    </a:lnR>
                    <a:lnT>
                      <a:noFill/>
                    </a:lnT>
                    <a:lnB>
                      <a:noFill/>
                    </a:lnB>
                    <a:noFill/>
                  </a:tcPr>
                </a:tc>
                <a:tc>
                  <a:txBody>
                    <a:bodyPr/>
                    <a:p>
                      <a:pPr marL="68580" indent="0" algn="ctr" fontAlgn="ctr">
                        <a:lnSpc>
                          <a:spcPct val="114000"/>
                        </a:lnSpc>
                        <a:spcBef>
                          <a:spcPct val="0"/>
                        </a:spcBef>
                        <a:spcAft>
                          <a:spcPts val="1000"/>
                        </a:spcAft>
                      </a:pPr>
                      <a:r>
                        <a:rPr lang="en-US" altLang="zh-CN" sz="1400" i="0">
                          <a:solidFill>
                            <a:srgbClr val="000000"/>
                          </a:solidFill>
                          <a:latin typeface="Times New Roman" panose="02020503050405090304"/>
                          <a:ea typeface="Times New Roman" panose="02020503050405090304"/>
                        </a:rPr>
                        <a:t>720.7158</a:t>
                      </a:r>
                      <a:endParaRPr lang="en-US" altLang="zh-CN" sz="1400" i="0">
                        <a:solidFill>
                          <a:srgbClr val="000000"/>
                        </a:solidFill>
                        <a:latin typeface="Times New Roman" panose="02020503050405090304"/>
                        <a:ea typeface="Times New Roman" panose="02020503050405090304"/>
                      </a:endParaRPr>
                    </a:p>
                  </a:txBody>
                  <a:tcPr marL="0" marR="0" marT="0" marB="0" anchor="ctr" anchorCtr="0">
                    <a:lnL>
                      <a:noFill/>
                    </a:lnL>
                    <a:lnR>
                      <a:noFill/>
                    </a:lnR>
                    <a:lnT>
                      <a:noFill/>
                    </a:lnT>
                    <a:lnB>
                      <a:noFill/>
                    </a:lnB>
                    <a:noFill/>
                  </a:tcPr>
                </a:tc>
                <a:tc>
                  <a:txBody>
                    <a:bodyPr/>
                    <a:p>
                      <a:pPr marL="68580" indent="0" algn="ctr" fontAlgn="ctr">
                        <a:lnSpc>
                          <a:spcPct val="114000"/>
                        </a:lnSpc>
                        <a:spcBef>
                          <a:spcPct val="0"/>
                        </a:spcBef>
                        <a:spcAft>
                          <a:spcPts val="1000"/>
                        </a:spcAft>
                      </a:pPr>
                      <a:r>
                        <a:rPr lang="en-US" altLang="zh-CN" sz="1400" i="0">
                          <a:solidFill>
                            <a:srgbClr val="000000"/>
                          </a:solidFill>
                          <a:latin typeface="Times New Roman" panose="02020503050405090304"/>
                          <a:ea typeface="Times New Roman" panose="02020503050405090304"/>
                        </a:rPr>
                        <a:t>93277.248</a:t>
                      </a:r>
                      <a:endParaRPr lang="en-US" altLang="zh-CN" sz="1400" i="0">
                        <a:solidFill>
                          <a:srgbClr val="000000"/>
                        </a:solidFill>
                        <a:latin typeface="Times New Roman" panose="02020503050405090304"/>
                        <a:ea typeface="Times New Roman" panose="02020503050405090304"/>
                      </a:endParaRPr>
                    </a:p>
                  </a:txBody>
                  <a:tcPr marL="0" marR="0" marT="0" marB="0" anchor="ctr" anchorCtr="0">
                    <a:lnL>
                      <a:noFill/>
                    </a:lnL>
                    <a:lnR>
                      <a:noFill/>
                    </a:lnR>
                    <a:lnT>
                      <a:noFill/>
                    </a:lnT>
                    <a:lnB>
                      <a:noFill/>
                    </a:lnB>
                    <a:noFill/>
                  </a:tcPr>
                </a:tc>
              </a:tr>
              <a:tr h="252095">
                <a:tc>
                  <a:txBody>
                    <a:bodyPr/>
                    <a:p>
                      <a:pPr marL="68580" indent="0" algn="ctr">
                        <a:lnSpc>
                          <a:spcPct val="114000"/>
                        </a:lnSpc>
                        <a:spcBef>
                          <a:spcPct val="0"/>
                        </a:spcBef>
                        <a:spcAft>
                          <a:spcPct val="0"/>
                        </a:spcAft>
                      </a:pPr>
                      <a:r>
                        <a:rPr lang="en-US" altLang="zh-CN" sz="1200">
                          <a:latin typeface="Times New Roman" panose="02020503050405090304"/>
                          <a:ea typeface="等线" panose="020F0502020204030204"/>
                        </a:rPr>
                        <a:t> </a:t>
                      </a:r>
                      <a:endParaRPr lang="en-US" altLang="zh-CN" sz="1200">
                        <a:latin typeface="Times New Roman" panose="02020503050405090304"/>
                        <a:ea typeface="等线" panose="020F0502020204030204"/>
                      </a:endParaRPr>
                    </a:p>
                  </a:txBody>
                  <a:tcPr marL="0" marR="0" marT="0" marB="0" anchor="t" anchorCtr="0">
                    <a:lnL>
                      <a:noFill/>
                    </a:lnL>
                    <a:lnR w="6350" cap="flat" cmpd="sng">
                      <a:solidFill>
                        <a:srgbClr val="000008"/>
                      </a:solidFill>
                      <a:prstDash val="solid"/>
                      <a:headEnd type="none" w="med" len="med"/>
                      <a:tailEnd type="none" w="med" len="med"/>
                    </a:lnR>
                    <a:lnT>
                      <a:noFill/>
                    </a:lnT>
                    <a:lnB>
                      <a:noFill/>
                    </a:lnB>
                    <a:noFill/>
                  </a:tcPr>
                </a:tc>
                <a:tc>
                  <a:txBody>
                    <a:bodyPr/>
                    <a:p>
                      <a:pPr marL="68580" indent="0" algn="ctr">
                        <a:lnSpc>
                          <a:spcPct val="114000"/>
                        </a:lnSpc>
                        <a:spcBef>
                          <a:spcPct val="0"/>
                        </a:spcBef>
                        <a:spcAft>
                          <a:spcPct val="0"/>
                        </a:spcAft>
                      </a:pPr>
                      <a:r>
                        <a:rPr lang="en-US" altLang="zh-CN" sz="1200">
                          <a:latin typeface="Times New Roman" panose="02020503050405090304"/>
                          <a:ea typeface="Times New Roman" panose="02020503050405090304"/>
                        </a:rPr>
                        <a:t>Informer</a:t>
                      </a:r>
                      <a:r>
                        <a:rPr lang="en-US" altLang="zh-CN" sz="1200">
                          <a:latin typeface="Times New Roman" panose="02020503050405090304"/>
                          <a:ea typeface="等线" panose="020F0502020204030204"/>
                        </a:rPr>
                        <a:t>L1</a:t>
                      </a:r>
                      <a:endParaRPr lang="en-US" altLang="zh-CN" sz="1200">
                        <a:latin typeface="Times New Roman" panose="02020503050405090304"/>
                        <a:ea typeface="等线" panose="020F0502020204030204"/>
                      </a:endParaRPr>
                    </a:p>
                  </a:txBody>
                  <a:tcPr marL="0" marR="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a:noFill/>
                    </a:lnT>
                    <a:lnB>
                      <a:noFill/>
                    </a:lnB>
                    <a:noFill/>
                  </a:tcPr>
                </a:tc>
                <a:tc>
                  <a:txBody>
                    <a:bodyPr/>
                    <a:p>
                      <a:pPr marL="68580" indent="0" algn="ctr" fontAlgn="ctr">
                        <a:lnSpc>
                          <a:spcPct val="114000"/>
                        </a:lnSpc>
                        <a:spcBef>
                          <a:spcPct val="0"/>
                        </a:spcBef>
                        <a:spcAft>
                          <a:spcPts val="1000"/>
                        </a:spcAft>
                      </a:pPr>
                      <a:r>
                        <a:rPr lang="en-US" altLang="zh-CN" sz="1400" i="0">
                          <a:solidFill>
                            <a:srgbClr val="000000"/>
                          </a:solidFill>
                          <a:latin typeface="Times New Roman" panose="02020503050405090304"/>
                          <a:ea typeface="Times New Roman" panose="02020503050405090304"/>
                        </a:rPr>
                        <a:t>0.007542</a:t>
                      </a:r>
                      <a:endParaRPr lang="en-US" altLang="zh-CN" sz="1400" i="0">
                        <a:solidFill>
                          <a:srgbClr val="000000"/>
                        </a:solidFill>
                        <a:latin typeface="Times New Roman" panose="02020503050405090304"/>
                        <a:ea typeface="Times New Roman" panose="02020503050405090304"/>
                      </a:endParaRPr>
                    </a:p>
                  </a:txBody>
                  <a:tcPr marL="0" marR="0" marT="0" marB="0" anchor="ctr" anchorCtr="0">
                    <a:lnL w="6350" cap="flat" cmpd="sng">
                      <a:solidFill>
                        <a:srgbClr val="000008"/>
                      </a:solidFill>
                      <a:prstDash val="solid"/>
                      <a:headEnd type="none" w="med" len="med"/>
                      <a:tailEnd type="none" w="med" len="med"/>
                    </a:lnL>
                    <a:lnR>
                      <a:noFill/>
                    </a:lnR>
                    <a:lnT>
                      <a:noFill/>
                    </a:lnT>
                    <a:lnB>
                      <a:noFill/>
                    </a:lnB>
                    <a:noFill/>
                  </a:tcPr>
                </a:tc>
                <a:tc>
                  <a:txBody>
                    <a:bodyPr/>
                    <a:p>
                      <a:pPr marL="68580" indent="0" algn="ctr" fontAlgn="ctr">
                        <a:lnSpc>
                          <a:spcPct val="114000"/>
                        </a:lnSpc>
                        <a:spcBef>
                          <a:spcPct val="0"/>
                        </a:spcBef>
                        <a:spcAft>
                          <a:spcPts val="1000"/>
                        </a:spcAft>
                      </a:pPr>
                      <a:r>
                        <a:rPr lang="en-US" altLang="zh-CN" sz="1400" i="0">
                          <a:solidFill>
                            <a:srgbClr val="000000"/>
                          </a:solidFill>
                          <a:latin typeface="Times New Roman" panose="02020503050405090304"/>
                          <a:ea typeface="Times New Roman" panose="02020503050405090304"/>
                        </a:rPr>
                        <a:t>0.967785</a:t>
                      </a:r>
                      <a:endParaRPr lang="en-US" altLang="zh-CN" sz="1400" i="0">
                        <a:solidFill>
                          <a:srgbClr val="000000"/>
                        </a:solidFill>
                        <a:latin typeface="Times New Roman" panose="02020503050405090304"/>
                        <a:ea typeface="Times New Roman" panose="02020503050405090304"/>
                      </a:endParaRPr>
                    </a:p>
                  </a:txBody>
                  <a:tcPr marL="0" marR="0" marT="0" marB="0" anchor="ctr" anchorCtr="0">
                    <a:lnL>
                      <a:noFill/>
                    </a:lnL>
                    <a:lnR>
                      <a:noFill/>
                    </a:lnR>
                    <a:lnT>
                      <a:noFill/>
                    </a:lnT>
                    <a:lnB>
                      <a:noFill/>
                    </a:lnB>
                    <a:noFill/>
                  </a:tcPr>
                </a:tc>
                <a:tc>
                  <a:txBody>
                    <a:bodyPr/>
                    <a:p>
                      <a:pPr marL="68580" indent="0" algn="ctr" fontAlgn="ctr">
                        <a:lnSpc>
                          <a:spcPct val="114000"/>
                        </a:lnSpc>
                        <a:spcBef>
                          <a:spcPct val="0"/>
                        </a:spcBef>
                        <a:spcAft>
                          <a:spcPts val="1000"/>
                        </a:spcAft>
                      </a:pPr>
                      <a:r>
                        <a:rPr lang="en-US" altLang="zh-CN" sz="1400" i="0">
                          <a:solidFill>
                            <a:srgbClr val="000000"/>
                          </a:solidFill>
                          <a:latin typeface="Times New Roman" panose="02020503050405090304"/>
                          <a:ea typeface="Times New Roman" panose="02020503050405090304"/>
                        </a:rPr>
                        <a:t>720.7158</a:t>
                      </a:r>
                      <a:endParaRPr lang="en-US" altLang="zh-CN" sz="1400" i="0">
                        <a:solidFill>
                          <a:srgbClr val="000000"/>
                        </a:solidFill>
                        <a:latin typeface="Times New Roman" panose="02020503050405090304"/>
                        <a:ea typeface="Times New Roman" panose="02020503050405090304"/>
                      </a:endParaRPr>
                    </a:p>
                  </a:txBody>
                  <a:tcPr marL="0" marR="0" marT="0" marB="0" anchor="ctr" anchorCtr="0">
                    <a:lnL>
                      <a:noFill/>
                    </a:lnL>
                    <a:lnR>
                      <a:noFill/>
                    </a:lnR>
                    <a:lnT>
                      <a:noFill/>
                    </a:lnT>
                    <a:lnB>
                      <a:noFill/>
                    </a:lnB>
                    <a:noFill/>
                  </a:tcPr>
                </a:tc>
                <a:tc>
                  <a:txBody>
                    <a:bodyPr/>
                    <a:p>
                      <a:pPr marL="68580" indent="0" algn="ctr" fontAlgn="ctr">
                        <a:lnSpc>
                          <a:spcPct val="114000"/>
                        </a:lnSpc>
                        <a:spcBef>
                          <a:spcPct val="0"/>
                        </a:spcBef>
                        <a:spcAft>
                          <a:spcPts val="1000"/>
                        </a:spcAft>
                      </a:pPr>
                      <a:r>
                        <a:rPr lang="en-US" altLang="zh-CN" sz="1400" i="0">
                          <a:solidFill>
                            <a:srgbClr val="000000"/>
                          </a:solidFill>
                          <a:latin typeface="Times New Roman" panose="02020503050405090304"/>
                          <a:ea typeface="Times New Roman" panose="02020503050405090304"/>
                        </a:rPr>
                        <a:t>93277.248</a:t>
                      </a:r>
                      <a:endParaRPr lang="en-US" altLang="zh-CN" sz="1400" i="0">
                        <a:solidFill>
                          <a:srgbClr val="000000"/>
                        </a:solidFill>
                        <a:latin typeface="Times New Roman" panose="02020503050405090304"/>
                        <a:ea typeface="Times New Roman" panose="02020503050405090304"/>
                      </a:endParaRPr>
                    </a:p>
                  </a:txBody>
                  <a:tcPr marL="0" marR="0" marT="0" marB="0" anchor="ctr" anchorCtr="0">
                    <a:lnL>
                      <a:noFill/>
                    </a:lnL>
                    <a:lnR>
                      <a:noFill/>
                    </a:lnR>
                    <a:lnT>
                      <a:noFill/>
                    </a:lnT>
                    <a:lnB>
                      <a:noFill/>
                    </a:lnB>
                    <a:noFill/>
                  </a:tcPr>
                </a:tc>
              </a:tr>
              <a:tr h="251460">
                <a:tc>
                  <a:txBody>
                    <a:bodyPr/>
                    <a:p>
                      <a:pPr marL="68580" indent="0" algn="ctr">
                        <a:lnSpc>
                          <a:spcPct val="114000"/>
                        </a:lnSpc>
                        <a:spcBef>
                          <a:spcPct val="0"/>
                        </a:spcBef>
                        <a:spcAft>
                          <a:spcPct val="0"/>
                        </a:spcAft>
                      </a:pPr>
                      <a:r>
                        <a:rPr lang="en-US" altLang="zh-CN" sz="1200">
                          <a:latin typeface="Times New Roman" panose="02020503050405090304"/>
                          <a:ea typeface="等线" panose="020F0502020204030204"/>
                        </a:rPr>
                        <a:t> </a:t>
                      </a:r>
                      <a:endParaRPr lang="en-US" altLang="zh-CN" sz="1200">
                        <a:latin typeface="Times New Roman" panose="02020503050405090304"/>
                        <a:ea typeface="等线" panose="020F0502020204030204"/>
                      </a:endParaRPr>
                    </a:p>
                  </a:txBody>
                  <a:tcPr marL="0" marR="0" marT="0" marB="0" anchor="t" anchorCtr="0">
                    <a:lnL>
                      <a:noFill/>
                    </a:lnL>
                    <a:lnR w="6350" cap="flat" cmpd="sng">
                      <a:solidFill>
                        <a:srgbClr val="000008"/>
                      </a:solidFill>
                      <a:prstDash val="solid"/>
                      <a:headEnd type="none" w="med" len="med"/>
                      <a:tailEnd type="none" w="med" len="med"/>
                    </a:lnR>
                    <a:lnT>
                      <a:noFill/>
                    </a:lnT>
                    <a:lnB w="6350" cap="flat" cmpd="sng">
                      <a:solidFill>
                        <a:srgbClr val="000008"/>
                      </a:solidFill>
                      <a:prstDash val="solid"/>
                      <a:headEnd type="none" w="med" len="med"/>
                      <a:tailEnd type="none" w="med" len="med"/>
                    </a:lnB>
                    <a:noFill/>
                  </a:tcPr>
                </a:tc>
                <a:tc>
                  <a:txBody>
                    <a:bodyPr/>
                    <a:p>
                      <a:pPr marL="68580" indent="0" algn="ctr">
                        <a:lnSpc>
                          <a:spcPct val="114000"/>
                        </a:lnSpc>
                        <a:spcBef>
                          <a:spcPct val="0"/>
                        </a:spcBef>
                        <a:spcAft>
                          <a:spcPct val="0"/>
                        </a:spcAft>
                      </a:pPr>
                      <a:r>
                        <a:rPr lang="en-US" altLang="zh-CN" sz="1200">
                          <a:latin typeface="Times New Roman" panose="02020503050405090304"/>
                          <a:ea typeface="Times New Roman" panose="02020503050405090304"/>
                        </a:rPr>
                        <a:t>Informer</a:t>
                      </a:r>
                      <a:r>
                        <a:rPr lang="en-US" altLang="zh-CN" sz="1200">
                          <a:latin typeface="Times New Roman" panose="02020503050405090304"/>
                          <a:ea typeface="等线" panose="020F0502020204030204"/>
                        </a:rPr>
                        <a:t>L2</a:t>
                      </a:r>
                      <a:endParaRPr lang="en-US" altLang="zh-CN" sz="1200">
                        <a:latin typeface="Times New Roman" panose="02020503050405090304"/>
                        <a:ea typeface="等线" panose="020F0502020204030204"/>
                      </a:endParaRPr>
                    </a:p>
                  </a:txBody>
                  <a:tcPr marL="0" marR="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a:noFill/>
                    </a:lnT>
                    <a:lnB w="6350" cap="flat" cmpd="sng">
                      <a:solidFill>
                        <a:srgbClr val="000008"/>
                      </a:solidFill>
                      <a:prstDash val="solid"/>
                      <a:headEnd type="none" w="med" len="med"/>
                      <a:tailEnd type="none" w="med" len="med"/>
                    </a:lnB>
                    <a:noFill/>
                  </a:tcPr>
                </a:tc>
                <a:tc>
                  <a:txBody>
                    <a:bodyPr/>
                    <a:p>
                      <a:pPr marL="68580" indent="0" algn="ctr" fontAlgn="ctr">
                        <a:lnSpc>
                          <a:spcPct val="114000"/>
                        </a:lnSpc>
                        <a:spcBef>
                          <a:spcPct val="0"/>
                        </a:spcBef>
                        <a:spcAft>
                          <a:spcPts val="1000"/>
                        </a:spcAft>
                      </a:pPr>
                      <a:r>
                        <a:rPr lang="en-US" altLang="zh-CN" sz="1400" i="0">
                          <a:solidFill>
                            <a:srgbClr val="000000"/>
                          </a:solidFill>
                          <a:latin typeface="Times New Roman" panose="02020503050405090304"/>
                          <a:ea typeface="Times New Roman" panose="02020503050405090304"/>
                        </a:rPr>
                        <a:t>0.025823</a:t>
                      </a:r>
                      <a:endParaRPr lang="en-US" altLang="zh-CN" sz="1400" i="0">
                        <a:solidFill>
                          <a:srgbClr val="000000"/>
                        </a:solidFill>
                        <a:latin typeface="Times New Roman" panose="02020503050405090304"/>
                        <a:ea typeface="Times New Roman" panose="02020503050405090304"/>
                      </a:endParaRPr>
                    </a:p>
                  </a:txBody>
                  <a:tcPr marL="0" marR="0" marT="0" marB="0" anchor="ctr" anchorCtr="0">
                    <a:lnL w="6350" cap="flat" cmpd="sng">
                      <a:solidFill>
                        <a:srgbClr val="000008"/>
                      </a:solidFill>
                      <a:prstDash val="solid"/>
                      <a:headEnd type="none" w="med" len="med"/>
                      <a:tailEnd type="none" w="med" len="med"/>
                    </a:lnL>
                    <a:lnR>
                      <a:noFill/>
                    </a:lnR>
                    <a:lnT>
                      <a:noFill/>
                    </a:lnT>
                    <a:lnB w="6350" cap="flat" cmpd="sng">
                      <a:solidFill>
                        <a:srgbClr val="000008"/>
                      </a:solidFill>
                      <a:prstDash val="solid"/>
                      <a:headEnd type="none" w="med" len="med"/>
                      <a:tailEnd type="none" w="med" len="med"/>
                    </a:lnB>
                    <a:noFill/>
                  </a:tcPr>
                </a:tc>
                <a:tc>
                  <a:txBody>
                    <a:bodyPr/>
                    <a:p>
                      <a:pPr marL="68580" indent="0" algn="ctr" fontAlgn="ctr">
                        <a:lnSpc>
                          <a:spcPct val="114000"/>
                        </a:lnSpc>
                        <a:spcBef>
                          <a:spcPct val="0"/>
                        </a:spcBef>
                        <a:spcAft>
                          <a:spcPts val="1000"/>
                        </a:spcAft>
                      </a:pPr>
                      <a:r>
                        <a:rPr lang="en-US" altLang="zh-CN" sz="1400" i="0">
                          <a:solidFill>
                            <a:srgbClr val="000000"/>
                          </a:solidFill>
                          <a:latin typeface="Times New Roman" panose="02020503050405090304"/>
                          <a:ea typeface="Times New Roman" panose="02020503050405090304"/>
                        </a:rPr>
                        <a:t>0.930564</a:t>
                      </a:r>
                      <a:endParaRPr lang="en-US" altLang="zh-CN" sz="1400" i="0">
                        <a:solidFill>
                          <a:srgbClr val="000000"/>
                        </a:solidFill>
                        <a:latin typeface="Times New Roman" panose="02020503050405090304"/>
                        <a:ea typeface="Times New Roman" panose="02020503050405090304"/>
                      </a:endParaRPr>
                    </a:p>
                  </a:txBody>
                  <a:tcPr marL="0" marR="0" marT="0" marB="0" anchor="ctr" anchorCtr="0">
                    <a:lnL>
                      <a:noFill/>
                    </a:lnL>
                    <a:lnR>
                      <a:noFill/>
                    </a:lnR>
                    <a:lnT>
                      <a:noFill/>
                    </a:lnT>
                    <a:lnB w="6350" cap="flat" cmpd="sng">
                      <a:solidFill>
                        <a:srgbClr val="000008"/>
                      </a:solidFill>
                      <a:prstDash val="solid"/>
                      <a:headEnd type="none" w="med" len="med"/>
                      <a:tailEnd type="none" w="med" len="med"/>
                    </a:lnB>
                    <a:noFill/>
                  </a:tcPr>
                </a:tc>
                <a:tc>
                  <a:txBody>
                    <a:bodyPr/>
                    <a:p>
                      <a:pPr marL="68580" indent="0" algn="ctr" fontAlgn="ctr">
                        <a:lnSpc>
                          <a:spcPct val="114000"/>
                        </a:lnSpc>
                        <a:spcBef>
                          <a:spcPct val="0"/>
                        </a:spcBef>
                        <a:spcAft>
                          <a:spcPts val="1000"/>
                        </a:spcAft>
                      </a:pPr>
                      <a:r>
                        <a:rPr lang="en-US" altLang="zh-CN" sz="1400" i="0">
                          <a:solidFill>
                            <a:srgbClr val="000000"/>
                          </a:solidFill>
                          <a:latin typeface="Times New Roman" panose="02020503050405090304"/>
                          <a:ea typeface="Times New Roman" panose="02020503050405090304"/>
                        </a:rPr>
                        <a:t>720.7158</a:t>
                      </a:r>
                      <a:endParaRPr lang="en-US" altLang="zh-CN" sz="1400" i="0">
                        <a:solidFill>
                          <a:srgbClr val="000000"/>
                        </a:solidFill>
                        <a:latin typeface="Times New Roman" panose="02020503050405090304"/>
                        <a:ea typeface="Times New Roman" panose="02020503050405090304"/>
                      </a:endParaRPr>
                    </a:p>
                  </a:txBody>
                  <a:tcPr marL="0" marR="0" marT="0" marB="0" anchor="ctr" anchorCtr="0">
                    <a:lnL>
                      <a:noFill/>
                    </a:lnL>
                    <a:lnR>
                      <a:noFill/>
                    </a:lnR>
                    <a:lnT>
                      <a:noFill/>
                    </a:lnT>
                    <a:lnB w="6350" cap="flat" cmpd="sng">
                      <a:solidFill>
                        <a:srgbClr val="000008"/>
                      </a:solidFill>
                      <a:prstDash val="solid"/>
                      <a:headEnd type="none" w="med" len="med"/>
                      <a:tailEnd type="none" w="med" len="med"/>
                    </a:lnB>
                    <a:noFill/>
                  </a:tcPr>
                </a:tc>
                <a:tc>
                  <a:txBody>
                    <a:bodyPr/>
                    <a:p>
                      <a:pPr marL="68580" indent="0" algn="ctr" fontAlgn="ctr">
                        <a:lnSpc>
                          <a:spcPct val="114000"/>
                        </a:lnSpc>
                        <a:spcBef>
                          <a:spcPct val="0"/>
                        </a:spcBef>
                        <a:spcAft>
                          <a:spcPts val="1000"/>
                        </a:spcAft>
                      </a:pPr>
                      <a:r>
                        <a:rPr lang="en-US" altLang="zh-CN" sz="1400" i="0">
                          <a:solidFill>
                            <a:srgbClr val="000000"/>
                          </a:solidFill>
                          <a:latin typeface="Times New Roman" panose="02020503050405090304"/>
                          <a:ea typeface="Times New Roman" panose="02020503050405090304"/>
                        </a:rPr>
                        <a:t>93277.248</a:t>
                      </a:r>
                      <a:endParaRPr lang="en-US" altLang="zh-CN" sz="1400" i="0">
                        <a:solidFill>
                          <a:srgbClr val="000000"/>
                        </a:solidFill>
                        <a:latin typeface="Times New Roman" panose="02020503050405090304"/>
                        <a:ea typeface="Times New Roman" panose="02020503050405090304"/>
                      </a:endParaRPr>
                    </a:p>
                  </a:txBody>
                  <a:tcPr marL="0" marR="0" marT="0" marB="0" anchor="ctr" anchorCtr="0">
                    <a:lnL>
                      <a:noFill/>
                    </a:lnL>
                    <a:lnR>
                      <a:noFill/>
                    </a:lnR>
                    <a:lnT>
                      <a:noFill/>
                    </a:lnT>
                    <a:lnB w="6350" cap="flat" cmpd="sng">
                      <a:solidFill>
                        <a:srgbClr val="000008"/>
                      </a:solidFill>
                      <a:prstDash val="solid"/>
                      <a:headEnd type="none" w="med" len="med"/>
                      <a:tailEnd type="none" w="med" len="med"/>
                    </a:lnB>
                    <a:noFill/>
                  </a:tcPr>
                </a:tc>
              </a:tr>
              <a:tr h="252095">
                <a:tc>
                  <a:txBody>
                    <a:bodyPr/>
                    <a:p>
                      <a:pPr marL="68580" indent="0" algn="ctr">
                        <a:lnSpc>
                          <a:spcPct val="114000"/>
                        </a:lnSpc>
                        <a:spcBef>
                          <a:spcPct val="0"/>
                        </a:spcBef>
                        <a:spcAft>
                          <a:spcPct val="0"/>
                        </a:spcAft>
                      </a:pPr>
                      <a:r>
                        <a:rPr lang="en-US" altLang="zh-CN" sz="1200">
                          <a:latin typeface="Times New Roman" panose="02020503050405090304"/>
                          <a:ea typeface="等线" panose="020F0502020204030204"/>
                        </a:rPr>
                        <a:t> </a:t>
                      </a:r>
                      <a:endParaRPr lang="en-US" altLang="zh-CN" sz="1200">
                        <a:latin typeface="Times New Roman" panose="02020503050405090304"/>
                        <a:ea typeface="等线" panose="020F0502020204030204"/>
                      </a:endParaRPr>
                    </a:p>
                  </a:txBody>
                  <a:tcPr marL="0" marR="0" marT="0" marB="0" anchor="t" anchorCtr="0">
                    <a:lnL>
                      <a:noFill/>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a:noFill/>
                    </a:lnB>
                    <a:noFill/>
                  </a:tcPr>
                </a:tc>
                <a:tc>
                  <a:txBody>
                    <a:bodyPr/>
                    <a:p>
                      <a:pPr marL="68580" indent="0" algn="ctr">
                        <a:lnSpc>
                          <a:spcPct val="114000"/>
                        </a:lnSpc>
                        <a:spcBef>
                          <a:spcPct val="0"/>
                        </a:spcBef>
                        <a:spcAft>
                          <a:spcPct val="0"/>
                        </a:spcAft>
                      </a:pPr>
                      <a:r>
                        <a:rPr lang="en-US" altLang="zh-CN" sz="1200">
                          <a:latin typeface="Times New Roman" panose="02020503050405090304"/>
                          <a:ea typeface="Times New Roman" panose="02020503050405090304"/>
                        </a:rPr>
                        <a:t>Transformer</a:t>
                      </a:r>
                      <a:endParaRPr lang="en-US" altLang="zh-CN" sz="1200">
                        <a:latin typeface="Times New Roman" panose="02020503050405090304"/>
                        <a:ea typeface="Times New Roman" panose="02020503050405090304"/>
                      </a:endParaRPr>
                    </a:p>
                  </a:txBody>
                  <a:tcPr marL="0" marR="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a:noFill/>
                    </a:lnB>
                    <a:noFill/>
                  </a:tcPr>
                </a:tc>
                <a:tc>
                  <a:txBody>
                    <a:bodyPr/>
                    <a:p>
                      <a:pPr marL="68580" indent="0" algn="ctr" fontAlgn="ctr">
                        <a:lnSpc>
                          <a:spcPct val="114000"/>
                        </a:lnSpc>
                        <a:spcBef>
                          <a:spcPct val="0"/>
                        </a:spcBef>
                        <a:spcAft>
                          <a:spcPts val="1000"/>
                        </a:spcAft>
                      </a:pPr>
                      <a:r>
                        <a:rPr lang="en-US" altLang="zh-CN" sz="1400" i="0">
                          <a:solidFill>
                            <a:srgbClr val="000000"/>
                          </a:solidFill>
                          <a:latin typeface="Times New Roman" panose="02020503050405090304"/>
                          <a:ea typeface="Times New Roman" panose="02020503050405090304"/>
                        </a:rPr>
                        <a:t>0.188266</a:t>
                      </a:r>
                      <a:endParaRPr lang="en-US" altLang="zh-CN" sz="1400" i="0">
                        <a:solidFill>
                          <a:srgbClr val="000000"/>
                        </a:solidFill>
                        <a:latin typeface="Times New Roman" panose="02020503050405090304"/>
                        <a:ea typeface="Times New Roman" panose="02020503050405090304"/>
                      </a:endParaRPr>
                    </a:p>
                  </a:txBody>
                  <a:tcPr marL="0" marR="0" marT="0" marB="0" anchor="ctr" anchorCtr="0">
                    <a:lnL w="6350" cap="flat" cmpd="sng">
                      <a:solidFill>
                        <a:srgbClr val="000008"/>
                      </a:solidFill>
                      <a:prstDash val="solid"/>
                      <a:headEnd type="none" w="med" len="med"/>
                      <a:tailEnd type="none" w="med" len="med"/>
                    </a:lnL>
                    <a:lnR>
                      <a:noFill/>
                    </a:lnR>
                    <a:lnT w="6350" cap="flat" cmpd="sng">
                      <a:solidFill>
                        <a:srgbClr val="000008"/>
                      </a:solidFill>
                      <a:prstDash val="solid"/>
                      <a:headEnd type="none" w="med" len="med"/>
                      <a:tailEnd type="none" w="med" len="med"/>
                    </a:lnT>
                    <a:lnB>
                      <a:noFill/>
                    </a:lnB>
                    <a:noFill/>
                  </a:tcPr>
                </a:tc>
                <a:tc>
                  <a:txBody>
                    <a:bodyPr/>
                    <a:p>
                      <a:pPr marL="68580" indent="0" algn="ctr" fontAlgn="ctr">
                        <a:lnSpc>
                          <a:spcPct val="114000"/>
                        </a:lnSpc>
                        <a:spcBef>
                          <a:spcPct val="0"/>
                        </a:spcBef>
                        <a:spcAft>
                          <a:spcPts val="1000"/>
                        </a:spcAft>
                      </a:pPr>
                      <a:r>
                        <a:rPr lang="en-US" altLang="zh-CN" sz="1400" i="0">
                          <a:solidFill>
                            <a:srgbClr val="000000"/>
                          </a:solidFill>
                          <a:latin typeface="Times New Roman" panose="02020503050405090304"/>
                          <a:ea typeface="Times New Roman" panose="02020503050405090304"/>
                        </a:rPr>
                        <a:t>0.754181</a:t>
                      </a:r>
                      <a:endParaRPr lang="en-US" altLang="zh-CN" sz="1400" i="0">
                        <a:solidFill>
                          <a:srgbClr val="000000"/>
                        </a:solidFill>
                        <a:latin typeface="Times New Roman" panose="02020503050405090304"/>
                        <a:ea typeface="Times New Roman" panose="02020503050405090304"/>
                      </a:endParaRPr>
                    </a:p>
                  </a:txBody>
                  <a:tcPr marL="0" marR="0" marT="0" marB="0" anchor="ctr" anchorCtr="0">
                    <a:lnL>
                      <a:noFill/>
                    </a:lnL>
                    <a:lnR>
                      <a:noFill/>
                    </a:lnR>
                    <a:lnT w="6350" cap="flat" cmpd="sng">
                      <a:solidFill>
                        <a:srgbClr val="000008"/>
                      </a:solidFill>
                      <a:prstDash val="solid"/>
                      <a:headEnd type="none" w="med" len="med"/>
                      <a:tailEnd type="none" w="med" len="med"/>
                    </a:lnT>
                    <a:lnB>
                      <a:noFill/>
                    </a:lnB>
                    <a:noFill/>
                  </a:tcPr>
                </a:tc>
                <a:tc>
                  <a:txBody>
                    <a:bodyPr/>
                    <a:p>
                      <a:pPr marL="68580" indent="0" algn="ctr" fontAlgn="ctr">
                        <a:lnSpc>
                          <a:spcPct val="114000"/>
                        </a:lnSpc>
                        <a:spcBef>
                          <a:spcPct val="0"/>
                        </a:spcBef>
                        <a:spcAft>
                          <a:spcPts val="1000"/>
                        </a:spcAft>
                      </a:pPr>
                      <a:r>
                        <a:rPr lang="en-US" altLang="zh-CN" sz="1400" i="0">
                          <a:solidFill>
                            <a:srgbClr val="000000"/>
                          </a:solidFill>
                          <a:latin typeface="Times New Roman" panose="02020503050405090304"/>
                          <a:ea typeface="Times New Roman" panose="02020503050405090304"/>
                        </a:rPr>
                        <a:t>746.9957</a:t>
                      </a:r>
                      <a:endParaRPr lang="en-US" altLang="zh-CN" sz="1400" i="0">
                        <a:solidFill>
                          <a:srgbClr val="000000"/>
                        </a:solidFill>
                        <a:latin typeface="Times New Roman" panose="02020503050405090304"/>
                        <a:ea typeface="Times New Roman" panose="02020503050405090304"/>
                      </a:endParaRPr>
                    </a:p>
                  </a:txBody>
                  <a:tcPr marL="0" marR="0" marT="0" marB="0" anchor="ctr" anchorCtr="0">
                    <a:lnL>
                      <a:noFill/>
                    </a:lnL>
                    <a:lnR>
                      <a:noFill/>
                    </a:lnR>
                    <a:lnT w="6350" cap="flat" cmpd="sng">
                      <a:solidFill>
                        <a:srgbClr val="000008"/>
                      </a:solidFill>
                      <a:prstDash val="solid"/>
                      <a:headEnd type="none" w="med" len="med"/>
                      <a:tailEnd type="none" w="med" len="med"/>
                    </a:lnT>
                    <a:lnB>
                      <a:noFill/>
                    </a:lnB>
                    <a:noFill/>
                  </a:tcPr>
                </a:tc>
                <a:tc>
                  <a:txBody>
                    <a:bodyPr/>
                    <a:p>
                      <a:pPr marL="68580" indent="0" algn="ctr" fontAlgn="ctr">
                        <a:lnSpc>
                          <a:spcPct val="114000"/>
                        </a:lnSpc>
                        <a:spcBef>
                          <a:spcPct val="0"/>
                        </a:spcBef>
                        <a:spcAft>
                          <a:spcPts val="1000"/>
                        </a:spcAft>
                      </a:pPr>
                      <a:r>
                        <a:rPr lang="en-US" altLang="zh-CN" sz="1400" i="0">
                          <a:solidFill>
                            <a:srgbClr val="000000"/>
                          </a:solidFill>
                          <a:latin typeface="Times New Roman" panose="02020503050405090304"/>
                          <a:ea typeface="Times New Roman" panose="02020503050405090304"/>
                        </a:rPr>
                        <a:t>80688.192</a:t>
                      </a:r>
                      <a:endParaRPr lang="en-US" altLang="zh-CN" sz="1400" i="0">
                        <a:solidFill>
                          <a:srgbClr val="000000"/>
                        </a:solidFill>
                        <a:latin typeface="Times New Roman" panose="02020503050405090304"/>
                        <a:ea typeface="Times New Roman" panose="02020503050405090304"/>
                      </a:endParaRPr>
                    </a:p>
                  </a:txBody>
                  <a:tcPr marL="0" marR="0" marT="0" marB="0" anchor="ctr" anchorCtr="0">
                    <a:lnL>
                      <a:noFill/>
                    </a:lnL>
                    <a:lnR>
                      <a:noFill/>
                    </a:lnR>
                    <a:lnT w="6350" cap="flat" cmpd="sng">
                      <a:solidFill>
                        <a:srgbClr val="000008"/>
                      </a:solidFill>
                      <a:prstDash val="solid"/>
                      <a:headEnd type="none" w="med" len="med"/>
                      <a:tailEnd type="none" w="med" len="med"/>
                    </a:lnT>
                    <a:lnB>
                      <a:noFill/>
                    </a:lnB>
                    <a:noFill/>
                  </a:tcPr>
                </a:tc>
              </a:tr>
              <a:tr h="252095">
                <a:tc>
                  <a:txBody>
                    <a:bodyPr/>
                    <a:p>
                      <a:pPr marL="68580" indent="0" algn="ctr">
                        <a:lnSpc>
                          <a:spcPct val="114000"/>
                        </a:lnSpc>
                        <a:spcBef>
                          <a:spcPct val="0"/>
                        </a:spcBef>
                        <a:spcAft>
                          <a:spcPct val="0"/>
                        </a:spcAft>
                      </a:pPr>
                      <a:r>
                        <a:rPr lang="en-US" altLang="zh-CN" sz="1200">
                          <a:latin typeface="Times New Roman" panose="02020503050405090304"/>
                          <a:ea typeface="等线" panose="020F0502020204030204"/>
                        </a:rPr>
                        <a:t> </a:t>
                      </a:r>
                      <a:endParaRPr lang="en-US" altLang="zh-CN" sz="1200">
                        <a:latin typeface="Times New Roman" panose="02020503050405090304"/>
                        <a:ea typeface="等线" panose="020F0502020204030204"/>
                      </a:endParaRPr>
                    </a:p>
                  </a:txBody>
                  <a:tcPr marL="0" marR="0" marT="0" marB="0" anchor="t" anchorCtr="0">
                    <a:lnL>
                      <a:noFill/>
                    </a:lnL>
                    <a:lnR w="6350" cap="flat" cmpd="sng">
                      <a:solidFill>
                        <a:srgbClr val="000008"/>
                      </a:solidFill>
                      <a:prstDash val="solid"/>
                      <a:headEnd type="none" w="med" len="med"/>
                      <a:tailEnd type="none" w="med" len="med"/>
                    </a:lnR>
                    <a:lnT>
                      <a:noFill/>
                    </a:lnT>
                    <a:lnB>
                      <a:noFill/>
                    </a:lnB>
                    <a:noFill/>
                  </a:tcPr>
                </a:tc>
                <a:tc>
                  <a:txBody>
                    <a:bodyPr/>
                    <a:p>
                      <a:pPr marL="68580" indent="0" algn="ctr">
                        <a:lnSpc>
                          <a:spcPct val="114000"/>
                        </a:lnSpc>
                        <a:spcBef>
                          <a:spcPct val="0"/>
                        </a:spcBef>
                        <a:spcAft>
                          <a:spcPct val="0"/>
                        </a:spcAft>
                      </a:pPr>
                      <a:r>
                        <a:rPr lang="en-US" altLang="zh-CN" sz="1200">
                          <a:latin typeface="Times New Roman" panose="02020503050405090304"/>
                          <a:ea typeface="Times New Roman" panose="02020503050405090304"/>
                        </a:rPr>
                        <a:t>TransformerL</a:t>
                      </a:r>
                      <a:r>
                        <a:rPr lang="en-US" altLang="zh-CN" sz="1200">
                          <a:latin typeface="Times New Roman" panose="02020503050405090304"/>
                          <a:ea typeface="等线" panose="020F0502020204030204"/>
                        </a:rPr>
                        <a:t>1</a:t>
                      </a:r>
                      <a:endParaRPr lang="en-US" altLang="zh-CN" sz="1200">
                        <a:latin typeface="Times New Roman" panose="02020503050405090304"/>
                        <a:ea typeface="等线" panose="020F0502020204030204"/>
                      </a:endParaRPr>
                    </a:p>
                  </a:txBody>
                  <a:tcPr marL="0" marR="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a:noFill/>
                    </a:lnT>
                    <a:lnB>
                      <a:noFill/>
                    </a:lnB>
                    <a:noFill/>
                  </a:tcPr>
                </a:tc>
                <a:tc>
                  <a:txBody>
                    <a:bodyPr/>
                    <a:p>
                      <a:pPr marL="68580" indent="0" algn="ctr" fontAlgn="ctr">
                        <a:lnSpc>
                          <a:spcPct val="114000"/>
                        </a:lnSpc>
                        <a:spcBef>
                          <a:spcPct val="0"/>
                        </a:spcBef>
                        <a:spcAft>
                          <a:spcPts val="1000"/>
                        </a:spcAft>
                      </a:pPr>
                      <a:r>
                        <a:rPr lang="en-US" altLang="zh-CN" sz="1400" b="1" i="0">
                          <a:solidFill>
                            <a:srgbClr val="000000"/>
                          </a:solidFill>
                          <a:latin typeface="Times New Roman Bold" panose="02020503050405090304" charset="0"/>
                          <a:ea typeface="Times New Roman" panose="02020503050405090304"/>
                          <a:cs typeface="Times New Roman Bold" panose="02020503050405090304" charset="0"/>
                        </a:rPr>
                        <a:t>0.005718</a:t>
                      </a:r>
                      <a:endParaRPr lang="en-US" altLang="zh-CN" sz="1400" b="1" i="0">
                        <a:solidFill>
                          <a:srgbClr val="000000"/>
                        </a:solidFill>
                        <a:latin typeface="Times New Roman Bold" panose="02020503050405090304" charset="0"/>
                        <a:ea typeface="Times New Roman" panose="02020503050405090304"/>
                        <a:cs typeface="Times New Roman Bold" panose="02020503050405090304" charset="0"/>
                      </a:endParaRPr>
                    </a:p>
                  </a:txBody>
                  <a:tcPr marL="0" marR="0" marT="0" marB="0" anchor="ctr" anchorCtr="0">
                    <a:lnL w="6350" cap="flat" cmpd="sng">
                      <a:solidFill>
                        <a:srgbClr val="000008"/>
                      </a:solidFill>
                      <a:prstDash val="solid"/>
                      <a:headEnd type="none" w="med" len="med"/>
                      <a:tailEnd type="none" w="med" len="med"/>
                    </a:lnL>
                    <a:lnR>
                      <a:noFill/>
                    </a:lnR>
                    <a:lnT>
                      <a:noFill/>
                    </a:lnT>
                    <a:lnB>
                      <a:noFill/>
                    </a:lnB>
                    <a:noFill/>
                  </a:tcPr>
                </a:tc>
                <a:tc>
                  <a:txBody>
                    <a:bodyPr/>
                    <a:p>
                      <a:pPr marL="68580" indent="0" algn="ctr" fontAlgn="ctr">
                        <a:lnSpc>
                          <a:spcPct val="114000"/>
                        </a:lnSpc>
                        <a:spcBef>
                          <a:spcPct val="0"/>
                        </a:spcBef>
                        <a:spcAft>
                          <a:spcPts val="1000"/>
                        </a:spcAft>
                      </a:pPr>
                      <a:r>
                        <a:rPr lang="en-US" altLang="zh-CN" sz="1400" b="1" i="0">
                          <a:solidFill>
                            <a:srgbClr val="000000"/>
                          </a:solidFill>
                          <a:latin typeface="Times New Roman Bold" panose="02020503050405090304" charset="0"/>
                          <a:ea typeface="Times New Roman" panose="02020503050405090304"/>
                          <a:cs typeface="Times New Roman Bold" panose="02020503050405090304" charset="0"/>
                        </a:rPr>
                        <a:t>0.970979</a:t>
                      </a:r>
                      <a:endParaRPr lang="en-US" altLang="zh-CN" sz="1400" b="1" i="0">
                        <a:solidFill>
                          <a:srgbClr val="000000"/>
                        </a:solidFill>
                        <a:latin typeface="Times New Roman Bold" panose="02020503050405090304" charset="0"/>
                        <a:ea typeface="Times New Roman" panose="02020503050405090304"/>
                        <a:cs typeface="Times New Roman Bold" panose="02020503050405090304" charset="0"/>
                      </a:endParaRPr>
                    </a:p>
                  </a:txBody>
                  <a:tcPr marL="0" marR="0" marT="0" marB="0" anchor="ctr" anchorCtr="0">
                    <a:lnL>
                      <a:noFill/>
                    </a:lnL>
                    <a:lnR>
                      <a:noFill/>
                    </a:lnR>
                    <a:lnT>
                      <a:noFill/>
                    </a:lnT>
                    <a:lnB>
                      <a:noFill/>
                    </a:lnB>
                    <a:noFill/>
                  </a:tcPr>
                </a:tc>
                <a:tc>
                  <a:txBody>
                    <a:bodyPr/>
                    <a:p>
                      <a:pPr marL="68580" indent="0" algn="ctr" fontAlgn="ctr">
                        <a:lnSpc>
                          <a:spcPct val="114000"/>
                        </a:lnSpc>
                        <a:spcBef>
                          <a:spcPct val="0"/>
                        </a:spcBef>
                        <a:spcAft>
                          <a:spcPts val="1000"/>
                        </a:spcAft>
                      </a:pPr>
                      <a:r>
                        <a:rPr lang="en-US" altLang="zh-CN" sz="1400" i="0">
                          <a:solidFill>
                            <a:srgbClr val="000000"/>
                          </a:solidFill>
                          <a:latin typeface="Times New Roman" panose="02020503050405090304"/>
                          <a:ea typeface="Times New Roman" panose="02020503050405090304"/>
                        </a:rPr>
                        <a:t>746.9957</a:t>
                      </a:r>
                      <a:endParaRPr lang="en-US" altLang="zh-CN" sz="1400" i="0">
                        <a:solidFill>
                          <a:srgbClr val="000000"/>
                        </a:solidFill>
                        <a:latin typeface="Times New Roman" panose="02020503050405090304"/>
                        <a:ea typeface="Times New Roman" panose="02020503050405090304"/>
                      </a:endParaRPr>
                    </a:p>
                  </a:txBody>
                  <a:tcPr marL="0" marR="0" marT="0" marB="0" anchor="ctr" anchorCtr="0">
                    <a:lnL>
                      <a:noFill/>
                    </a:lnL>
                    <a:lnR>
                      <a:noFill/>
                    </a:lnR>
                    <a:lnT>
                      <a:noFill/>
                    </a:lnT>
                    <a:lnB>
                      <a:noFill/>
                    </a:lnB>
                    <a:noFill/>
                  </a:tcPr>
                </a:tc>
                <a:tc>
                  <a:txBody>
                    <a:bodyPr/>
                    <a:p>
                      <a:pPr marL="68580" indent="0" algn="ctr" fontAlgn="ctr">
                        <a:lnSpc>
                          <a:spcPct val="114000"/>
                        </a:lnSpc>
                        <a:spcBef>
                          <a:spcPct val="0"/>
                        </a:spcBef>
                        <a:spcAft>
                          <a:spcPts val="1000"/>
                        </a:spcAft>
                      </a:pPr>
                      <a:r>
                        <a:rPr lang="en-US" altLang="zh-CN" sz="1400" i="0">
                          <a:solidFill>
                            <a:srgbClr val="000000"/>
                          </a:solidFill>
                          <a:latin typeface="Times New Roman" panose="02020503050405090304"/>
                          <a:ea typeface="Times New Roman" panose="02020503050405090304"/>
                        </a:rPr>
                        <a:t>80688.192</a:t>
                      </a:r>
                      <a:endParaRPr lang="en-US" altLang="zh-CN" sz="1400" i="0">
                        <a:solidFill>
                          <a:srgbClr val="000000"/>
                        </a:solidFill>
                        <a:latin typeface="Times New Roman" panose="02020503050405090304"/>
                        <a:ea typeface="Times New Roman" panose="02020503050405090304"/>
                      </a:endParaRPr>
                    </a:p>
                  </a:txBody>
                  <a:tcPr marL="0" marR="0" marT="0" marB="0" anchor="ctr" anchorCtr="0">
                    <a:lnL>
                      <a:noFill/>
                    </a:lnL>
                    <a:lnR>
                      <a:noFill/>
                    </a:lnR>
                    <a:lnT>
                      <a:noFill/>
                    </a:lnT>
                    <a:lnB>
                      <a:noFill/>
                    </a:lnB>
                    <a:noFill/>
                  </a:tcPr>
                </a:tc>
              </a:tr>
              <a:tr h="252095">
                <a:tc>
                  <a:txBody>
                    <a:bodyPr/>
                    <a:p>
                      <a:pPr marL="68580" indent="0" algn="ctr">
                        <a:lnSpc>
                          <a:spcPct val="114000"/>
                        </a:lnSpc>
                        <a:spcBef>
                          <a:spcPct val="0"/>
                        </a:spcBef>
                        <a:spcAft>
                          <a:spcPct val="0"/>
                        </a:spcAft>
                      </a:pPr>
                      <a:r>
                        <a:rPr lang="en-US" altLang="zh-CN" sz="1200">
                          <a:latin typeface="Times New Roman" panose="02020503050405090304"/>
                          <a:ea typeface="等线" panose="020F0502020204030204"/>
                        </a:rPr>
                        <a:t>10-&gt;3</a:t>
                      </a:r>
                      <a:endParaRPr lang="en-US" altLang="zh-CN" sz="1200">
                        <a:latin typeface="Times New Roman" panose="02020503050405090304"/>
                        <a:ea typeface="等线" panose="020F0502020204030204"/>
                      </a:endParaRPr>
                    </a:p>
                  </a:txBody>
                  <a:tcPr marL="0" marR="0" marT="0" marB="0" anchor="t" anchorCtr="0">
                    <a:lnL>
                      <a:noFill/>
                    </a:lnL>
                    <a:lnR w="6350" cap="flat" cmpd="sng">
                      <a:solidFill>
                        <a:srgbClr val="000008"/>
                      </a:solidFill>
                      <a:prstDash val="solid"/>
                      <a:headEnd type="none" w="med" len="med"/>
                      <a:tailEnd type="none" w="med" len="med"/>
                    </a:lnR>
                    <a:lnT>
                      <a:noFill/>
                    </a:lnT>
                    <a:lnB>
                      <a:noFill/>
                    </a:lnB>
                    <a:noFill/>
                  </a:tcPr>
                </a:tc>
                <a:tc>
                  <a:txBody>
                    <a:bodyPr/>
                    <a:p>
                      <a:pPr marL="68580" indent="0" algn="ctr">
                        <a:lnSpc>
                          <a:spcPct val="114000"/>
                        </a:lnSpc>
                        <a:spcBef>
                          <a:spcPct val="0"/>
                        </a:spcBef>
                        <a:spcAft>
                          <a:spcPct val="0"/>
                        </a:spcAft>
                      </a:pPr>
                      <a:r>
                        <a:rPr lang="en-US" altLang="zh-CN" sz="1200">
                          <a:latin typeface="Times New Roman" panose="02020503050405090304"/>
                          <a:ea typeface="Times New Roman" panose="02020503050405090304"/>
                        </a:rPr>
                        <a:t>Transformer</a:t>
                      </a:r>
                      <a:r>
                        <a:rPr lang="en-US" altLang="zh-CN" sz="1200">
                          <a:latin typeface="Times New Roman" panose="02020503050405090304"/>
                          <a:ea typeface="等线" panose="020F0502020204030204"/>
                        </a:rPr>
                        <a:t>L2</a:t>
                      </a:r>
                      <a:endParaRPr lang="en-US" altLang="zh-CN" sz="1200">
                        <a:latin typeface="Times New Roman" panose="02020503050405090304"/>
                        <a:ea typeface="等线" panose="020F0502020204030204"/>
                      </a:endParaRPr>
                    </a:p>
                  </a:txBody>
                  <a:tcPr marL="0" marR="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a:noFill/>
                    </a:lnT>
                    <a:lnB>
                      <a:noFill/>
                    </a:lnB>
                    <a:noFill/>
                  </a:tcPr>
                </a:tc>
                <a:tc>
                  <a:txBody>
                    <a:bodyPr/>
                    <a:p>
                      <a:pPr marL="68580" indent="0" algn="ctr" fontAlgn="ctr">
                        <a:lnSpc>
                          <a:spcPct val="114000"/>
                        </a:lnSpc>
                        <a:spcBef>
                          <a:spcPct val="0"/>
                        </a:spcBef>
                        <a:spcAft>
                          <a:spcPts val="1000"/>
                        </a:spcAft>
                      </a:pPr>
                      <a:r>
                        <a:rPr lang="en-US" altLang="zh-CN" sz="1400" i="0">
                          <a:solidFill>
                            <a:srgbClr val="000000"/>
                          </a:solidFill>
                          <a:latin typeface="Times New Roman" panose="02020503050405090304"/>
                          <a:ea typeface="Times New Roman" panose="02020503050405090304"/>
                        </a:rPr>
                        <a:t>0.009588</a:t>
                      </a:r>
                      <a:endParaRPr lang="en-US" altLang="zh-CN" sz="1400" i="0">
                        <a:solidFill>
                          <a:srgbClr val="000000"/>
                        </a:solidFill>
                        <a:latin typeface="Times New Roman" panose="02020503050405090304"/>
                        <a:ea typeface="Times New Roman" panose="02020503050405090304"/>
                      </a:endParaRPr>
                    </a:p>
                  </a:txBody>
                  <a:tcPr marL="0" marR="0" marT="0" marB="0" anchor="ctr" anchorCtr="0">
                    <a:lnL w="6350" cap="flat" cmpd="sng">
                      <a:solidFill>
                        <a:srgbClr val="000008"/>
                      </a:solidFill>
                      <a:prstDash val="solid"/>
                      <a:headEnd type="none" w="med" len="med"/>
                      <a:tailEnd type="none" w="med" len="med"/>
                    </a:lnL>
                    <a:lnR>
                      <a:noFill/>
                    </a:lnR>
                    <a:lnT>
                      <a:noFill/>
                    </a:lnT>
                    <a:lnB>
                      <a:noFill/>
                    </a:lnB>
                    <a:noFill/>
                  </a:tcPr>
                </a:tc>
                <a:tc>
                  <a:txBody>
                    <a:bodyPr/>
                    <a:p>
                      <a:pPr marL="68580" indent="0" algn="ctr" fontAlgn="ctr">
                        <a:lnSpc>
                          <a:spcPct val="114000"/>
                        </a:lnSpc>
                        <a:spcBef>
                          <a:spcPct val="0"/>
                        </a:spcBef>
                        <a:spcAft>
                          <a:spcPts val="1000"/>
                        </a:spcAft>
                      </a:pPr>
                      <a:r>
                        <a:rPr lang="en-US" altLang="zh-CN" sz="1400" i="0">
                          <a:solidFill>
                            <a:srgbClr val="000000"/>
                          </a:solidFill>
                          <a:latin typeface="Times New Roman" panose="02020503050405090304"/>
                          <a:ea typeface="Times New Roman" panose="02020503050405090304"/>
                        </a:rPr>
                        <a:t>0.962462</a:t>
                      </a:r>
                      <a:endParaRPr lang="en-US" altLang="zh-CN" sz="1400" i="0">
                        <a:solidFill>
                          <a:srgbClr val="000000"/>
                        </a:solidFill>
                        <a:latin typeface="Times New Roman" panose="02020503050405090304"/>
                        <a:ea typeface="Times New Roman" panose="02020503050405090304"/>
                      </a:endParaRPr>
                    </a:p>
                  </a:txBody>
                  <a:tcPr marL="0" marR="0" marT="0" marB="0" anchor="ctr" anchorCtr="0">
                    <a:lnL>
                      <a:noFill/>
                    </a:lnL>
                    <a:lnR>
                      <a:noFill/>
                    </a:lnR>
                    <a:lnT>
                      <a:noFill/>
                    </a:lnT>
                    <a:lnB>
                      <a:noFill/>
                    </a:lnB>
                    <a:noFill/>
                  </a:tcPr>
                </a:tc>
                <a:tc>
                  <a:txBody>
                    <a:bodyPr/>
                    <a:p>
                      <a:pPr marL="68580" indent="0" algn="ctr" fontAlgn="ctr">
                        <a:lnSpc>
                          <a:spcPct val="114000"/>
                        </a:lnSpc>
                        <a:spcBef>
                          <a:spcPct val="0"/>
                        </a:spcBef>
                        <a:spcAft>
                          <a:spcPts val="1000"/>
                        </a:spcAft>
                      </a:pPr>
                      <a:r>
                        <a:rPr lang="en-US" altLang="zh-CN" sz="1400" i="0">
                          <a:solidFill>
                            <a:srgbClr val="000000"/>
                          </a:solidFill>
                          <a:latin typeface="Times New Roman" panose="02020503050405090304"/>
                          <a:ea typeface="Times New Roman" panose="02020503050405090304"/>
                        </a:rPr>
                        <a:t>746.9957</a:t>
                      </a:r>
                      <a:endParaRPr lang="en-US" altLang="zh-CN" sz="1400" i="0">
                        <a:solidFill>
                          <a:srgbClr val="000000"/>
                        </a:solidFill>
                        <a:latin typeface="Times New Roman" panose="02020503050405090304"/>
                        <a:ea typeface="Times New Roman" panose="02020503050405090304"/>
                      </a:endParaRPr>
                    </a:p>
                  </a:txBody>
                  <a:tcPr marL="0" marR="0" marT="0" marB="0" anchor="ctr" anchorCtr="0">
                    <a:lnL>
                      <a:noFill/>
                    </a:lnL>
                    <a:lnR>
                      <a:noFill/>
                    </a:lnR>
                    <a:lnT>
                      <a:noFill/>
                    </a:lnT>
                    <a:lnB>
                      <a:noFill/>
                    </a:lnB>
                    <a:noFill/>
                  </a:tcPr>
                </a:tc>
                <a:tc>
                  <a:txBody>
                    <a:bodyPr/>
                    <a:p>
                      <a:pPr marL="68580" indent="0" algn="ctr" fontAlgn="ctr">
                        <a:lnSpc>
                          <a:spcPct val="114000"/>
                        </a:lnSpc>
                        <a:spcBef>
                          <a:spcPct val="0"/>
                        </a:spcBef>
                        <a:spcAft>
                          <a:spcPts val="1000"/>
                        </a:spcAft>
                      </a:pPr>
                      <a:r>
                        <a:rPr lang="en-US" altLang="zh-CN" sz="1400" i="0">
                          <a:solidFill>
                            <a:srgbClr val="000000"/>
                          </a:solidFill>
                          <a:latin typeface="Times New Roman" panose="02020503050405090304"/>
                          <a:ea typeface="Times New Roman" panose="02020503050405090304"/>
                        </a:rPr>
                        <a:t>80688.192</a:t>
                      </a:r>
                      <a:endParaRPr lang="en-US" altLang="zh-CN" sz="1400" i="0">
                        <a:solidFill>
                          <a:srgbClr val="000000"/>
                        </a:solidFill>
                        <a:latin typeface="Times New Roman" panose="02020503050405090304"/>
                        <a:ea typeface="Times New Roman" panose="02020503050405090304"/>
                      </a:endParaRPr>
                    </a:p>
                  </a:txBody>
                  <a:tcPr marL="0" marR="0" marT="0" marB="0" anchor="ctr" anchorCtr="0">
                    <a:lnL>
                      <a:noFill/>
                    </a:lnL>
                    <a:lnR>
                      <a:noFill/>
                    </a:lnR>
                    <a:lnT>
                      <a:noFill/>
                    </a:lnT>
                    <a:lnB>
                      <a:noFill/>
                    </a:lnB>
                    <a:noFill/>
                  </a:tcPr>
                </a:tc>
              </a:tr>
              <a:tr h="352425">
                <a:tc>
                  <a:txBody>
                    <a:bodyPr/>
                    <a:p>
                      <a:pPr marL="68580" indent="0" algn="ctr">
                        <a:lnSpc>
                          <a:spcPct val="114000"/>
                        </a:lnSpc>
                        <a:spcBef>
                          <a:spcPct val="0"/>
                        </a:spcBef>
                        <a:spcAft>
                          <a:spcPct val="0"/>
                        </a:spcAft>
                      </a:pPr>
                      <a:r>
                        <a:rPr lang="en-US" altLang="zh-CN" sz="1200">
                          <a:latin typeface="Times New Roman" panose="02020503050405090304"/>
                          <a:ea typeface="等线" panose="020F0502020204030204"/>
                        </a:rPr>
                        <a:t> </a:t>
                      </a:r>
                      <a:endParaRPr lang="en-US" altLang="zh-CN" sz="1200">
                        <a:latin typeface="Times New Roman" panose="02020503050405090304"/>
                        <a:ea typeface="等线" panose="020F0502020204030204"/>
                      </a:endParaRPr>
                    </a:p>
                  </a:txBody>
                  <a:tcPr marL="0" marR="0" marT="0" marB="0" anchor="t" anchorCtr="0">
                    <a:lnL>
                      <a:noFill/>
                    </a:lnL>
                    <a:lnR w="6350" cap="flat" cmpd="sng">
                      <a:solidFill>
                        <a:srgbClr val="000008"/>
                      </a:solidFill>
                      <a:prstDash val="solid"/>
                      <a:headEnd type="none" w="med" len="med"/>
                      <a:tailEnd type="none" w="med" len="med"/>
                    </a:lnR>
                    <a:lnT>
                      <a:noFill/>
                    </a:lnT>
                    <a:lnB>
                      <a:noFill/>
                    </a:lnB>
                    <a:noFill/>
                  </a:tcPr>
                </a:tc>
                <a:tc>
                  <a:txBody>
                    <a:bodyPr/>
                    <a:p>
                      <a:pPr marL="68580" indent="0" algn="ctr">
                        <a:lnSpc>
                          <a:spcPct val="114000"/>
                        </a:lnSpc>
                        <a:spcBef>
                          <a:spcPct val="0"/>
                        </a:spcBef>
                        <a:spcAft>
                          <a:spcPct val="0"/>
                        </a:spcAft>
                      </a:pPr>
                      <a:r>
                        <a:rPr lang="en-US" altLang="zh-CN" sz="1200">
                          <a:latin typeface="Times New Roman" panose="02020503050405090304"/>
                          <a:ea typeface="Times New Roman" panose="02020503050405090304"/>
                        </a:rPr>
                        <a:t>Informer</a:t>
                      </a:r>
                      <a:endParaRPr lang="en-US" altLang="zh-CN" sz="1200">
                        <a:latin typeface="Times New Roman" panose="02020503050405090304"/>
                        <a:ea typeface="Times New Roman" panose="02020503050405090304"/>
                      </a:endParaRPr>
                    </a:p>
                  </a:txBody>
                  <a:tcPr marL="0" marR="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a:noFill/>
                    </a:lnT>
                    <a:lnB>
                      <a:noFill/>
                    </a:lnB>
                    <a:noFill/>
                  </a:tcPr>
                </a:tc>
                <a:tc>
                  <a:txBody>
                    <a:bodyPr/>
                    <a:p>
                      <a:pPr marL="68580" indent="0" algn="ctr" fontAlgn="ctr">
                        <a:lnSpc>
                          <a:spcPct val="114000"/>
                        </a:lnSpc>
                        <a:spcBef>
                          <a:spcPct val="0"/>
                        </a:spcBef>
                        <a:spcAft>
                          <a:spcPts val="1000"/>
                        </a:spcAft>
                      </a:pPr>
                      <a:r>
                        <a:rPr lang="en-US" altLang="zh-CN" sz="1400" i="0">
                          <a:solidFill>
                            <a:srgbClr val="000000"/>
                          </a:solidFill>
                          <a:latin typeface="Times New Roman" panose="02020503050405090304"/>
                          <a:ea typeface="Times New Roman" panose="02020503050405090304"/>
                        </a:rPr>
                        <a:t>0.066419</a:t>
                      </a:r>
                      <a:endParaRPr lang="en-US" altLang="zh-CN" sz="1400" i="0">
                        <a:solidFill>
                          <a:srgbClr val="000000"/>
                        </a:solidFill>
                        <a:latin typeface="Times New Roman" panose="02020503050405090304"/>
                        <a:ea typeface="Times New Roman" panose="02020503050405090304"/>
                      </a:endParaRPr>
                    </a:p>
                  </a:txBody>
                  <a:tcPr marL="0" marR="0" marT="0" marB="0" anchor="ctr" anchorCtr="0">
                    <a:lnL w="6350" cap="flat" cmpd="sng">
                      <a:solidFill>
                        <a:srgbClr val="000008"/>
                      </a:solidFill>
                      <a:prstDash val="solid"/>
                      <a:headEnd type="none" w="med" len="med"/>
                      <a:tailEnd type="none" w="med" len="med"/>
                    </a:lnL>
                    <a:lnR>
                      <a:noFill/>
                    </a:lnR>
                    <a:lnT>
                      <a:noFill/>
                    </a:lnT>
                    <a:lnB>
                      <a:noFill/>
                    </a:lnB>
                    <a:noFill/>
                  </a:tcPr>
                </a:tc>
                <a:tc>
                  <a:txBody>
                    <a:bodyPr/>
                    <a:p>
                      <a:pPr marL="68580" indent="0" algn="ctr" fontAlgn="ctr">
                        <a:lnSpc>
                          <a:spcPct val="114000"/>
                        </a:lnSpc>
                        <a:spcBef>
                          <a:spcPct val="0"/>
                        </a:spcBef>
                        <a:spcAft>
                          <a:spcPts val="1000"/>
                        </a:spcAft>
                      </a:pPr>
                      <a:r>
                        <a:rPr lang="en-US" altLang="zh-CN" sz="1400" i="0">
                          <a:solidFill>
                            <a:srgbClr val="000000"/>
                          </a:solidFill>
                          <a:latin typeface="Times New Roman" panose="02020503050405090304"/>
                          <a:ea typeface="Times New Roman" panose="02020503050405090304"/>
                        </a:rPr>
                        <a:t>0.88283</a:t>
                      </a:r>
                      <a:endParaRPr lang="en-US" altLang="zh-CN" sz="1400" i="0">
                        <a:solidFill>
                          <a:srgbClr val="000000"/>
                        </a:solidFill>
                        <a:latin typeface="Times New Roman" panose="02020503050405090304"/>
                        <a:ea typeface="Times New Roman" panose="02020503050405090304"/>
                      </a:endParaRPr>
                    </a:p>
                  </a:txBody>
                  <a:tcPr marL="0" marR="0" marT="0" marB="0" anchor="ctr" anchorCtr="0">
                    <a:lnL>
                      <a:noFill/>
                    </a:lnL>
                    <a:lnR>
                      <a:noFill/>
                    </a:lnR>
                    <a:lnT>
                      <a:noFill/>
                    </a:lnT>
                    <a:lnB>
                      <a:noFill/>
                    </a:lnB>
                    <a:noFill/>
                  </a:tcPr>
                </a:tc>
                <a:tc>
                  <a:txBody>
                    <a:bodyPr/>
                    <a:p>
                      <a:pPr marL="68580" indent="0" algn="ctr" fontAlgn="ctr">
                        <a:lnSpc>
                          <a:spcPct val="114000"/>
                        </a:lnSpc>
                        <a:spcBef>
                          <a:spcPct val="0"/>
                        </a:spcBef>
                        <a:spcAft>
                          <a:spcPts val="1000"/>
                        </a:spcAft>
                      </a:pPr>
                      <a:r>
                        <a:rPr lang="en-US" altLang="zh-CN" sz="1400" i="0">
                          <a:solidFill>
                            <a:srgbClr val="000000"/>
                          </a:solidFill>
                          <a:latin typeface="Times New Roman" panose="02020503050405090304"/>
                          <a:ea typeface="Times New Roman" panose="02020503050405090304"/>
                        </a:rPr>
                        <a:t>780.5501</a:t>
                      </a:r>
                      <a:endParaRPr lang="en-US" altLang="zh-CN" sz="1400" i="0">
                        <a:solidFill>
                          <a:srgbClr val="000000"/>
                        </a:solidFill>
                        <a:latin typeface="Times New Roman" panose="02020503050405090304"/>
                        <a:ea typeface="Times New Roman" panose="02020503050405090304"/>
                      </a:endParaRPr>
                    </a:p>
                  </a:txBody>
                  <a:tcPr marL="0" marR="0" marT="0" marB="0" anchor="ctr" anchorCtr="0">
                    <a:lnL>
                      <a:noFill/>
                    </a:lnL>
                    <a:lnR>
                      <a:noFill/>
                    </a:lnR>
                    <a:lnT>
                      <a:noFill/>
                    </a:lnT>
                    <a:lnB>
                      <a:noFill/>
                    </a:lnB>
                    <a:noFill/>
                  </a:tcPr>
                </a:tc>
                <a:tc>
                  <a:txBody>
                    <a:bodyPr/>
                    <a:p>
                      <a:pPr marL="68580" indent="0" algn="ctr" fontAlgn="ctr">
                        <a:lnSpc>
                          <a:spcPct val="114000"/>
                        </a:lnSpc>
                        <a:spcBef>
                          <a:spcPct val="0"/>
                        </a:spcBef>
                        <a:spcAft>
                          <a:spcPts val="1000"/>
                        </a:spcAft>
                      </a:pPr>
                      <a:r>
                        <a:rPr lang="en-US" altLang="zh-CN" sz="1400" i="0">
                          <a:solidFill>
                            <a:srgbClr val="000000"/>
                          </a:solidFill>
                          <a:latin typeface="Times New Roman" panose="02020503050405090304"/>
                          <a:ea typeface="Times New Roman" panose="02020503050405090304"/>
                        </a:rPr>
                        <a:t>93277.248</a:t>
                      </a:r>
                      <a:endParaRPr lang="en-US" altLang="zh-CN" sz="1400" i="0">
                        <a:solidFill>
                          <a:srgbClr val="000000"/>
                        </a:solidFill>
                        <a:latin typeface="Times New Roman" panose="02020503050405090304"/>
                        <a:ea typeface="Times New Roman" panose="02020503050405090304"/>
                      </a:endParaRPr>
                    </a:p>
                  </a:txBody>
                  <a:tcPr marL="0" marR="0" marT="0" marB="0" anchor="ctr" anchorCtr="0">
                    <a:lnL>
                      <a:noFill/>
                    </a:lnL>
                    <a:lnR>
                      <a:noFill/>
                    </a:lnR>
                    <a:lnT>
                      <a:noFill/>
                    </a:lnT>
                    <a:lnB>
                      <a:noFill/>
                    </a:lnB>
                    <a:noFill/>
                  </a:tcPr>
                </a:tc>
              </a:tr>
              <a:tr h="353060">
                <a:tc>
                  <a:txBody>
                    <a:bodyPr/>
                    <a:p>
                      <a:pPr marL="68580" indent="0" algn="ctr">
                        <a:lnSpc>
                          <a:spcPct val="114000"/>
                        </a:lnSpc>
                        <a:spcBef>
                          <a:spcPct val="0"/>
                        </a:spcBef>
                        <a:spcAft>
                          <a:spcPct val="0"/>
                        </a:spcAft>
                      </a:pPr>
                      <a:r>
                        <a:rPr lang="en-US" altLang="zh-CN" sz="1200">
                          <a:latin typeface="Times New Roman" panose="02020503050405090304"/>
                          <a:ea typeface="等线" panose="020F0502020204030204"/>
                        </a:rPr>
                        <a:t> </a:t>
                      </a:r>
                      <a:endParaRPr lang="en-US" altLang="zh-CN" sz="1200">
                        <a:latin typeface="Times New Roman" panose="02020503050405090304"/>
                        <a:ea typeface="等线" panose="020F0502020204030204"/>
                      </a:endParaRPr>
                    </a:p>
                  </a:txBody>
                  <a:tcPr marL="0" marR="0" marT="0" marB="0" anchor="t" anchorCtr="0">
                    <a:lnL>
                      <a:noFill/>
                    </a:lnL>
                    <a:lnR w="6350" cap="flat" cmpd="sng">
                      <a:solidFill>
                        <a:srgbClr val="000008"/>
                      </a:solidFill>
                      <a:prstDash val="solid"/>
                      <a:headEnd type="none" w="med" len="med"/>
                      <a:tailEnd type="none" w="med" len="med"/>
                    </a:lnR>
                    <a:lnT>
                      <a:noFill/>
                    </a:lnT>
                    <a:lnB>
                      <a:noFill/>
                    </a:lnB>
                    <a:noFill/>
                  </a:tcPr>
                </a:tc>
                <a:tc>
                  <a:txBody>
                    <a:bodyPr/>
                    <a:p>
                      <a:pPr marL="68580" indent="0" algn="ctr">
                        <a:lnSpc>
                          <a:spcPct val="114000"/>
                        </a:lnSpc>
                        <a:spcBef>
                          <a:spcPct val="0"/>
                        </a:spcBef>
                        <a:spcAft>
                          <a:spcPct val="0"/>
                        </a:spcAft>
                      </a:pPr>
                      <a:r>
                        <a:rPr lang="en-US" altLang="zh-CN" sz="1200">
                          <a:latin typeface="Times New Roman" panose="02020503050405090304"/>
                          <a:ea typeface="Times New Roman" panose="02020503050405090304"/>
                        </a:rPr>
                        <a:t>Informer</a:t>
                      </a:r>
                      <a:r>
                        <a:rPr lang="en-US" altLang="zh-CN" sz="1200">
                          <a:latin typeface="Times New Roman" panose="02020503050405090304"/>
                          <a:ea typeface="等线" panose="020F0502020204030204"/>
                        </a:rPr>
                        <a:t>L1</a:t>
                      </a:r>
                      <a:endParaRPr lang="en-US" altLang="zh-CN" sz="1200">
                        <a:latin typeface="Times New Roman" panose="02020503050405090304"/>
                        <a:ea typeface="等线" panose="020F0502020204030204"/>
                      </a:endParaRPr>
                    </a:p>
                  </a:txBody>
                  <a:tcPr marL="0" marR="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a:noFill/>
                    </a:lnT>
                    <a:lnB>
                      <a:noFill/>
                    </a:lnB>
                    <a:noFill/>
                  </a:tcPr>
                </a:tc>
                <a:tc>
                  <a:txBody>
                    <a:bodyPr/>
                    <a:p>
                      <a:pPr marL="68580" indent="0" algn="ctr" fontAlgn="ctr">
                        <a:lnSpc>
                          <a:spcPct val="114000"/>
                        </a:lnSpc>
                        <a:spcBef>
                          <a:spcPct val="0"/>
                        </a:spcBef>
                        <a:spcAft>
                          <a:spcPts val="1000"/>
                        </a:spcAft>
                      </a:pPr>
                      <a:r>
                        <a:rPr lang="en-US" altLang="zh-CN" sz="1400" i="0">
                          <a:solidFill>
                            <a:srgbClr val="000000"/>
                          </a:solidFill>
                          <a:latin typeface="Times New Roman" panose="02020503050405090304"/>
                          <a:ea typeface="Times New Roman" panose="02020503050405090304"/>
                        </a:rPr>
                        <a:t>0.010598</a:t>
                      </a:r>
                      <a:endParaRPr lang="en-US" altLang="zh-CN" sz="1400" i="0">
                        <a:solidFill>
                          <a:srgbClr val="000000"/>
                        </a:solidFill>
                        <a:latin typeface="Times New Roman" panose="02020503050405090304"/>
                        <a:ea typeface="Times New Roman" panose="02020503050405090304"/>
                      </a:endParaRPr>
                    </a:p>
                  </a:txBody>
                  <a:tcPr marL="0" marR="0" marT="0" marB="0" anchor="ctr" anchorCtr="0">
                    <a:lnL w="6350" cap="flat" cmpd="sng">
                      <a:solidFill>
                        <a:srgbClr val="000008"/>
                      </a:solidFill>
                      <a:prstDash val="solid"/>
                      <a:headEnd type="none" w="med" len="med"/>
                      <a:tailEnd type="none" w="med" len="med"/>
                    </a:lnL>
                    <a:lnR>
                      <a:noFill/>
                    </a:lnR>
                    <a:lnT>
                      <a:noFill/>
                    </a:lnT>
                    <a:lnB>
                      <a:noFill/>
                    </a:lnB>
                    <a:noFill/>
                  </a:tcPr>
                </a:tc>
                <a:tc>
                  <a:txBody>
                    <a:bodyPr/>
                    <a:p>
                      <a:pPr marL="68580" indent="0" algn="ctr" fontAlgn="ctr">
                        <a:lnSpc>
                          <a:spcPct val="114000"/>
                        </a:lnSpc>
                        <a:spcBef>
                          <a:spcPct val="0"/>
                        </a:spcBef>
                        <a:spcAft>
                          <a:spcPts val="1000"/>
                        </a:spcAft>
                      </a:pPr>
                      <a:r>
                        <a:rPr lang="en-US" altLang="zh-CN" sz="1400" i="0">
                          <a:solidFill>
                            <a:srgbClr val="000000"/>
                          </a:solidFill>
                          <a:latin typeface="Times New Roman" panose="02020503050405090304"/>
                          <a:ea typeface="Times New Roman" panose="02020503050405090304"/>
                        </a:rPr>
                        <a:t>0.959722</a:t>
                      </a:r>
                      <a:endParaRPr lang="en-US" altLang="zh-CN" sz="1400" i="0">
                        <a:solidFill>
                          <a:srgbClr val="000000"/>
                        </a:solidFill>
                        <a:latin typeface="Times New Roman" panose="02020503050405090304"/>
                        <a:ea typeface="Times New Roman" panose="02020503050405090304"/>
                      </a:endParaRPr>
                    </a:p>
                  </a:txBody>
                  <a:tcPr marL="0" marR="0" marT="0" marB="0" anchor="ctr" anchorCtr="0">
                    <a:lnL>
                      <a:noFill/>
                    </a:lnL>
                    <a:lnR>
                      <a:noFill/>
                    </a:lnR>
                    <a:lnT>
                      <a:noFill/>
                    </a:lnT>
                    <a:lnB>
                      <a:noFill/>
                    </a:lnB>
                    <a:noFill/>
                  </a:tcPr>
                </a:tc>
                <a:tc>
                  <a:txBody>
                    <a:bodyPr/>
                    <a:p>
                      <a:pPr marL="68580" indent="0" algn="ctr" fontAlgn="ctr">
                        <a:lnSpc>
                          <a:spcPct val="114000"/>
                        </a:lnSpc>
                        <a:spcBef>
                          <a:spcPct val="0"/>
                        </a:spcBef>
                        <a:spcAft>
                          <a:spcPts val="1000"/>
                        </a:spcAft>
                      </a:pPr>
                      <a:r>
                        <a:rPr lang="en-US" altLang="zh-CN" sz="1400" i="0">
                          <a:solidFill>
                            <a:srgbClr val="000000"/>
                          </a:solidFill>
                          <a:latin typeface="Times New Roman" panose="02020503050405090304"/>
                          <a:ea typeface="Times New Roman" panose="02020503050405090304"/>
                        </a:rPr>
                        <a:t>780.5501</a:t>
                      </a:r>
                      <a:endParaRPr lang="en-US" altLang="zh-CN" sz="1400" i="0">
                        <a:solidFill>
                          <a:srgbClr val="000000"/>
                        </a:solidFill>
                        <a:latin typeface="Times New Roman" panose="02020503050405090304"/>
                        <a:ea typeface="Times New Roman" panose="02020503050405090304"/>
                      </a:endParaRPr>
                    </a:p>
                  </a:txBody>
                  <a:tcPr marL="0" marR="0" marT="0" marB="0" anchor="ctr" anchorCtr="0">
                    <a:lnL>
                      <a:noFill/>
                    </a:lnL>
                    <a:lnR>
                      <a:noFill/>
                    </a:lnR>
                    <a:lnT>
                      <a:noFill/>
                    </a:lnT>
                    <a:lnB>
                      <a:noFill/>
                    </a:lnB>
                    <a:noFill/>
                  </a:tcPr>
                </a:tc>
                <a:tc>
                  <a:txBody>
                    <a:bodyPr/>
                    <a:p>
                      <a:pPr marL="68580" indent="0" algn="ctr" fontAlgn="ctr">
                        <a:lnSpc>
                          <a:spcPct val="114000"/>
                        </a:lnSpc>
                        <a:spcBef>
                          <a:spcPct val="0"/>
                        </a:spcBef>
                        <a:spcAft>
                          <a:spcPts val="1000"/>
                        </a:spcAft>
                      </a:pPr>
                      <a:r>
                        <a:rPr lang="en-US" altLang="zh-CN" sz="1400" i="0">
                          <a:solidFill>
                            <a:srgbClr val="000000"/>
                          </a:solidFill>
                          <a:latin typeface="Times New Roman" panose="02020503050405090304"/>
                          <a:ea typeface="Times New Roman" panose="02020503050405090304"/>
                        </a:rPr>
                        <a:t>93277.248</a:t>
                      </a:r>
                      <a:endParaRPr lang="en-US" altLang="zh-CN" sz="1400" i="0">
                        <a:solidFill>
                          <a:srgbClr val="000000"/>
                        </a:solidFill>
                        <a:latin typeface="Times New Roman" panose="02020503050405090304"/>
                        <a:ea typeface="Times New Roman" panose="02020503050405090304"/>
                      </a:endParaRPr>
                    </a:p>
                  </a:txBody>
                  <a:tcPr marL="0" marR="0" marT="0" marB="0" anchor="ctr" anchorCtr="0">
                    <a:lnL>
                      <a:noFill/>
                    </a:lnL>
                    <a:lnR>
                      <a:noFill/>
                    </a:lnR>
                    <a:lnT>
                      <a:noFill/>
                    </a:lnT>
                    <a:lnB>
                      <a:noFill/>
                    </a:lnB>
                    <a:noFill/>
                  </a:tcPr>
                </a:tc>
              </a:tr>
              <a:tr h="251460">
                <a:tc>
                  <a:txBody>
                    <a:bodyPr/>
                    <a:p>
                      <a:pPr marL="68580" indent="0" algn="ctr">
                        <a:lnSpc>
                          <a:spcPct val="114000"/>
                        </a:lnSpc>
                        <a:spcBef>
                          <a:spcPct val="0"/>
                        </a:spcBef>
                        <a:spcAft>
                          <a:spcPct val="0"/>
                        </a:spcAft>
                      </a:pPr>
                      <a:r>
                        <a:rPr lang="en-US" altLang="zh-CN" sz="1200">
                          <a:latin typeface="Times New Roman" panose="02020503050405090304"/>
                          <a:ea typeface="等线" panose="020F0502020204030204"/>
                        </a:rPr>
                        <a:t> </a:t>
                      </a:r>
                      <a:endParaRPr lang="en-US" altLang="zh-CN" sz="1200">
                        <a:latin typeface="Times New Roman" panose="02020503050405090304"/>
                        <a:ea typeface="等线" panose="020F0502020204030204"/>
                      </a:endParaRPr>
                    </a:p>
                  </a:txBody>
                  <a:tcPr marL="0" marR="0" marT="0" marB="0" anchor="t" anchorCtr="0">
                    <a:lnL>
                      <a:noFill/>
                    </a:lnL>
                    <a:lnR w="6350" cap="flat" cmpd="sng">
                      <a:solidFill>
                        <a:srgbClr val="000008"/>
                      </a:solidFill>
                      <a:prstDash val="solid"/>
                      <a:headEnd type="none" w="med" len="med"/>
                      <a:tailEnd type="none" w="med" len="med"/>
                    </a:lnR>
                    <a:lnT>
                      <a:noFill/>
                    </a:lnT>
                    <a:lnB w="6350" cap="flat" cmpd="sng">
                      <a:solidFill>
                        <a:srgbClr val="000008"/>
                      </a:solidFill>
                      <a:prstDash val="solid"/>
                      <a:headEnd type="none" w="med" len="med"/>
                      <a:tailEnd type="none" w="med" len="med"/>
                    </a:lnB>
                    <a:noFill/>
                  </a:tcPr>
                </a:tc>
                <a:tc>
                  <a:txBody>
                    <a:bodyPr/>
                    <a:p>
                      <a:pPr marL="68580" indent="0" algn="ctr">
                        <a:lnSpc>
                          <a:spcPct val="114000"/>
                        </a:lnSpc>
                        <a:spcBef>
                          <a:spcPct val="0"/>
                        </a:spcBef>
                        <a:spcAft>
                          <a:spcPct val="0"/>
                        </a:spcAft>
                      </a:pPr>
                      <a:r>
                        <a:rPr lang="en-US" altLang="zh-CN" sz="1200">
                          <a:latin typeface="Times New Roman" panose="02020503050405090304"/>
                          <a:ea typeface="Times New Roman" panose="02020503050405090304"/>
                        </a:rPr>
                        <a:t>Informer</a:t>
                      </a:r>
                      <a:r>
                        <a:rPr lang="en-US" altLang="zh-CN" sz="1200">
                          <a:latin typeface="Times New Roman" panose="02020503050405090304"/>
                          <a:ea typeface="等线" panose="020F0502020204030204"/>
                        </a:rPr>
                        <a:t>L2</a:t>
                      </a:r>
                      <a:endParaRPr lang="en-US" altLang="zh-CN" sz="1200">
                        <a:latin typeface="Times New Roman" panose="02020503050405090304"/>
                        <a:ea typeface="等线" panose="020F0502020204030204"/>
                      </a:endParaRPr>
                    </a:p>
                  </a:txBody>
                  <a:tcPr marL="0" marR="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a:noFill/>
                    </a:lnT>
                    <a:lnB w="6350" cap="flat" cmpd="sng">
                      <a:solidFill>
                        <a:srgbClr val="000008"/>
                      </a:solidFill>
                      <a:prstDash val="solid"/>
                      <a:headEnd type="none" w="med" len="med"/>
                      <a:tailEnd type="none" w="med" len="med"/>
                    </a:lnB>
                    <a:noFill/>
                  </a:tcPr>
                </a:tc>
                <a:tc>
                  <a:txBody>
                    <a:bodyPr/>
                    <a:p>
                      <a:pPr marL="68580" indent="0" algn="ctr" fontAlgn="ctr">
                        <a:lnSpc>
                          <a:spcPct val="114000"/>
                        </a:lnSpc>
                        <a:spcBef>
                          <a:spcPct val="0"/>
                        </a:spcBef>
                        <a:spcAft>
                          <a:spcPts val="1000"/>
                        </a:spcAft>
                      </a:pPr>
                      <a:r>
                        <a:rPr lang="en-US" altLang="zh-CN" sz="1400" i="0">
                          <a:solidFill>
                            <a:srgbClr val="000000"/>
                          </a:solidFill>
                          <a:latin typeface="Times New Roman" panose="02020503050405090304"/>
                          <a:ea typeface="Times New Roman" panose="02020503050405090304"/>
                        </a:rPr>
                        <a:t>0.038003</a:t>
                      </a:r>
                      <a:endParaRPr lang="en-US" altLang="zh-CN" sz="1400" i="0">
                        <a:solidFill>
                          <a:srgbClr val="000000"/>
                        </a:solidFill>
                        <a:latin typeface="Times New Roman" panose="02020503050405090304"/>
                        <a:ea typeface="Times New Roman" panose="02020503050405090304"/>
                      </a:endParaRPr>
                    </a:p>
                  </a:txBody>
                  <a:tcPr marL="0" marR="0" marT="0" marB="0" anchor="ctr" anchorCtr="0">
                    <a:lnL w="6350" cap="flat" cmpd="sng">
                      <a:solidFill>
                        <a:srgbClr val="000008"/>
                      </a:solidFill>
                      <a:prstDash val="solid"/>
                      <a:headEnd type="none" w="med" len="med"/>
                      <a:tailEnd type="none" w="med" len="med"/>
                    </a:lnL>
                    <a:lnR>
                      <a:noFill/>
                    </a:lnR>
                    <a:lnT>
                      <a:noFill/>
                    </a:lnT>
                    <a:lnB w="6350" cap="flat" cmpd="sng">
                      <a:solidFill>
                        <a:srgbClr val="000008"/>
                      </a:solidFill>
                      <a:prstDash val="solid"/>
                      <a:headEnd type="none" w="med" len="med"/>
                      <a:tailEnd type="none" w="med" len="med"/>
                    </a:lnB>
                    <a:noFill/>
                  </a:tcPr>
                </a:tc>
                <a:tc>
                  <a:txBody>
                    <a:bodyPr/>
                    <a:p>
                      <a:pPr marL="68580" indent="0" algn="ctr" fontAlgn="ctr">
                        <a:lnSpc>
                          <a:spcPct val="114000"/>
                        </a:lnSpc>
                        <a:spcBef>
                          <a:spcPct val="0"/>
                        </a:spcBef>
                        <a:spcAft>
                          <a:spcPts val="1000"/>
                        </a:spcAft>
                      </a:pPr>
                      <a:r>
                        <a:rPr lang="en-US" altLang="zh-CN" sz="1400" i="0">
                          <a:solidFill>
                            <a:srgbClr val="000000"/>
                          </a:solidFill>
                          <a:latin typeface="Times New Roman" panose="02020503050405090304"/>
                          <a:ea typeface="Times New Roman" panose="02020503050405090304"/>
                        </a:rPr>
                        <a:t>0.916828</a:t>
                      </a:r>
                      <a:endParaRPr lang="en-US" altLang="zh-CN" sz="1400" i="0">
                        <a:solidFill>
                          <a:srgbClr val="000000"/>
                        </a:solidFill>
                        <a:latin typeface="Times New Roman" panose="02020503050405090304"/>
                        <a:ea typeface="Times New Roman" panose="02020503050405090304"/>
                      </a:endParaRPr>
                    </a:p>
                  </a:txBody>
                  <a:tcPr marL="0" marR="0" marT="0" marB="0" anchor="ctr" anchorCtr="0">
                    <a:lnL>
                      <a:noFill/>
                    </a:lnL>
                    <a:lnR>
                      <a:noFill/>
                    </a:lnR>
                    <a:lnT>
                      <a:noFill/>
                    </a:lnT>
                    <a:lnB w="6350" cap="flat" cmpd="sng">
                      <a:solidFill>
                        <a:srgbClr val="000008"/>
                      </a:solidFill>
                      <a:prstDash val="solid"/>
                      <a:headEnd type="none" w="med" len="med"/>
                      <a:tailEnd type="none" w="med" len="med"/>
                    </a:lnB>
                    <a:noFill/>
                  </a:tcPr>
                </a:tc>
                <a:tc>
                  <a:txBody>
                    <a:bodyPr/>
                    <a:p>
                      <a:pPr marL="68580" indent="0" algn="ctr" fontAlgn="ctr">
                        <a:lnSpc>
                          <a:spcPct val="114000"/>
                        </a:lnSpc>
                        <a:spcBef>
                          <a:spcPct val="0"/>
                        </a:spcBef>
                        <a:spcAft>
                          <a:spcPts val="1000"/>
                        </a:spcAft>
                      </a:pPr>
                      <a:r>
                        <a:rPr lang="en-US" altLang="zh-CN" sz="1400" i="0">
                          <a:solidFill>
                            <a:srgbClr val="000000"/>
                          </a:solidFill>
                          <a:latin typeface="Times New Roman" panose="02020503050405090304"/>
                          <a:ea typeface="Times New Roman" panose="02020503050405090304"/>
                        </a:rPr>
                        <a:t>780.5501</a:t>
                      </a:r>
                      <a:endParaRPr lang="en-US" altLang="zh-CN" sz="1400" i="0">
                        <a:solidFill>
                          <a:srgbClr val="000000"/>
                        </a:solidFill>
                        <a:latin typeface="Times New Roman" panose="02020503050405090304"/>
                        <a:ea typeface="Times New Roman" panose="02020503050405090304"/>
                      </a:endParaRPr>
                    </a:p>
                  </a:txBody>
                  <a:tcPr marL="0" marR="0" marT="0" marB="0" anchor="ctr" anchorCtr="0">
                    <a:lnL>
                      <a:noFill/>
                    </a:lnL>
                    <a:lnR>
                      <a:noFill/>
                    </a:lnR>
                    <a:lnT>
                      <a:noFill/>
                    </a:lnT>
                    <a:lnB w="6350" cap="flat" cmpd="sng">
                      <a:solidFill>
                        <a:srgbClr val="000008"/>
                      </a:solidFill>
                      <a:prstDash val="solid"/>
                      <a:headEnd type="none" w="med" len="med"/>
                      <a:tailEnd type="none" w="med" len="med"/>
                    </a:lnB>
                    <a:noFill/>
                  </a:tcPr>
                </a:tc>
                <a:tc>
                  <a:txBody>
                    <a:bodyPr/>
                    <a:p>
                      <a:pPr marL="68580" indent="0" algn="ctr" fontAlgn="ctr">
                        <a:lnSpc>
                          <a:spcPct val="114000"/>
                        </a:lnSpc>
                        <a:spcBef>
                          <a:spcPct val="0"/>
                        </a:spcBef>
                        <a:spcAft>
                          <a:spcPts val="1000"/>
                        </a:spcAft>
                      </a:pPr>
                      <a:r>
                        <a:rPr lang="en-US" altLang="zh-CN" sz="1400" i="0">
                          <a:solidFill>
                            <a:srgbClr val="000000"/>
                          </a:solidFill>
                          <a:latin typeface="Times New Roman" panose="02020503050405090304"/>
                          <a:ea typeface="Times New Roman" panose="02020503050405090304"/>
                        </a:rPr>
                        <a:t>93277.248</a:t>
                      </a:r>
                      <a:endParaRPr lang="en-US" altLang="zh-CN" sz="1400" i="0">
                        <a:solidFill>
                          <a:srgbClr val="000000"/>
                        </a:solidFill>
                        <a:latin typeface="Times New Roman" panose="02020503050405090304"/>
                        <a:ea typeface="Times New Roman" panose="02020503050405090304"/>
                      </a:endParaRPr>
                    </a:p>
                  </a:txBody>
                  <a:tcPr marL="0" marR="0" marT="0" marB="0" anchor="ctr" anchorCtr="0">
                    <a:lnL>
                      <a:noFill/>
                    </a:lnL>
                    <a:lnR>
                      <a:noFill/>
                    </a:lnR>
                    <a:lnT>
                      <a:noFill/>
                    </a:lnT>
                    <a:lnB w="6350" cap="flat" cmpd="sng">
                      <a:solidFill>
                        <a:srgbClr val="000008"/>
                      </a:solidFill>
                      <a:prstDash val="solid"/>
                      <a:headEnd type="none" w="med" len="med"/>
                      <a:tailEnd type="none" w="med" len="med"/>
                    </a:lnB>
                    <a:noFill/>
                  </a:tcPr>
                </a:tc>
              </a:tr>
              <a:tr h="252095">
                <a:tc>
                  <a:txBody>
                    <a:bodyPr/>
                    <a:p>
                      <a:pPr marL="68580" indent="0" algn="ctr">
                        <a:lnSpc>
                          <a:spcPct val="114000"/>
                        </a:lnSpc>
                        <a:spcBef>
                          <a:spcPct val="0"/>
                        </a:spcBef>
                        <a:spcAft>
                          <a:spcPct val="0"/>
                        </a:spcAft>
                      </a:pPr>
                      <a:r>
                        <a:rPr lang="en-US" altLang="zh-CN" sz="1200">
                          <a:latin typeface="Times New Roman" panose="02020503050405090304"/>
                          <a:ea typeface="等线" panose="020F0502020204030204"/>
                        </a:rPr>
                        <a:t> </a:t>
                      </a:r>
                      <a:endParaRPr lang="en-US" altLang="zh-CN" sz="1200">
                        <a:latin typeface="Times New Roman" panose="02020503050405090304"/>
                        <a:ea typeface="等线" panose="020F0502020204030204"/>
                      </a:endParaRPr>
                    </a:p>
                  </a:txBody>
                  <a:tcPr marL="0" marR="0" marT="0" marB="0" anchor="t" anchorCtr="0">
                    <a:lnL>
                      <a:noFill/>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a:noFill/>
                    </a:lnB>
                    <a:noFill/>
                  </a:tcPr>
                </a:tc>
                <a:tc>
                  <a:txBody>
                    <a:bodyPr/>
                    <a:p>
                      <a:pPr marL="68580" indent="0" algn="ctr">
                        <a:lnSpc>
                          <a:spcPct val="114000"/>
                        </a:lnSpc>
                        <a:spcBef>
                          <a:spcPct val="0"/>
                        </a:spcBef>
                        <a:spcAft>
                          <a:spcPct val="0"/>
                        </a:spcAft>
                      </a:pPr>
                      <a:r>
                        <a:rPr lang="en-US" altLang="zh-CN" sz="1200">
                          <a:latin typeface="Times New Roman" panose="02020503050405090304"/>
                          <a:ea typeface="Times New Roman" panose="02020503050405090304"/>
                        </a:rPr>
                        <a:t>Transformer</a:t>
                      </a:r>
                      <a:endParaRPr lang="en-US" altLang="zh-CN" sz="1200">
                        <a:latin typeface="Times New Roman" panose="02020503050405090304"/>
                        <a:ea typeface="Times New Roman" panose="02020503050405090304"/>
                      </a:endParaRPr>
                    </a:p>
                  </a:txBody>
                  <a:tcPr marL="0" marR="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a:noFill/>
                    </a:lnB>
                    <a:noFill/>
                  </a:tcPr>
                </a:tc>
                <a:tc>
                  <a:txBody>
                    <a:bodyPr/>
                    <a:p>
                      <a:pPr marL="68580" indent="0" algn="ctr" fontAlgn="ctr">
                        <a:lnSpc>
                          <a:spcPct val="114000"/>
                        </a:lnSpc>
                        <a:spcBef>
                          <a:spcPct val="0"/>
                        </a:spcBef>
                        <a:spcAft>
                          <a:spcPts val="1000"/>
                        </a:spcAft>
                      </a:pPr>
                      <a:r>
                        <a:rPr lang="en-US" altLang="zh-CN" sz="1400" i="0">
                          <a:solidFill>
                            <a:srgbClr val="000000"/>
                          </a:solidFill>
                          <a:latin typeface="Times New Roman" panose="02020503050405090304"/>
                          <a:ea typeface="Times New Roman" panose="02020503050405090304"/>
                        </a:rPr>
                        <a:t>0.34033</a:t>
                      </a:r>
                      <a:endParaRPr lang="en-US" altLang="zh-CN" sz="1400" i="0">
                        <a:solidFill>
                          <a:srgbClr val="000000"/>
                        </a:solidFill>
                        <a:latin typeface="Times New Roman" panose="02020503050405090304"/>
                        <a:ea typeface="Times New Roman" panose="02020503050405090304"/>
                      </a:endParaRPr>
                    </a:p>
                  </a:txBody>
                  <a:tcPr marL="0" marR="0" marT="0" marB="0" anchor="ctr" anchorCtr="0">
                    <a:lnL w="6350" cap="flat" cmpd="sng">
                      <a:solidFill>
                        <a:srgbClr val="000008"/>
                      </a:solidFill>
                      <a:prstDash val="solid"/>
                      <a:headEnd type="none" w="med" len="med"/>
                      <a:tailEnd type="none" w="med" len="med"/>
                    </a:lnL>
                    <a:lnR>
                      <a:noFill/>
                    </a:lnR>
                    <a:lnT w="6350" cap="flat" cmpd="sng">
                      <a:solidFill>
                        <a:srgbClr val="000008"/>
                      </a:solidFill>
                      <a:prstDash val="solid"/>
                      <a:headEnd type="none" w="med" len="med"/>
                      <a:tailEnd type="none" w="med" len="med"/>
                    </a:lnT>
                    <a:lnB>
                      <a:noFill/>
                    </a:lnB>
                    <a:noFill/>
                  </a:tcPr>
                </a:tc>
                <a:tc>
                  <a:txBody>
                    <a:bodyPr/>
                    <a:p>
                      <a:pPr marL="68580" indent="0" algn="ctr" fontAlgn="ctr">
                        <a:lnSpc>
                          <a:spcPct val="114000"/>
                        </a:lnSpc>
                        <a:spcBef>
                          <a:spcPct val="0"/>
                        </a:spcBef>
                        <a:spcAft>
                          <a:spcPts val="1000"/>
                        </a:spcAft>
                      </a:pPr>
                      <a:r>
                        <a:rPr lang="en-US" altLang="zh-CN" sz="1400" i="0">
                          <a:solidFill>
                            <a:srgbClr val="000000"/>
                          </a:solidFill>
                          <a:latin typeface="Times New Roman" panose="02020503050405090304"/>
                          <a:ea typeface="Times New Roman" panose="02020503050405090304"/>
                        </a:rPr>
                        <a:t>0.599166</a:t>
                      </a:r>
                      <a:endParaRPr lang="en-US" altLang="zh-CN" sz="1400" i="0">
                        <a:solidFill>
                          <a:srgbClr val="000000"/>
                        </a:solidFill>
                        <a:latin typeface="Times New Roman" panose="02020503050405090304"/>
                        <a:ea typeface="Times New Roman" panose="02020503050405090304"/>
                      </a:endParaRPr>
                    </a:p>
                  </a:txBody>
                  <a:tcPr marL="0" marR="0" marT="0" marB="0" anchor="ctr" anchorCtr="0">
                    <a:lnL>
                      <a:noFill/>
                    </a:lnL>
                    <a:lnR>
                      <a:noFill/>
                    </a:lnR>
                    <a:lnT w="6350" cap="flat" cmpd="sng">
                      <a:solidFill>
                        <a:srgbClr val="000008"/>
                      </a:solidFill>
                      <a:prstDash val="solid"/>
                      <a:headEnd type="none" w="med" len="med"/>
                      <a:tailEnd type="none" w="med" len="med"/>
                    </a:lnT>
                    <a:lnB>
                      <a:noFill/>
                    </a:lnB>
                    <a:noFill/>
                  </a:tcPr>
                </a:tc>
                <a:tc>
                  <a:txBody>
                    <a:bodyPr/>
                    <a:p>
                      <a:pPr marL="68580" indent="0" algn="ctr" fontAlgn="ctr">
                        <a:lnSpc>
                          <a:spcPct val="114000"/>
                        </a:lnSpc>
                        <a:spcBef>
                          <a:spcPct val="0"/>
                        </a:spcBef>
                        <a:spcAft>
                          <a:spcPts val="1000"/>
                        </a:spcAft>
                      </a:pPr>
                      <a:r>
                        <a:rPr lang="en-US" altLang="zh-CN" sz="1400" i="0">
                          <a:solidFill>
                            <a:srgbClr val="000000"/>
                          </a:solidFill>
                          <a:latin typeface="Times New Roman" panose="02020503050405090304"/>
                          <a:ea typeface="Times New Roman" panose="02020503050405090304"/>
                        </a:rPr>
                        <a:t>806.8301</a:t>
                      </a:r>
                      <a:endParaRPr lang="en-US" altLang="zh-CN" sz="1400" i="0">
                        <a:solidFill>
                          <a:srgbClr val="000000"/>
                        </a:solidFill>
                        <a:latin typeface="Times New Roman" panose="02020503050405090304"/>
                        <a:ea typeface="Times New Roman" panose="02020503050405090304"/>
                      </a:endParaRPr>
                    </a:p>
                  </a:txBody>
                  <a:tcPr marL="0" marR="0" marT="0" marB="0" anchor="ctr" anchorCtr="0">
                    <a:lnL>
                      <a:noFill/>
                    </a:lnL>
                    <a:lnR>
                      <a:noFill/>
                    </a:lnR>
                    <a:lnT w="6350" cap="flat" cmpd="sng">
                      <a:solidFill>
                        <a:srgbClr val="000008"/>
                      </a:solidFill>
                      <a:prstDash val="solid"/>
                      <a:headEnd type="none" w="med" len="med"/>
                      <a:tailEnd type="none" w="med" len="med"/>
                    </a:lnT>
                    <a:lnB>
                      <a:noFill/>
                    </a:lnB>
                    <a:noFill/>
                  </a:tcPr>
                </a:tc>
                <a:tc>
                  <a:txBody>
                    <a:bodyPr/>
                    <a:p>
                      <a:pPr marL="68580" indent="0" algn="ctr" fontAlgn="ctr">
                        <a:lnSpc>
                          <a:spcPct val="114000"/>
                        </a:lnSpc>
                        <a:spcBef>
                          <a:spcPct val="0"/>
                        </a:spcBef>
                        <a:spcAft>
                          <a:spcPts val="1000"/>
                        </a:spcAft>
                      </a:pPr>
                      <a:r>
                        <a:rPr lang="en-US" altLang="zh-CN" sz="1400" i="0">
                          <a:solidFill>
                            <a:srgbClr val="000000"/>
                          </a:solidFill>
                          <a:latin typeface="Times New Roman" panose="02020503050405090304"/>
                          <a:ea typeface="Times New Roman" panose="02020503050405090304"/>
                        </a:rPr>
                        <a:t>80688.192</a:t>
                      </a:r>
                      <a:endParaRPr lang="en-US" altLang="zh-CN" sz="1400" i="0">
                        <a:solidFill>
                          <a:srgbClr val="000000"/>
                        </a:solidFill>
                        <a:latin typeface="Times New Roman" panose="02020503050405090304"/>
                        <a:ea typeface="Times New Roman" panose="02020503050405090304"/>
                      </a:endParaRPr>
                    </a:p>
                  </a:txBody>
                  <a:tcPr marL="0" marR="0" marT="0" marB="0" anchor="ctr" anchorCtr="0">
                    <a:lnL>
                      <a:noFill/>
                    </a:lnL>
                    <a:lnR>
                      <a:noFill/>
                    </a:lnR>
                    <a:lnT w="6350" cap="flat" cmpd="sng">
                      <a:solidFill>
                        <a:srgbClr val="000008"/>
                      </a:solidFill>
                      <a:prstDash val="solid"/>
                      <a:headEnd type="none" w="med" len="med"/>
                      <a:tailEnd type="none" w="med" len="med"/>
                    </a:lnT>
                    <a:lnB>
                      <a:noFill/>
                    </a:lnB>
                    <a:noFill/>
                  </a:tcPr>
                </a:tc>
              </a:tr>
              <a:tr h="252095">
                <a:tc>
                  <a:txBody>
                    <a:bodyPr/>
                    <a:p>
                      <a:pPr marL="68580" indent="0" algn="ctr">
                        <a:lnSpc>
                          <a:spcPct val="114000"/>
                        </a:lnSpc>
                        <a:spcBef>
                          <a:spcPct val="0"/>
                        </a:spcBef>
                        <a:spcAft>
                          <a:spcPct val="0"/>
                        </a:spcAft>
                      </a:pPr>
                      <a:r>
                        <a:rPr lang="en-US" altLang="zh-CN" sz="1200">
                          <a:latin typeface="Times New Roman" panose="02020503050405090304"/>
                          <a:ea typeface="等线" panose="020F0502020204030204"/>
                        </a:rPr>
                        <a:t> </a:t>
                      </a:r>
                      <a:endParaRPr lang="en-US" altLang="zh-CN" sz="1200">
                        <a:latin typeface="Times New Roman" panose="02020503050405090304"/>
                        <a:ea typeface="等线" panose="020F0502020204030204"/>
                      </a:endParaRPr>
                    </a:p>
                  </a:txBody>
                  <a:tcPr marL="0" marR="0" marT="0" marB="0" anchor="t" anchorCtr="0">
                    <a:lnL>
                      <a:noFill/>
                    </a:lnL>
                    <a:lnR w="6350" cap="flat" cmpd="sng">
                      <a:solidFill>
                        <a:srgbClr val="000008"/>
                      </a:solidFill>
                      <a:prstDash val="solid"/>
                      <a:headEnd type="none" w="med" len="med"/>
                      <a:tailEnd type="none" w="med" len="med"/>
                    </a:lnR>
                    <a:lnT>
                      <a:noFill/>
                    </a:lnT>
                    <a:lnB>
                      <a:noFill/>
                    </a:lnB>
                    <a:noFill/>
                  </a:tcPr>
                </a:tc>
                <a:tc>
                  <a:txBody>
                    <a:bodyPr/>
                    <a:p>
                      <a:pPr marL="68580" indent="0" algn="ctr">
                        <a:lnSpc>
                          <a:spcPct val="114000"/>
                        </a:lnSpc>
                        <a:spcBef>
                          <a:spcPct val="0"/>
                        </a:spcBef>
                        <a:spcAft>
                          <a:spcPct val="0"/>
                        </a:spcAft>
                      </a:pPr>
                      <a:r>
                        <a:rPr lang="en-US" altLang="zh-CN" sz="1200">
                          <a:latin typeface="Times New Roman" panose="02020503050405090304"/>
                          <a:ea typeface="Times New Roman" panose="02020503050405090304"/>
                        </a:rPr>
                        <a:t>TransformerL</a:t>
                      </a:r>
                      <a:r>
                        <a:rPr lang="en-US" altLang="zh-CN" sz="1200">
                          <a:latin typeface="Times New Roman" panose="02020503050405090304"/>
                          <a:ea typeface="等线" panose="020F0502020204030204"/>
                        </a:rPr>
                        <a:t>1</a:t>
                      </a:r>
                      <a:endParaRPr lang="en-US" altLang="zh-CN" sz="1200">
                        <a:latin typeface="Times New Roman" panose="02020503050405090304"/>
                        <a:ea typeface="等线" panose="020F0502020204030204"/>
                      </a:endParaRPr>
                    </a:p>
                  </a:txBody>
                  <a:tcPr marL="0" marR="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a:noFill/>
                    </a:lnT>
                    <a:lnB>
                      <a:noFill/>
                    </a:lnB>
                    <a:noFill/>
                  </a:tcPr>
                </a:tc>
                <a:tc>
                  <a:txBody>
                    <a:bodyPr/>
                    <a:p>
                      <a:pPr marL="68580" indent="0" algn="ctr" fontAlgn="ctr">
                        <a:lnSpc>
                          <a:spcPct val="114000"/>
                        </a:lnSpc>
                        <a:spcBef>
                          <a:spcPct val="0"/>
                        </a:spcBef>
                        <a:spcAft>
                          <a:spcPts val="1000"/>
                        </a:spcAft>
                      </a:pPr>
                      <a:r>
                        <a:rPr lang="en-US" altLang="zh-CN" sz="1400" b="1" i="0">
                          <a:solidFill>
                            <a:srgbClr val="000000"/>
                          </a:solidFill>
                          <a:latin typeface="Times New Roman Bold" panose="02020503050405090304" charset="0"/>
                          <a:ea typeface="Times New Roman" panose="02020503050405090304"/>
                          <a:cs typeface="Times New Roman Bold" panose="02020503050405090304" charset="0"/>
                        </a:rPr>
                        <a:t>0.008146</a:t>
                      </a:r>
                      <a:endParaRPr lang="en-US" altLang="zh-CN" sz="1400" b="1" i="0">
                        <a:solidFill>
                          <a:srgbClr val="000000"/>
                        </a:solidFill>
                        <a:latin typeface="Times New Roman Bold" panose="02020503050405090304" charset="0"/>
                        <a:ea typeface="Times New Roman" panose="02020503050405090304"/>
                        <a:cs typeface="Times New Roman Bold" panose="02020503050405090304" charset="0"/>
                      </a:endParaRPr>
                    </a:p>
                  </a:txBody>
                  <a:tcPr marL="0" marR="0" marT="0" marB="0" anchor="ctr" anchorCtr="0">
                    <a:lnL w="6350" cap="flat" cmpd="sng">
                      <a:solidFill>
                        <a:srgbClr val="000008"/>
                      </a:solidFill>
                      <a:prstDash val="solid"/>
                      <a:headEnd type="none" w="med" len="med"/>
                      <a:tailEnd type="none" w="med" len="med"/>
                    </a:lnL>
                    <a:lnR>
                      <a:noFill/>
                    </a:lnR>
                    <a:lnT>
                      <a:noFill/>
                    </a:lnT>
                    <a:lnB>
                      <a:noFill/>
                    </a:lnB>
                    <a:noFill/>
                  </a:tcPr>
                </a:tc>
                <a:tc>
                  <a:txBody>
                    <a:bodyPr/>
                    <a:p>
                      <a:pPr marL="68580" indent="0" algn="ctr" fontAlgn="ctr">
                        <a:lnSpc>
                          <a:spcPct val="114000"/>
                        </a:lnSpc>
                        <a:spcBef>
                          <a:spcPct val="0"/>
                        </a:spcBef>
                        <a:spcAft>
                          <a:spcPts val="1000"/>
                        </a:spcAft>
                      </a:pPr>
                      <a:r>
                        <a:rPr lang="en-US" altLang="zh-CN" sz="1400" b="1" i="0">
                          <a:solidFill>
                            <a:srgbClr val="000000"/>
                          </a:solidFill>
                          <a:latin typeface="Times New Roman Bold" panose="02020503050405090304" charset="0"/>
                          <a:ea typeface="Times New Roman" panose="02020503050405090304"/>
                          <a:cs typeface="Times New Roman Bold" panose="02020503050405090304" charset="0"/>
                        </a:rPr>
                        <a:t>0.964957</a:t>
                      </a:r>
                      <a:endParaRPr lang="en-US" altLang="zh-CN" sz="1400" b="1" i="0">
                        <a:solidFill>
                          <a:srgbClr val="000000"/>
                        </a:solidFill>
                        <a:latin typeface="Times New Roman Bold" panose="02020503050405090304" charset="0"/>
                        <a:ea typeface="Times New Roman" panose="02020503050405090304"/>
                        <a:cs typeface="Times New Roman Bold" panose="02020503050405090304" charset="0"/>
                      </a:endParaRPr>
                    </a:p>
                  </a:txBody>
                  <a:tcPr marL="0" marR="0" marT="0" marB="0" anchor="ctr" anchorCtr="0">
                    <a:lnL>
                      <a:noFill/>
                    </a:lnL>
                    <a:lnR>
                      <a:noFill/>
                    </a:lnR>
                    <a:lnT>
                      <a:noFill/>
                    </a:lnT>
                    <a:lnB>
                      <a:noFill/>
                    </a:lnB>
                    <a:noFill/>
                  </a:tcPr>
                </a:tc>
                <a:tc>
                  <a:txBody>
                    <a:bodyPr/>
                    <a:p>
                      <a:pPr marL="68580" indent="0" algn="ctr" fontAlgn="ctr">
                        <a:lnSpc>
                          <a:spcPct val="114000"/>
                        </a:lnSpc>
                        <a:spcBef>
                          <a:spcPct val="0"/>
                        </a:spcBef>
                        <a:spcAft>
                          <a:spcPts val="1000"/>
                        </a:spcAft>
                      </a:pPr>
                      <a:r>
                        <a:rPr lang="en-US" altLang="zh-CN" sz="1400" i="0">
                          <a:solidFill>
                            <a:srgbClr val="000000"/>
                          </a:solidFill>
                          <a:latin typeface="Times New Roman" panose="02020503050405090304"/>
                          <a:ea typeface="Times New Roman" panose="02020503050405090304"/>
                        </a:rPr>
                        <a:t>806.8301</a:t>
                      </a:r>
                      <a:endParaRPr lang="en-US" altLang="zh-CN" sz="1400" i="0">
                        <a:solidFill>
                          <a:srgbClr val="000000"/>
                        </a:solidFill>
                        <a:latin typeface="Times New Roman" panose="02020503050405090304"/>
                        <a:ea typeface="Times New Roman" panose="02020503050405090304"/>
                      </a:endParaRPr>
                    </a:p>
                  </a:txBody>
                  <a:tcPr marL="0" marR="0" marT="0" marB="0" anchor="ctr" anchorCtr="0">
                    <a:lnL>
                      <a:noFill/>
                    </a:lnL>
                    <a:lnR>
                      <a:noFill/>
                    </a:lnR>
                    <a:lnT>
                      <a:noFill/>
                    </a:lnT>
                    <a:lnB>
                      <a:noFill/>
                    </a:lnB>
                    <a:noFill/>
                  </a:tcPr>
                </a:tc>
                <a:tc>
                  <a:txBody>
                    <a:bodyPr/>
                    <a:p>
                      <a:pPr marL="68580" indent="0" algn="ctr" fontAlgn="ctr">
                        <a:lnSpc>
                          <a:spcPct val="114000"/>
                        </a:lnSpc>
                        <a:spcBef>
                          <a:spcPct val="0"/>
                        </a:spcBef>
                        <a:spcAft>
                          <a:spcPts val="1000"/>
                        </a:spcAft>
                      </a:pPr>
                      <a:r>
                        <a:rPr lang="en-US" altLang="zh-CN" sz="1400" i="0">
                          <a:solidFill>
                            <a:srgbClr val="000000"/>
                          </a:solidFill>
                          <a:latin typeface="Times New Roman" panose="02020503050405090304"/>
                          <a:ea typeface="Times New Roman" panose="02020503050405090304"/>
                        </a:rPr>
                        <a:t>80688.192</a:t>
                      </a:r>
                      <a:endParaRPr lang="en-US" altLang="zh-CN" sz="1400" i="0">
                        <a:solidFill>
                          <a:srgbClr val="000000"/>
                        </a:solidFill>
                        <a:latin typeface="Times New Roman" panose="02020503050405090304"/>
                        <a:ea typeface="Times New Roman" panose="02020503050405090304"/>
                      </a:endParaRPr>
                    </a:p>
                  </a:txBody>
                  <a:tcPr marL="0" marR="0" marT="0" marB="0" anchor="ctr" anchorCtr="0">
                    <a:lnL>
                      <a:noFill/>
                    </a:lnL>
                    <a:lnR>
                      <a:noFill/>
                    </a:lnR>
                    <a:lnT>
                      <a:noFill/>
                    </a:lnT>
                    <a:lnB>
                      <a:noFill/>
                    </a:lnB>
                    <a:noFill/>
                  </a:tcPr>
                </a:tc>
              </a:tr>
              <a:tr h="252095">
                <a:tc>
                  <a:txBody>
                    <a:bodyPr/>
                    <a:p>
                      <a:pPr marL="68580" indent="0" algn="ctr">
                        <a:lnSpc>
                          <a:spcPct val="114000"/>
                        </a:lnSpc>
                        <a:spcBef>
                          <a:spcPct val="0"/>
                        </a:spcBef>
                        <a:spcAft>
                          <a:spcPct val="0"/>
                        </a:spcAft>
                      </a:pPr>
                      <a:r>
                        <a:rPr lang="en-US" altLang="zh-CN" sz="1200">
                          <a:latin typeface="Times New Roman" panose="02020503050405090304"/>
                          <a:ea typeface="等线" panose="020F0502020204030204"/>
                        </a:rPr>
                        <a:t>10-&gt;5</a:t>
                      </a:r>
                      <a:endParaRPr lang="en-US" altLang="zh-CN" sz="1200">
                        <a:latin typeface="Times New Roman" panose="02020503050405090304"/>
                        <a:ea typeface="等线" panose="020F0502020204030204"/>
                      </a:endParaRPr>
                    </a:p>
                  </a:txBody>
                  <a:tcPr marL="0" marR="0" marT="0" marB="0" anchor="t" anchorCtr="0">
                    <a:lnL>
                      <a:noFill/>
                    </a:lnL>
                    <a:lnR w="6350" cap="flat" cmpd="sng">
                      <a:solidFill>
                        <a:srgbClr val="000008"/>
                      </a:solidFill>
                      <a:prstDash val="solid"/>
                      <a:headEnd type="none" w="med" len="med"/>
                      <a:tailEnd type="none" w="med" len="med"/>
                    </a:lnR>
                    <a:lnT>
                      <a:noFill/>
                    </a:lnT>
                    <a:lnB>
                      <a:noFill/>
                    </a:lnB>
                    <a:noFill/>
                  </a:tcPr>
                </a:tc>
                <a:tc>
                  <a:txBody>
                    <a:bodyPr/>
                    <a:p>
                      <a:pPr marL="68580" indent="0" algn="ctr">
                        <a:lnSpc>
                          <a:spcPct val="114000"/>
                        </a:lnSpc>
                        <a:spcBef>
                          <a:spcPct val="0"/>
                        </a:spcBef>
                        <a:spcAft>
                          <a:spcPct val="0"/>
                        </a:spcAft>
                      </a:pPr>
                      <a:r>
                        <a:rPr lang="en-US" altLang="zh-CN" sz="1200">
                          <a:latin typeface="Times New Roman" panose="02020503050405090304"/>
                          <a:ea typeface="Times New Roman" panose="02020503050405090304"/>
                        </a:rPr>
                        <a:t>Transformer</a:t>
                      </a:r>
                      <a:r>
                        <a:rPr lang="en-US" altLang="zh-CN" sz="1200">
                          <a:latin typeface="Times New Roman" panose="02020503050405090304"/>
                          <a:ea typeface="等线" panose="020F0502020204030204"/>
                        </a:rPr>
                        <a:t>L2</a:t>
                      </a:r>
                      <a:endParaRPr lang="en-US" altLang="zh-CN" sz="1200">
                        <a:latin typeface="Times New Roman" panose="02020503050405090304"/>
                        <a:ea typeface="等线" panose="020F0502020204030204"/>
                      </a:endParaRPr>
                    </a:p>
                  </a:txBody>
                  <a:tcPr marL="0" marR="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a:noFill/>
                    </a:lnT>
                    <a:lnB>
                      <a:noFill/>
                    </a:lnB>
                    <a:noFill/>
                  </a:tcPr>
                </a:tc>
                <a:tc>
                  <a:txBody>
                    <a:bodyPr/>
                    <a:p>
                      <a:pPr marL="68580" indent="0" algn="ctr" fontAlgn="ctr">
                        <a:lnSpc>
                          <a:spcPct val="114000"/>
                        </a:lnSpc>
                        <a:spcBef>
                          <a:spcPct val="0"/>
                        </a:spcBef>
                        <a:spcAft>
                          <a:spcPts val="1000"/>
                        </a:spcAft>
                      </a:pPr>
                      <a:r>
                        <a:rPr lang="en-US" altLang="zh-CN" sz="1400" i="0">
                          <a:solidFill>
                            <a:srgbClr val="000000"/>
                          </a:solidFill>
                          <a:latin typeface="Times New Roman" panose="02020503050405090304"/>
                          <a:ea typeface="Times New Roman" panose="02020503050405090304"/>
                        </a:rPr>
                        <a:t>0.015045</a:t>
                      </a:r>
                      <a:endParaRPr lang="en-US" altLang="zh-CN" sz="1400" i="0">
                        <a:solidFill>
                          <a:srgbClr val="000000"/>
                        </a:solidFill>
                        <a:latin typeface="Times New Roman" panose="02020503050405090304"/>
                        <a:ea typeface="Times New Roman" panose="02020503050405090304"/>
                      </a:endParaRPr>
                    </a:p>
                  </a:txBody>
                  <a:tcPr marL="0" marR="0" marT="0" marB="0" anchor="ctr" anchorCtr="0">
                    <a:lnL w="6350" cap="flat" cmpd="sng">
                      <a:solidFill>
                        <a:srgbClr val="000008"/>
                      </a:solidFill>
                      <a:prstDash val="solid"/>
                      <a:headEnd type="none" w="med" len="med"/>
                      <a:tailEnd type="none" w="med" len="med"/>
                    </a:lnL>
                    <a:lnR>
                      <a:noFill/>
                    </a:lnR>
                    <a:lnT>
                      <a:noFill/>
                    </a:lnT>
                    <a:lnB>
                      <a:noFill/>
                    </a:lnB>
                    <a:noFill/>
                  </a:tcPr>
                </a:tc>
                <a:tc>
                  <a:txBody>
                    <a:bodyPr/>
                    <a:p>
                      <a:pPr marL="68580" indent="0" algn="ctr" fontAlgn="ctr">
                        <a:lnSpc>
                          <a:spcPct val="114000"/>
                        </a:lnSpc>
                        <a:spcBef>
                          <a:spcPct val="0"/>
                        </a:spcBef>
                        <a:spcAft>
                          <a:spcPts val="1000"/>
                        </a:spcAft>
                      </a:pPr>
                      <a:r>
                        <a:rPr lang="en-US" altLang="zh-CN" sz="1400" i="0">
                          <a:solidFill>
                            <a:srgbClr val="000000"/>
                          </a:solidFill>
                          <a:latin typeface="Times New Roman" panose="02020503050405090304"/>
                          <a:ea typeface="Times New Roman" panose="02020503050405090304"/>
                        </a:rPr>
                        <a:t>0.950401</a:t>
                      </a:r>
                      <a:endParaRPr lang="en-US" altLang="zh-CN" sz="1400" i="0">
                        <a:solidFill>
                          <a:srgbClr val="000000"/>
                        </a:solidFill>
                        <a:latin typeface="Times New Roman" panose="02020503050405090304"/>
                        <a:ea typeface="Times New Roman" panose="02020503050405090304"/>
                      </a:endParaRPr>
                    </a:p>
                  </a:txBody>
                  <a:tcPr marL="0" marR="0" marT="0" marB="0" anchor="ctr" anchorCtr="0">
                    <a:lnL>
                      <a:noFill/>
                    </a:lnL>
                    <a:lnR>
                      <a:noFill/>
                    </a:lnR>
                    <a:lnT>
                      <a:noFill/>
                    </a:lnT>
                    <a:lnB>
                      <a:noFill/>
                    </a:lnB>
                    <a:noFill/>
                  </a:tcPr>
                </a:tc>
                <a:tc>
                  <a:txBody>
                    <a:bodyPr/>
                    <a:p>
                      <a:pPr marL="68580" indent="0" algn="ctr" fontAlgn="ctr">
                        <a:lnSpc>
                          <a:spcPct val="114000"/>
                        </a:lnSpc>
                        <a:spcBef>
                          <a:spcPct val="0"/>
                        </a:spcBef>
                        <a:spcAft>
                          <a:spcPts val="1000"/>
                        </a:spcAft>
                      </a:pPr>
                      <a:r>
                        <a:rPr lang="en-US" altLang="zh-CN" sz="1400" i="0">
                          <a:solidFill>
                            <a:srgbClr val="000000"/>
                          </a:solidFill>
                          <a:latin typeface="Times New Roman" panose="02020503050405090304"/>
                          <a:ea typeface="Times New Roman" panose="02020503050405090304"/>
                        </a:rPr>
                        <a:t>806.8301</a:t>
                      </a:r>
                      <a:endParaRPr lang="en-US" altLang="zh-CN" sz="1400" i="0">
                        <a:solidFill>
                          <a:srgbClr val="000000"/>
                        </a:solidFill>
                        <a:latin typeface="Times New Roman" panose="02020503050405090304"/>
                        <a:ea typeface="Times New Roman" panose="02020503050405090304"/>
                      </a:endParaRPr>
                    </a:p>
                  </a:txBody>
                  <a:tcPr marL="0" marR="0" marT="0" marB="0" anchor="ctr" anchorCtr="0">
                    <a:lnL>
                      <a:noFill/>
                    </a:lnL>
                    <a:lnR>
                      <a:noFill/>
                    </a:lnR>
                    <a:lnT>
                      <a:noFill/>
                    </a:lnT>
                    <a:lnB>
                      <a:noFill/>
                    </a:lnB>
                    <a:noFill/>
                  </a:tcPr>
                </a:tc>
                <a:tc>
                  <a:txBody>
                    <a:bodyPr/>
                    <a:p>
                      <a:pPr marL="68580" indent="0" algn="ctr" fontAlgn="ctr">
                        <a:lnSpc>
                          <a:spcPct val="114000"/>
                        </a:lnSpc>
                        <a:spcBef>
                          <a:spcPct val="0"/>
                        </a:spcBef>
                        <a:spcAft>
                          <a:spcPts val="1000"/>
                        </a:spcAft>
                      </a:pPr>
                      <a:r>
                        <a:rPr lang="en-US" altLang="zh-CN" sz="1400" i="0">
                          <a:solidFill>
                            <a:srgbClr val="000000"/>
                          </a:solidFill>
                          <a:latin typeface="Times New Roman" panose="02020503050405090304"/>
                          <a:ea typeface="Times New Roman" panose="02020503050405090304"/>
                        </a:rPr>
                        <a:t>80688.192</a:t>
                      </a:r>
                      <a:endParaRPr lang="en-US" altLang="zh-CN" sz="1400" i="0">
                        <a:solidFill>
                          <a:srgbClr val="000000"/>
                        </a:solidFill>
                        <a:latin typeface="Times New Roman" panose="02020503050405090304"/>
                        <a:ea typeface="Times New Roman" panose="02020503050405090304"/>
                      </a:endParaRPr>
                    </a:p>
                  </a:txBody>
                  <a:tcPr marL="0" marR="0" marT="0" marB="0" anchor="ctr" anchorCtr="0">
                    <a:lnL>
                      <a:noFill/>
                    </a:lnL>
                    <a:lnR>
                      <a:noFill/>
                    </a:lnR>
                    <a:lnT>
                      <a:noFill/>
                    </a:lnT>
                    <a:lnB>
                      <a:noFill/>
                    </a:lnB>
                    <a:noFill/>
                  </a:tcPr>
                </a:tc>
              </a:tr>
              <a:tr h="251460">
                <a:tc>
                  <a:txBody>
                    <a:bodyPr/>
                    <a:p>
                      <a:pPr marL="68580" indent="0" algn="ctr">
                        <a:lnSpc>
                          <a:spcPct val="114000"/>
                        </a:lnSpc>
                        <a:spcBef>
                          <a:spcPct val="0"/>
                        </a:spcBef>
                        <a:spcAft>
                          <a:spcPct val="0"/>
                        </a:spcAft>
                      </a:pPr>
                      <a:r>
                        <a:rPr lang="en-US" altLang="zh-CN" sz="1200">
                          <a:latin typeface="Times New Roman" panose="02020503050405090304"/>
                          <a:ea typeface="等线" panose="020F0502020204030204"/>
                        </a:rPr>
                        <a:t> </a:t>
                      </a:r>
                      <a:endParaRPr lang="en-US" altLang="zh-CN" sz="1200">
                        <a:latin typeface="Times New Roman" panose="02020503050405090304"/>
                        <a:ea typeface="等线" panose="020F0502020204030204"/>
                      </a:endParaRPr>
                    </a:p>
                  </a:txBody>
                  <a:tcPr marL="0" marR="0" marT="0" marB="0" anchor="t" anchorCtr="0">
                    <a:lnL>
                      <a:noFill/>
                    </a:lnL>
                    <a:lnR w="6350" cap="flat" cmpd="sng">
                      <a:solidFill>
                        <a:srgbClr val="000008"/>
                      </a:solidFill>
                      <a:prstDash val="solid"/>
                      <a:headEnd type="none" w="med" len="med"/>
                      <a:tailEnd type="none" w="med" len="med"/>
                    </a:lnR>
                    <a:lnT>
                      <a:noFill/>
                    </a:lnT>
                    <a:lnB>
                      <a:noFill/>
                    </a:lnB>
                    <a:noFill/>
                  </a:tcPr>
                </a:tc>
                <a:tc>
                  <a:txBody>
                    <a:bodyPr/>
                    <a:p>
                      <a:pPr marL="68580" indent="0" algn="ctr">
                        <a:lnSpc>
                          <a:spcPct val="114000"/>
                        </a:lnSpc>
                        <a:spcBef>
                          <a:spcPct val="0"/>
                        </a:spcBef>
                        <a:spcAft>
                          <a:spcPct val="0"/>
                        </a:spcAft>
                      </a:pPr>
                      <a:r>
                        <a:rPr lang="en-US" altLang="zh-CN" sz="1200">
                          <a:latin typeface="Times New Roman" panose="02020503050405090304"/>
                          <a:ea typeface="Times New Roman" panose="02020503050405090304"/>
                        </a:rPr>
                        <a:t>Informer</a:t>
                      </a:r>
                      <a:endParaRPr lang="en-US" altLang="zh-CN" sz="1200">
                        <a:latin typeface="Times New Roman" panose="02020503050405090304"/>
                        <a:ea typeface="Times New Roman" panose="02020503050405090304"/>
                      </a:endParaRPr>
                    </a:p>
                  </a:txBody>
                  <a:tcPr marL="0" marR="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a:noFill/>
                    </a:lnT>
                    <a:lnB>
                      <a:noFill/>
                    </a:lnB>
                    <a:noFill/>
                  </a:tcPr>
                </a:tc>
                <a:tc>
                  <a:txBody>
                    <a:bodyPr/>
                    <a:p>
                      <a:pPr marL="68580" indent="0" algn="ctr" fontAlgn="ctr">
                        <a:lnSpc>
                          <a:spcPct val="114000"/>
                        </a:lnSpc>
                        <a:spcBef>
                          <a:spcPct val="0"/>
                        </a:spcBef>
                        <a:spcAft>
                          <a:spcPts val="1000"/>
                        </a:spcAft>
                      </a:pPr>
                      <a:r>
                        <a:rPr lang="en-US" altLang="zh-CN" sz="1400" i="0">
                          <a:solidFill>
                            <a:srgbClr val="000000"/>
                          </a:solidFill>
                          <a:latin typeface="Times New Roman" panose="02020503050405090304"/>
                          <a:ea typeface="Times New Roman" panose="02020503050405090304"/>
                        </a:rPr>
                        <a:t>0.167447</a:t>
                      </a:r>
                      <a:endParaRPr lang="en-US" altLang="zh-CN" sz="1400" i="0">
                        <a:solidFill>
                          <a:srgbClr val="000000"/>
                        </a:solidFill>
                        <a:latin typeface="Times New Roman" panose="02020503050405090304"/>
                        <a:ea typeface="Times New Roman" panose="02020503050405090304"/>
                      </a:endParaRPr>
                    </a:p>
                  </a:txBody>
                  <a:tcPr marL="0" marR="0" marT="0" marB="0" anchor="ctr" anchorCtr="0">
                    <a:lnL w="6350" cap="flat" cmpd="sng">
                      <a:solidFill>
                        <a:srgbClr val="000008"/>
                      </a:solidFill>
                      <a:prstDash val="solid"/>
                      <a:headEnd type="none" w="med" len="med"/>
                      <a:tailEnd type="none" w="med" len="med"/>
                    </a:lnL>
                    <a:lnR>
                      <a:noFill/>
                    </a:lnR>
                    <a:lnT>
                      <a:noFill/>
                    </a:lnT>
                    <a:lnB>
                      <a:noFill/>
                    </a:lnB>
                    <a:noFill/>
                  </a:tcPr>
                </a:tc>
                <a:tc>
                  <a:txBody>
                    <a:bodyPr/>
                    <a:p>
                      <a:pPr marL="68580" indent="0" algn="ctr" fontAlgn="ctr">
                        <a:lnSpc>
                          <a:spcPct val="114000"/>
                        </a:lnSpc>
                        <a:spcBef>
                          <a:spcPct val="0"/>
                        </a:spcBef>
                        <a:spcAft>
                          <a:spcPts val="1000"/>
                        </a:spcAft>
                      </a:pPr>
                      <a:r>
                        <a:rPr lang="en-US" altLang="zh-CN" sz="1400" i="0">
                          <a:solidFill>
                            <a:srgbClr val="000000"/>
                          </a:solidFill>
                          <a:latin typeface="Times New Roman" panose="02020503050405090304"/>
                          <a:ea typeface="Times New Roman" panose="02020503050405090304"/>
                        </a:rPr>
                        <a:t>0.788293</a:t>
                      </a:r>
                      <a:endParaRPr lang="en-US" altLang="zh-CN" sz="1400" i="0">
                        <a:solidFill>
                          <a:srgbClr val="000000"/>
                        </a:solidFill>
                        <a:latin typeface="Times New Roman" panose="02020503050405090304"/>
                        <a:ea typeface="Times New Roman" panose="02020503050405090304"/>
                      </a:endParaRPr>
                    </a:p>
                  </a:txBody>
                  <a:tcPr marL="0" marR="0" marT="0" marB="0" anchor="ctr" anchorCtr="0">
                    <a:lnL>
                      <a:noFill/>
                    </a:lnL>
                    <a:lnR>
                      <a:noFill/>
                    </a:lnR>
                    <a:lnT>
                      <a:noFill/>
                    </a:lnT>
                    <a:lnB>
                      <a:noFill/>
                    </a:lnB>
                    <a:noFill/>
                  </a:tcPr>
                </a:tc>
                <a:tc>
                  <a:txBody>
                    <a:bodyPr/>
                    <a:p>
                      <a:pPr marL="68580" indent="0" algn="ctr" fontAlgn="ctr">
                        <a:lnSpc>
                          <a:spcPct val="114000"/>
                        </a:lnSpc>
                        <a:spcBef>
                          <a:spcPct val="0"/>
                        </a:spcBef>
                        <a:spcAft>
                          <a:spcPts val="1000"/>
                        </a:spcAft>
                      </a:pPr>
                      <a:r>
                        <a:rPr lang="en-US" altLang="zh-CN" sz="1400" i="0">
                          <a:solidFill>
                            <a:srgbClr val="000000"/>
                          </a:solidFill>
                          <a:latin typeface="Times New Roman" panose="02020503050405090304"/>
                          <a:ea typeface="Times New Roman" panose="02020503050405090304"/>
                        </a:rPr>
                        <a:t>840.3845</a:t>
                      </a:r>
                      <a:endParaRPr lang="en-US" altLang="zh-CN" sz="1400" i="0">
                        <a:solidFill>
                          <a:srgbClr val="000000"/>
                        </a:solidFill>
                        <a:latin typeface="Times New Roman" panose="02020503050405090304"/>
                        <a:ea typeface="Times New Roman" panose="02020503050405090304"/>
                      </a:endParaRPr>
                    </a:p>
                  </a:txBody>
                  <a:tcPr marL="0" marR="0" marT="0" marB="0" anchor="ctr" anchorCtr="0">
                    <a:lnL>
                      <a:noFill/>
                    </a:lnL>
                    <a:lnR>
                      <a:noFill/>
                    </a:lnR>
                    <a:lnT>
                      <a:noFill/>
                    </a:lnT>
                    <a:lnB>
                      <a:noFill/>
                    </a:lnB>
                    <a:noFill/>
                  </a:tcPr>
                </a:tc>
                <a:tc>
                  <a:txBody>
                    <a:bodyPr/>
                    <a:p>
                      <a:pPr marL="68580" indent="0" algn="ctr" fontAlgn="ctr">
                        <a:lnSpc>
                          <a:spcPct val="114000"/>
                        </a:lnSpc>
                        <a:spcBef>
                          <a:spcPct val="0"/>
                        </a:spcBef>
                        <a:spcAft>
                          <a:spcPts val="1000"/>
                        </a:spcAft>
                      </a:pPr>
                      <a:r>
                        <a:rPr lang="en-US" altLang="zh-CN" sz="1400" i="0">
                          <a:solidFill>
                            <a:srgbClr val="000000"/>
                          </a:solidFill>
                          <a:latin typeface="Times New Roman" panose="02020503050405090304"/>
                          <a:ea typeface="Times New Roman" panose="02020503050405090304"/>
                        </a:rPr>
                        <a:t>93277.248</a:t>
                      </a:r>
                      <a:endParaRPr lang="en-US" altLang="zh-CN" sz="1400" i="0">
                        <a:solidFill>
                          <a:srgbClr val="000000"/>
                        </a:solidFill>
                        <a:latin typeface="Times New Roman" panose="02020503050405090304"/>
                        <a:ea typeface="Times New Roman" panose="02020503050405090304"/>
                      </a:endParaRPr>
                    </a:p>
                  </a:txBody>
                  <a:tcPr marL="0" marR="0" marT="0" marB="0" anchor="ctr" anchorCtr="0">
                    <a:lnL>
                      <a:noFill/>
                    </a:lnL>
                    <a:lnR>
                      <a:noFill/>
                    </a:lnR>
                    <a:lnT>
                      <a:noFill/>
                    </a:lnT>
                    <a:lnB>
                      <a:noFill/>
                    </a:lnB>
                    <a:noFill/>
                  </a:tcPr>
                </a:tc>
              </a:tr>
              <a:tr h="252095">
                <a:tc>
                  <a:txBody>
                    <a:bodyPr/>
                    <a:p>
                      <a:pPr marL="68580" indent="0" algn="ctr">
                        <a:lnSpc>
                          <a:spcPct val="114000"/>
                        </a:lnSpc>
                        <a:spcBef>
                          <a:spcPct val="0"/>
                        </a:spcBef>
                        <a:spcAft>
                          <a:spcPct val="0"/>
                        </a:spcAft>
                      </a:pPr>
                      <a:r>
                        <a:rPr lang="en-US" altLang="zh-CN" sz="1200">
                          <a:latin typeface="Times New Roman" panose="02020503050405090304"/>
                          <a:ea typeface="等线" panose="020F0502020204030204"/>
                        </a:rPr>
                        <a:t> </a:t>
                      </a:r>
                      <a:endParaRPr lang="en-US" altLang="zh-CN" sz="1200">
                        <a:latin typeface="Times New Roman" panose="02020503050405090304"/>
                        <a:ea typeface="等线" panose="020F0502020204030204"/>
                      </a:endParaRPr>
                    </a:p>
                  </a:txBody>
                  <a:tcPr marL="0" marR="0" marT="0" marB="0" anchor="t" anchorCtr="0">
                    <a:lnL>
                      <a:noFill/>
                    </a:lnL>
                    <a:lnR w="6350" cap="flat" cmpd="sng">
                      <a:solidFill>
                        <a:srgbClr val="000008"/>
                      </a:solidFill>
                      <a:prstDash val="solid"/>
                      <a:headEnd type="none" w="med" len="med"/>
                      <a:tailEnd type="none" w="med" len="med"/>
                    </a:lnR>
                    <a:lnT>
                      <a:noFill/>
                    </a:lnT>
                    <a:lnB>
                      <a:noFill/>
                    </a:lnB>
                    <a:noFill/>
                  </a:tcPr>
                </a:tc>
                <a:tc>
                  <a:txBody>
                    <a:bodyPr/>
                    <a:p>
                      <a:pPr marL="68580" indent="0" algn="ctr">
                        <a:lnSpc>
                          <a:spcPct val="114000"/>
                        </a:lnSpc>
                        <a:spcBef>
                          <a:spcPct val="0"/>
                        </a:spcBef>
                        <a:spcAft>
                          <a:spcPct val="0"/>
                        </a:spcAft>
                      </a:pPr>
                      <a:r>
                        <a:rPr lang="en-US" altLang="zh-CN" sz="1200">
                          <a:latin typeface="Times New Roman" panose="02020503050405090304"/>
                          <a:ea typeface="Times New Roman" panose="02020503050405090304"/>
                        </a:rPr>
                        <a:t>Informer</a:t>
                      </a:r>
                      <a:r>
                        <a:rPr lang="en-US" altLang="zh-CN" sz="1200">
                          <a:latin typeface="Times New Roman" panose="02020503050405090304"/>
                          <a:ea typeface="等线" panose="020F0502020204030204"/>
                        </a:rPr>
                        <a:t>L1</a:t>
                      </a:r>
                      <a:endParaRPr lang="en-US" altLang="zh-CN" sz="1200">
                        <a:latin typeface="Times New Roman" panose="02020503050405090304"/>
                        <a:ea typeface="等线" panose="020F0502020204030204"/>
                      </a:endParaRPr>
                    </a:p>
                  </a:txBody>
                  <a:tcPr marL="0" marR="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a:noFill/>
                    </a:lnT>
                    <a:lnB>
                      <a:noFill/>
                    </a:lnB>
                    <a:noFill/>
                  </a:tcPr>
                </a:tc>
                <a:tc>
                  <a:txBody>
                    <a:bodyPr/>
                    <a:p>
                      <a:pPr marL="68580" indent="0" algn="ctr" fontAlgn="ctr">
                        <a:lnSpc>
                          <a:spcPct val="114000"/>
                        </a:lnSpc>
                        <a:spcBef>
                          <a:spcPct val="0"/>
                        </a:spcBef>
                        <a:spcAft>
                          <a:spcPts val="1000"/>
                        </a:spcAft>
                      </a:pPr>
                      <a:r>
                        <a:rPr lang="en-US" altLang="zh-CN" sz="1400" i="0">
                          <a:solidFill>
                            <a:srgbClr val="000000"/>
                          </a:solidFill>
                          <a:latin typeface="Times New Roman" panose="02020503050405090304"/>
                          <a:ea typeface="Times New Roman" panose="02020503050405090304"/>
                        </a:rPr>
                        <a:t>0.011873</a:t>
                      </a:r>
                      <a:endParaRPr lang="en-US" altLang="zh-CN" sz="1400" i="0">
                        <a:solidFill>
                          <a:srgbClr val="000000"/>
                        </a:solidFill>
                        <a:latin typeface="Times New Roman" panose="02020503050405090304"/>
                        <a:ea typeface="Times New Roman" panose="02020503050405090304"/>
                      </a:endParaRPr>
                    </a:p>
                  </a:txBody>
                  <a:tcPr marL="0" marR="0" marT="0" marB="0" anchor="ctr" anchorCtr="0">
                    <a:lnL w="6350" cap="flat" cmpd="sng">
                      <a:solidFill>
                        <a:srgbClr val="000008"/>
                      </a:solidFill>
                      <a:prstDash val="solid"/>
                      <a:headEnd type="none" w="med" len="med"/>
                      <a:tailEnd type="none" w="med" len="med"/>
                    </a:lnL>
                    <a:lnR>
                      <a:noFill/>
                    </a:lnR>
                    <a:lnT>
                      <a:noFill/>
                    </a:lnT>
                    <a:lnB>
                      <a:noFill/>
                    </a:lnB>
                    <a:noFill/>
                  </a:tcPr>
                </a:tc>
                <a:tc>
                  <a:txBody>
                    <a:bodyPr/>
                    <a:p>
                      <a:pPr marL="68580" indent="0" algn="ctr" fontAlgn="ctr">
                        <a:lnSpc>
                          <a:spcPct val="114000"/>
                        </a:lnSpc>
                        <a:spcBef>
                          <a:spcPct val="0"/>
                        </a:spcBef>
                        <a:spcAft>
                          <a:spcPts val="1000"/>
                        </a:spcAft>
                      </a:pPr>
                      <a:r>
                        <a:rPr lang="en-US" altLang="zh-CN" sz="1400" i="0">
                          <a:solidFill>
                            <a:srgbClr val="000000"/>
                          </a:solidFill>
                          <a:latin typeface="Times New Roman" panose="02020503050405090304"/>
                          <a:ea typeface="Times New Roman" panose="02020503050405090304"/>
                        </a:rPr>
                        <a:t>0.956453</a:t>
                      </a:r>
                      <a:endParaRPr lang="en-US" altLang="zh-CN" sz="1400" i="0">
                        <a:solidFill>
                          <a:srgbClr val="000000"/>
                        </a:solidFill>
                        <a:latin typeface="Times New Roman" panose="02020503050405090304"/>
                        <a:ea typeface="Times New Roman" panose="02020503050405090304"/>
                      </a:endParaRPr>
                    </a:p>
                  </a:txBody>
                  <a:tcPr marL="0" marR="0" marT="0" marB="0" anchor="ctr" anchorCtr="0">
                    <a:lnL>
                      <a:noFill/>
                    </a:lnL>
                    <a:lnR>
                      <a:noFill/>
                    </a:lnR>
                    <a:lnT>
                      <a:noFill/>
                    </a:lnT>
                    <a:lnB>
                      <a:noFill/>
                    </a:lnB>
                    <a:noFill/>
                  </a:tcPr>
                </a:tc>
                <a:tc>
                  <a:txBody>
                    <a:bodyPr/>
                    <a:p>
                      <a:pPr marL="68580" indent="0" algn="ctr" fontAlgn="ctr">
                        <a:lnSpc>
                          <a:spcPct val="114000"/>
                        </a:lnSpc>
                        <a:spcBef>
                          <a:spcPct val="0"/>
                        </a:spcBef>
                        <a:spcAft>
                          <a:spcPts val="1000"/>
                        </a:spcAft>
                      </a:pPr>
                      <a:r>
                        <a:rPr lang="en-US" altLang="zh-CN" sz="1400" i="0">
                          <a:solidFill>
                            <a:srgbClr val="000000"/>
                          </a:solidFill>
                          <a:latin typeface="Times New Roman" panose="02020503050405090304"/>
                          <a:ea typeface="Times New Roman" panose="02020503050405090304"/>
                        </a:rPr>
                        <a:t>840.3845</a:t>
                      </a:r>
                      <a:endParaRPr lang="en-US" altLang="zh-CN" sz="1400" i="0">
                        <a:solidFill>
                          <a:srgbClr val="000000"/>
                        </a:solidFill>
                        <a:latin typeface="Times New Roman" panose="02020503050405090304"/>
                        <a:ea typeface="Times New Roman" panose="02020503050405090304"/>
                      </a:endParaRPr>
                    </a:p>
                  </a:txBody>
                  <a:tcPr marL="0" marR="0" marT="0" marB="0" anchor="ctr" anchorCtr="0">
                    <a:lnL>
                      <a:noFill/>
                    </a:lnL>
                    <a:lnR>
                      <a:noFill/>
                    </a:lnR>
                    <a:lnT>
                      <a:noFill/>
                    </a:lnT>
                    <a:lnB>
                      <a:noFill/>
                    </a:lnB>
                    <a:noFill/>
                  </a:tcPr>
                </a:tc>
                <a:tc>
                  <a:txBody>
                    <a:bodyPr/>
                    <a:p>
                      <a:pPr marL="68580" indent="0" algn="ctr" fontAlgn="ctr">
                        <a:lnSpc>
                          <a:spcPct val="114000"/>
                        </a:lnSpc>
                        <a:spcBef>
                          <a:spcPct val="0"/>
                        </a:spcBef>
                        <a:spcAft>
                          <a:spcPts val="1000"/>
                        </a:spcAft>
                      </a:pPr>
                      <a:r>
                        <a:rPr lang="en-US" altLang="zh-CN" sz="1400" i="0">
                          <a:solidFill>
                            <a:srgbClr val="000000"/>
                          </a:solidFill>
                          <a:latin typeface="Times New Roman" panose="02020503050405090304"/>
                          <a:ea typeface="Times New Roman" panose="02020503050405090304"/>
                        </a:rPr>
                        <a:t>93277.248</a:t>
                      </a:r>
                      <a:endParaRPr lang="en-US" altLang="zh-CN" sz="1400" i="0">
                        <a:solidFill>
                          <a:srgbClr val="000000"/>
                        </a:solidFill>
                        <a:latin typeface="Times New Roman" panose="02020503050405090304"/>
                        <a:ea typeface="Times New Roman" panose="02020503050405090304"/>
                      </a:endParaRPr>
                    </a:p>
                  </a:txBody>
                  <a:tcPr marL="0" marR="0" marT="0" marB="0" anchor="ctr" anchorCtr="0">
                    <a:lnL>
                      <a:noFill/>
                    </a:lnL>
                    <a:lnR>
                      <a:noFill/>
                    </a:lnR>
                    <a:lnT>
                      <a:noFill/>
                    </a:lnT>
                    <a:lnB>
                      <a:noFill/>
                    </a:lnB>
                    <a:noFill/>
                  </a:tcPr>
                </a:tc>
              </a:tr>
              <a:tr h="252095">
                <a:tc>
                  <a:txBody>
                    <a:bodyPr/>
                    <a:p>
                      <a:pPr marL="68580" indent="0" algn="ctr">
                        <a:lnSpc>
                          <a:spcPct val="114000"/>
                        </a:lnSpc>
                        <a:spcBef>
                          <a:spcPct val="0"/>
                        </a:spcBef>
                        <a:spcAft>
                          <a:spcPct val="0"/>
                        </a:spcAft>
                      </a:pPr>
                      <a:r>
                        <a:rPr lang="en-US" altLang="zh-CN" sz="1200">
                          <a:latin typeface="Times New Roman" panose="02020503050405090304"/>
                          <a:ea typeface="等线" panose="020F0502020204030204"/>
                        </a:rPr>
                        <a:t> </a:t>
                      </a:r>
                      <a:endParaRPr lang="en-US" altLang="zh-CN" sz="1200">
                        <a:latin typeface="Times New Roman" panose="02020503050405090304"/>
                        <a:ea typeface="等线" panose="020F0502020204030204"/>
                      </a:endParaRPr>
                    </a:p>
                  </a:txBody>
                  <a:tcPr marL="0" marR="0" marT="0" marB="0" anchor="t" anchorCtr="0">
                    <a:lnL>
                      <a:noFill/>
                    </a:lnL>
                    <a:lnR w="6350" cap="flat" cmpd="sng">
                      <a:solidFill>
                        <a:srgbClr val="000008"/>
                      </a:solidFill>
                      <a:prstDash val="solid"/>
                      <a:headEnd type="none" w="med" len="med"/>
                      <a:tailEnd type="none" w="med" len="med"/>
                    </a:lnR>
                    <a:lnT>
                      <a:noFill/>
                    </a:lnT>
                    <a:lnB w="6350" cap="flat" cmpd="sng">
                      <a:solidFill>
                        <a:srgbClr val="000008"/>
                      </a:solidFill>
                      <a:prstDash val="solid"/>
                      <a:headEnd type="none" w="med" len="med"/>
                      <a:tailEnd type="none" w="med" len="med"/>
                    </a:lnB>
                    <a:noFill/>
                  </a:tcPr>
                </a:tc>
                <a:tc>
                  <a:txBody>
                    <a:bodyPr/>
                    <a:p>
                      <a:pPr marL="68580" indent="0" algn="ctr">
                        <a:lnSpc>
                          <a:spcPct val="114000"/>
                        </a:lnSpc>
                        <a:spcBef>
                          <a:spcPct val="0"/>
                        </a:spcBef>
                        <a:spcAft>
                          <a:spcPct val="0"/>
                        </a:spcAft>
                      </a:pPr>
                      <a:r>
                        <a:rPr lang="en-US" altLang="zh-CN" sz="1200">
                          <a:latin typeface="Times New Roman" panose="02020503050405090304"/>
                          <a:ea typeface="Times New Roman" panose="02020503050405090304"/>
                        </a:rPr>
                        <a:t>Informer</a:t>
                      </a:r>
                      <a:r>
                        <a:rPr lang="en-US" altLang="zh-CN" sz="1200">
                          <a:latin typeface="Times New Roman" panose="02020503050405090304"/>
                          <a:ea typeface="等线" panose="020F0502020204030204"/>
                        </a:rPr>
                        <a:t>L2</a:t>
                      </a:r>
                      <a:endParaRPr lang="en-US" altLang="zh-CN" sz="1200">
                        <a:latin typeface="Times New Roman" panose="02020503050405090304"/>
                        <a:ea typeface="等线" panose="020F0502020204030204"/>
                      </a:endParaRPr>
                    </a:p>
                  </a:txBody>
                  <a:tcPr marL="0" marR="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a:noFill/>
                    </a:lnT>
                    <a:lnB w="6350" cap="flat" cmpd="sng">
                      <a:solidFill>
                        <a:srgbClr val="000008"/>
                      </a:solidFill>
                      <a:prstDash val="solid"/>
                      <a:headEnd type="none" w="med" len="med"/>
                      <a:tailEnd type="none" w="med" len="med"/>
                    </a:lnB>
                    <a:noFill/>
                  </a:tcPr>
                </a:tc>
                <a:tc>
                  <a:txBody>
                    <a:bodyPr/>
                    <a:p>
                      <a:pPr marL="68580" indent="0" algn="ctr" fontAlgn="ctr">
                        <a:lnSpc>
                          <a:spcPct val="114000"/>
                        </a:lnSpc>
                        <a:spcBef>
                          <a:spcPct val="0"/>
                        </a:spcBef>
                        <a:spcAft>
                          <a:spcPts val="1000"/>
                        </a:spcAft>
                      </a:pPr>
                      <a:r>
                        <a:rPr lang="en-US" altLang="zh-CN" sz="1400" i="0">
                          <a:solidFill>
                            <a:srgbClr val="000000"/>
                          </a:solidFill>
                          <a:latin typeface="Times New Roman" panose="02020503050405090304"/>
                          <a:ea typeface="Times New Roman" panose="02020503050405090304"/>
                        </a:rPr>
                        <a:t>0.040671</a:t>
                      </a:r>
                      <a:endParaRPr lang="en-US" altLang="zh-CN" sz="1400" i="0">
                        <a:solidFill>
                          <a:srgbClr val="000000"/>
                        </a:solidFill>
                        <a:latin typeface="Times New Roman" panose="02020503050405090304"/>
                        <a:ea typeface="Times New Roman" panose="02020503050405090304"/>
                      </a:endParaRPr>
                    </a:p>
                  </a:txBody>
                  <a:tcPr marL="0" marR="0" marT="0" marB="0" anchor="ctr" anchorCtr="0">
                    <a:lnL w="6350" cap="flat" cmpd="sng">
                      <a:solidFill>
                        <a:srgbClr val="000008"/>
                      </a:solidFill>
                      <a:prstDash val="solid"/>
                      <a:headEnd type="none" w="med" len="med"/>
                      <a:tailEnd type="none" w="med" len="med"/>
                    </a:lnL>
                    <a:lnR>
                      <a:noFill/>
                    </a:lnR>
                    <a:lnT>
                      <a:noFill/>
                    </a:lnT>
                    <a:lnB w="6350" cap="flat" cmpd="sng">
                      <a:solidFill>
                        <a:srgbClr val="000008"/>
                      </a:solidFill>
                      <a:prstDash val="solid"/>
                      <a:headEnd type="none" w="med" len="med"/>
                      <a:tailEnd type="none" w="med" len="med"/>
                    </a:lnB>
                    <a:noFill/>
                  </a:tcPr>
                </a:tc>
                <a:tc>
                  <a:txBody>
                    <a:bodyPr/>
                    <a:p>
                      <a:pPr marL="68580" indent="0" algn="ctr" fontAlgn="ctr">
                        <a:lnSpc>
                          <a:spcPct val="114000"/>
                        </a:lnSpc>
                        <a:spcBef>
                          <a:spcPct val="0"/>
                        </a:spcBef>
                        <a:spcAft>
                          <a:spcPts val="1000"/>
                        </a:spcAft>
                      </a:pPr>
                      <a:r>
                        <a:rPr lang="en-US" altLang="zh-CN" sz="1400" i="0">
                          <a:solidFill>
                            <a:srgbClr val="000000"/>
                          </a:solidFill>
                          <a:latin typeface="Times New Roman" panose="02020503050405090304"/>
                          <a:ea typeface="Times New Roman" panose="02020503050405090304"/>
                        </a:rPr>
                        <a:t>0.912187</a:t>
                      </a:r>
                      <a:endParaRPr lang="en-US" altLang="zh-CN" sz="1400" i="0">
                        <a:solidFill>
                          <a:srgbClr val="000000"/>
                        </a:solidFill>
                        <a:latin typeface="Times New Roman" panose="02020503050405090304"/>
                        <a:ea typeface="Times New Roman" panose="02020503050405090304"/>
                      </a:endParaRPr>
                    </a:p>
                  </a:txBody>
                  <a:tcPr marL="0" marR="0" marT="0" marB="0" anchor="ctr" anchorCtr="0">
                    <a:lnL>
                      <a:noFill/>
                    </a:lnL>
                    <a:lnR>
                      <a:noFill/>
                    </a:lnR>
                    <a:lnT>
                      <a:noFill/>
                    </a:lnT>
                    <a:lnB w="6350" cap="flat" cmpd="sng">
                      <a:solidFill>
                        <a:srgbClr val="000008"/>
                      </a:solidFill>
                      <a:prstDash val="solid"/>
                      <a:headEnd type="none" w="med" len="med"/>
                      <a:tailEnd type="none" w="med" len="med"/>
                    </a:lnB>
                    <a:noFill/>
                  </a:tcPr>
                </a:tc>
                <a:tc>
                  <a:txBody>
                    <a:bodyPr/>
                    <a:p>
                      <a:pPr marL="68580" indent="0" algn="ctr" fontAlgn="ctr">
                        <a:lnSpc>
                          <a:spcPct val="114000"/>
                        </a:lnSpc>
                        <a:spcBef>
                          <a:spcPct val="0"/>
                        </a:spcBef>
                        <a:spcAft>
                          <a:spcPts val="1000"/>
                        </a:spcAft>
                      </a:pPr>
                      <a:r>
                        <a:rPr lang="en-US" altLang="zh-CN" sz="1400" i="0">
                          <a:solidFill>
                            <a:srgbClr val="000000"/>
                          </a:solidFill>
                          <a:latin typeface="Times New Roman" panose="02020503050405090304"/>
                          <a:ea typeface="Times New Roman" panose="02020503050405090304"/>
                        </a:rPr>
                        <a:t>840.3845</a:t>
                      </a:r>
                      <a:endParaRPr lang="en-US" altLang="zh-CN" sz="1400" i="0">
                        <a:solidFill>
                          <a:srgbClr val="000000"/>
                        </a:solidFill>
                        <a:latin typeface="Times New Roman" panose="02020503050405090304"/>
                        <a:ea typeface="Times New Roman" panose="02020503050405090304"/>
                      </a:endParaRPr>
                    </a:p>
                  </a:txBody>
                  <a:tcPr marL="0" marR="0" marT="0" marB="0" anchor="ctr" anchorCtr="0">
                    <a:lnL>
                      <a:noFill/>
                    </a:lnL>
                    <a:lnR>
                      <a:noFill/>
                    </a:lnR>
                    <a:lnT>
                      <a:noFill/>
                    </a:lnT>
                    <a:lnB w="6350" cap="flat" cmpd="sng">
                      <a:solidFill>
                        <a:srgbClr val="000008"/>
                      </a:solidFill>
                      <a:prstDash val="solid"/>
                      <a:headEnd type="none" w="med" len="med"/>
                      <a:tailEnd type="none" w="med" len="med"/>
                    </a:lnB>
                    <a:noFill/>
                  </a:tcPr>
                </a:tc>
                <a:tc>
                  <a:txBody>
                    <a:bodyPr/>
                    <a:p>
                      <a:pPr marL="68580" indent="0" algn="ctr" fontAlgn="ctr">
                        <a:lnSpc>
                          <a:spcPct val="114000"/>
                        </a:lnSpc>
                        <a:spcBef>
                          <a:spcPct val="0"/>
                        </a:spcBef>
                        <a:spcAft>
                          <a:spcPts val="1000"/>
                        </a:spcAft>
                      </a:pPr>
                      <a:r>
                        <a:rPr lang="en-US" altLang="zh-CN" sz="1400" i="0">
                          <a:solidFill>
                            <a:srgbClr val="000000"/>
                          </a:solidFill>
                          <a:latin typeface="Times New Roman" panose="02020503050405090304"/>
                          <a:ea typeface="Times New Roman" panose="02020503050405090304"/>
                        </a:rPr>
                        <a:t>93277.248</a:t>
                      </a:r>
                      <a:endParaRPr lang="en-US" altLang="zh-CN" sz="1400" i="0">
                        <a:solidFill>
                          <a:srgbClr val="000000"/>
                        </a:solidFill>
                        <a:latin typeface="Times New Roman" panose="02020503050405090304"/>
                        <a:ea typeface="Times New Roman" panose="02020503050405090304"/>
                      </a:endParaRPr>
                    </a:p>
                  </a:txBody>
                  <a:tcPr marL="0" marR="0" marT="0" marB="0" anchor="ctr" anchorCtr="0">
                    <a:lnL>
                      <a:noFill/>
                    </a:lnL>
                    <a:lnR>
                      <a:noFill/>
                    </a:lnR>
                    <a:lnT>
                      <a:noFill/>
                    </a:lnT>
                    <a:lnB w="6350" cap="flat" cmpd="sng">
                      <a:solidFill>
                        <a:srgbClr val="000008"/>
                      </a:solidFill>
                      <a:prstDash val="solid"/>
                      <a:headEnd type="none" w="med" len="med"/>
                      <a:tailEnd type="none" w="med" len="med"/>
                    </a:lnB>
                    <a:no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标题 22"/>
          <p:cNvSpPr>
            <a:spLocks noGrp="1"/>
          </p:cNvSpPr>
          <p:nvPr>
            <p:ph type="title"/>
          </p:nvPr>
        </p:nvSpPr>
        <p:spPr/>
        <p:txBody>
          <a:bodyPr/>
          <a:lstStyle/>
          <a:p>
            <a:r>
              <a:rPr lang="zh-CN" altLang="en-US" dirty="0"/>
              <a:t>二、模型结构</a:t>
            </a:r>
            <a:endParaRPr lang="zh-CN" altLang="en-US" dirty="0"/>
          </a:p>
        </p:txBody>
      </p:sp>
      <mc:AlternateContent xmlns:mc="http://schemas.openxmlformats.org/markup-compatibility/2006">
        <mc:Choice xmlns:a14="http://schemas.microsoft.com/office/drawing/2010/main" Requires="a14">
          <p:sp>
            <p:nvSpPr>
              <p:cNvPr id="24" name="内容占位符 23"/>
              <p:cNvSpPr>
                <a:spLocks noGrp="1"/>
              </p:cNvSpPr>
              <p:nvPr>
                <p:ph sz="quarter" idx="10"/>
              </p:nvPr>
            </p:nvSpPr>
            <p:spPr/>
            <p:txBody>
              <a:bodyPr>
                <a:normAutofit/>
              </a:bodyPr>
              <a:lstStyle/>
              <a:p>
                <a:r>
                  <a:rPr lang="zh-CN" altLang="en-US" dirty="0">
                    <a:latin typeface="宋体" pitchFamily="2" charset="-122"/>
                    <a:ea typeface="宋体" pitchFamily="2" charset="-122"/>
                    <a:cs typeface="Calibri" panose="020F0502020204030204" pitchFamily="34" charset="0"/>
                  </a:rPr>
                  <a:t>信道预测的目标是根据历史的信道状态信息来预测未来一段时间内的信道状态信息。若以</a:t>
                </a:r>
                <a:r>
                  <a:rPr lang="en-US" altLang="zh-CN" dirty="0" err="1">
                    <a:latin typeface="宋体" pitchFamily="2" charset="-122"/>
                    <a:ea typeface="宋体" pitchFamily="2" charset="-122"/>
                    <a:cs typeface="Calibri" panose="020F0502020204030204" pitchFamily="34" charset="0"/>
                  </a:rPr>
                  <a:t>Xt</a:t>
                </a:r>
                <a:r>
                  <a:rPr lang="zh-CN" altLang="en-US" dirty="0">
                    <a:latin typeface="宋体" pitchFamily="2" charset="-122"/>
                    <a:ea typeface="宋体" pitchFamily="2" charset="-122"/>
                    <a:cs typeface="Calibri" panose="020F0502020204030204" pitchFamily="34" charset="0"/>
                  </a:rPr>
                  <a:t>表示</a:t>
                </a:r>
                <a:r>
                  <a:rPr lang="en-US" altLang="zh-CN" dirty="0">
                    <a:latin typeface="宋体" pitchFamily="2" charset="-122"/>
                    <a:ea typeface="宋体" pitchFamily="2" charset="-122"/>
                    <a:cs typeface="Calibri" panose="020F0502020204030204" pitchFamily="34" charset="0"/>
                  </a:rPr>
                  <a:t>t</a:t>
                </a:r>
                <a:r>
                  <a:rPr lang="zh-CN" altLang="en-US" dirty="0">
                    <a:latin typeface="宋体" pitchFamily="2" charset="-122"/>
                    <a:ea typeface="宋体" pitchFamily="2" charset="-122"/>
                    <a:cs typeface="Calibri" panose="020F0502020204030204" pitchFamily="34" charset="0"/>
                  </a:rPr>
                  <a:t>时刻的信道状态信息，</a:t>
                </a:r>
                <a:r>
                  <a:rPr lang="en-US" altLang="zh-CN" dirty="0">
                    <a:latin typeface="宋体" pitchFamily="2" charset="-122"/>
                    <a:ea typeface="宋体" pitchFamily="2" charset="-122"/>
                    <a:cs typeface="Calibri" panose="020F0502020204030204" pitchFamily="34" charset="0"/>
                  </a:rPr>
                  <a:t>G</a:t>
                </a:r>
                <a:r>
                  <a:rPr lang="zh-CN" altLang="en-US" dirty="0">
                    <a:latin typeface="宋体" pitchFamily="2" charset="-122"/>
                    <a:ea typeface="宋体" pitchFamily="2" charset="-122"/>
                    <a:cs typeface="Calibri" panose="020F0502020204030204" pitchFamily="34" charset="0"/>
                  </a:rPr>
                  <a:t>表示预测模型，</a:t>
                </a:r>
                <a:r>
                  <a:rPr lang="en-US" altLang="zh-CN" dirty="0">
                    <a:latin typeface="宋体" pitchFamily="2" charset="-122"/>
                    <a:ea typeface="宋体" pitchFamily="2" charset="-122"/>
                    <a:cs typeface="Calibri" panose="020F0502020204030204" pitchFamily="34" charset="0"/>
                  </a:rPr>
                  <a:t>k</a:t>
                </a:r>
                <a:r>
                  <a:rPr lang="zh-CN" altLang="en-US" dirty="0">
                    <a:latin typeface="宋体" pitchFamily="2" charset="-122"/>
                    <a:ea typeface="宋体" pitchFamily="2" charset="-122"/>
                    <a:cs typeface="Calibri" panose="020F0502020204030204" pitchFamily="34" charset="0"/>
                  </a:rPr>
                  <a:t>表示多步预测的预测长度，</a:t>
                </a:r>
                <a:r>
                  <a:rPr lang="en-US" altLang="zh-CN" dirty="0">
                    <a:latin typeface="宋体" pitchFamily="2" charset="-122"/>
                    <a:ea typeface="宋体" pitchFamily="2" charset="-122"/>
                    <a:cs typeface="Calibri" panose="020F0502020204030204" pitchFamily="34" charset="0"/>
                  </a:rPr>
                  <a:t>L</a:t>
                </a:r>
                <a:r>
                  <a:rPr lang="zh-CN" altLang="en-US" dirty="0">
                    <a:latin typeface="宋体" pitchFamily="2" charset="-122"/>
                    <a:ea typeface="宋体" pitchFamily="2" charset="-122"/>
                    <a:cs typeface="Calibri" panose="020F0502020204030204" pitchFamily="34" charset="0"/>
                  </a:rPr>
                  <a:t>表示历史信道状态信息的输入长度，则可将任务表示为：</a:t>
                </a:r>
                <a:endParaRPr lang="en-US" altLang="zh-CN" dirty="0">
                  <a:latin typeface="宋体" pitchFamily="2" charset="-122"/>
                  <a:ea typeface="宋体" pitchFamily="2" charset="-122"/>
                  <a:cs typeface="Calibri" panose="020F0502020204030204" pitchFamily="34" charset="0"/>
                </a:endParaRPr>
              </a:p>
              <a:p>
                <a:pPr marL="0" indent="0">
                  <a:buNone/>
                </a:pPr>
                <a:endParaRPr lang="zh-CN" altLang="en-US" dirty="0">
                  <a:latin typeface="宋体" pitchFamily="2" charset="-122"/>
                  <a:ea typeface="宋体" pitchFamily="2" charset="-122"/>
                  <a:cs typeface="Calibri" panose="020F0502020204030204" pitchFamily="34" charset="0"/>
                </a:endParaRPr>
              </a:p>
              <a:p>
                <a:pPr marL="483870" lvl="1" indent="0">
                  <a:buNone/>
                </a:pPr>
                <a14:m>
                  <m:oMathPara xmlns:m="http://schemas.openxmlformats.org/officeDocument/2006/math">
                    <m:oMathParaPr>
                      <m:jc m:val="centerGroup"/>
                    </m:oMathParaPr>
                    <m:oMath xmlns:m="http://schemas.openxmlformats.org/officeDocument/2006/math">
                      <m:r>
                        <a:rPr lang="en-US" altLang="zh-CN" sz="2000">
                          <a:latin typeface="Cambria Math" panose="02040503050406030204" pitchFamily="18" charset="0"/>
                        </a:rPr>
                        <m:t>(</m:t>
                      </m:r>
                      <m:sSub>
                        <m:sSubPr>
                          <m:ctrlPr>
                            <a:rPr lang="zh-CN" altLang="zh-CN" sz="2000" i="1">
                              <a:latin typeface="Cambria Math" panose="02040503050406030204" pitchFamily="18" charset="0"/>
                            </a:rPr>
                          </m:ctrlPr>
                        </m:sSubPr>
                        <m:e>
                          <m:r>
                            <m:rPr>
                              <m:sty m:val="p"/>
                            </m:rPr>
                            <a:rPr lang="en-US" altLang="zh-CN" sz="2000">
                              <a:latin typeface="Cambria Math" panose="02040503050406030204" pitchFamily="18" charset="0"/>
                            </a:rPr>
                            <m:t>X</m:t>
                          </m:r>
                        </m:e>
                        <m:sub>
                          <m:r>
                            <m:rPr>
                              <m:sty m:val="p"/>
                            </m:rPr>
                            <a:rPr lang="en-US" altLang="zh-CN" sz="2000">
                              <a:latin typeface="Cambria Math" panose="02040503050406030204" pitchFamily="18" charset="0"/>
                            </a:rPr>
                            <m:t>t</m:t>
                          </m:r>
                          <m:r>
                            <a:rPr lang="en-US" altLang="zh-CN" sz="2000">
                              <a:latin typeface="Cambria Math" panose="02040503050406030204" pitchFamily="18" charset="0"/>
                            </a:rPr>
                            <m:t>+</m:t>
                          </m:r>
                          <m:r>
                            <a:rPr lang="en-US" altLang="zh-CN" sz="2000">
                              <a:latin typeface="Cambria Math" panose="02040503050406030204" pitchFamily="18" charset="0"/>
                            </a:rPr>
                            <m:t>1</m:t>
                          </m:r>
                        </m:sub>
                      </m:sSub>
                      <m:r>
                        <a:rPr lang="en-US" altLang="zh-CN" sz="2000">
                          <a:latin typeface="Cambria Math" panose="02040503050406030204" pitchFamily="18" charset="0"/>
                        </a:rPr>
                        <m:t>,</m:t>
                      </m:r>
                      <m:sSub>
                        <m:sSubPr>
                          <m:ctrlPr>
                            <a:rPr lang="zh-CN" altLang="zh-CN" sz="2000" i="1">
                              <a:latin typeface="Cambria Math" panose="02040503050406030204" pitchFamily="18" charset="0"/>
                            </a:rPr>
                          </m:ctrlPr>
                        </m:sSubPr>
                        <m:e>
                          <m:r>
                            <m:rPr>
                              <m:sty m:val="p"/>
                            </m:rPr>
                            <a:rPr lang="en-US" altLang="zh-CN" sz="2000">
                              <a:latin typeface="Cambria Math" panose="02040503050406030204" pitchFamily="18" charset="0"/>
                            </a:rPr>
                            <m:t>X</m:t>
                          </m:r>
                        </m:e>
                        <m:sub>
                          <m:r>
                            <m:rPr>
                              <m:sty m:val="p"/>
                            </m:rPr>
                            <a:rPr lang="en-US" altLang="zh-CN" sz="2000">
                              <a:latin typeface="Cambria Math" panose="02040503050406030204" pitchFamily="18" charset="0"/>
                            </a:rPr>
                            <m:t>t</m:t>
                          </m:r>
                          <m:r>
                            <a:rPr lang="en-US" altLang="zh-CN" sz="2000">
                              <a:latin typeface="Cambria Math" panose="02040503050406030204" pitchFamily="18" charset="0"/>
                            </a:rPr>
                            <m:t>+</m:t>
                          </m:r>
                          <m:r>
                            <a:rPr lang="en-US" altLang="zh-CN" sz="2000">
                              <a:latin typeface="Cambria Math" panose="02040503050406030204" pitchFamily="18" charset="0"/>
                            </a:rPr>
                            <m:t>2</m:t>
                          </m:r>
                        </m:sub>
                      </m:sSub>
                      <m:r>
                        <a:rPr lang="en-US" altLang="zh-CN" sz="2000">
                          <a:latin typeface="Cambria Math" panose="02040503050406030204" pitchFamily="18" charset="0"/>
                        </a:rPr>
                        <m:t>,...,</m:t>
                      </m:r>
                      <m:sSub>
                        <m:sSubPr>
                          <m:ctrlPr>
                            <a:rPr lang="zh-CN" altLang="zh-CN" sz="2000" i="1">
                              <a:latin typeface="Cambria Math" panose="02040503050406030204" pitchFamily="18" charset="0"/>
                            </a:rPr>
                          </m:ctrlPr>
                        </m:sSubPr>
                        <m:e>
                          <m:r>
                            <m:rPr>
                              <m:sty m:val="p"/>
                            </m:rPr>
                            <a:rPr lang="en-US" altLang="zh-CN" sz="2000">
                              <a:latin typeface="Cambria Math" panose="02040503050406030204" pitchFamily="18" charset="0"/>
                            </a:rPr>
                            <m:t>X</m:t>
                          </m:r>
                        </m:e>
                        <m:sub>
                          <m:r>
                            <m:rPr>
                              <m:sty m:val="p"/>
                            </m:rPr>
                            <a:rPr lang="en-US" altLang="zh-CN" sz="2000">
                              <a:latin typeface="Cambria Math" panose="02040503050406030204" pitchFamily="18" charset="0"/>
                            </a:rPr>
                            <m:t>t</m:t>
                          </m:r>
                          <m:r>
                            <a:rPr lang="en-US" altLang="zh-CN" sz="2000">
                              <a:latin typeface="Cambria Math" panose="02040503050406030204" pitchFamily="18" charset="0"/>
                            </a:rPr>
                            <m:t>+</m:t>
                          </m:r>
                          <m:r>
                            <m:rPr>
                              <m:sty m:val="p"/>
                            </m:rPr>
                            <a:rPr lang="en-US" altLang="zh-CN" sz="2000">
                              <a:latin typeface="Cambria Math" panose="02040503050406030204" pitchFamily="18" charset="0"/>
                            </a:rPr>
                            <m:t>k</m:t>
                          </m:r>
                        </m:sub>
                      </m:sSub>
                      <m:r>
                        <a:rPr lang="en-US" altLang="zh-CN" sz="2000">
                          <a:latin typeface="Cambria Math" panose="02040503050406030204" pitchFamily="18" charset="0"/>
                        </a:rPr>
                        <m:t>)=</m:t>
                      </m:r>
                      <m:r>
                        <a:rPr lang="en-US" altLang="zh-CN" sz="2000" i="1" smtClean="0">
                          <a:latin typeface="Cambria Math" panose="02040503050406030204" pitchFamily="18" charset="0"/>
                        </a:rPr>
                        <m:t> </m:t>
                      </m:r>
                      <m:r>
                        <m:rPr>
                          <m:sty m:val="p"/>
                        </m:rPr>
                        <a:rPr lang="en-US" altLang="zh-CN" sz="2000">
                          <a:latin typeface="Cambria Math" panose="02040503050406030204" pitchFamily="18" charset="0"/>
                        </a:rPr>
                        <m:t>G</m:t>
                      </m:r>
                      <m:d>
                        <m:dPr>
                          <m:ctrlPr>
                            <a:rPr lang="zh-CN" altLang="zh-CN" sz="2000" i="1">
                              <a:latin typeface="Cambria Math" panose="02040503050406030204" pitchFamily="18" charset="0"/>
                            </a:rPr>
                          </m:ctrlPr>
                        </m:dPr>
                        <m:e>
                          <m:sSub>
                            <m:sSubPr>
                              <m:ctrlPr>
                                <a:rPr lang="zh-CN" altLang="zh-CN" sz="2000" i="1">
                                  <a:latin typeface="Cambria Math" panose="02040503050406030204" pitchFamily="18" charset="0"/>
                                </a:rPr>
                              </m:ctrlPr>
                            </m:sSubPr>
                            <m:e>
                              <m:r>
                                <m:rPr>
                                  <m:sty m:val="p"/>
                                </m:rPr>
                                <a:rPr lang="en-US" altLang="zh-CN" sz="2000">
                                  <a:latin typeface="Cambria Math" panose="02040503050406030204" pitchFamily="18" charset="0"/>
                                </a:rPr>
                                <m:t>X</m:t>
                              </m:r>
                            </m:e>
                            <m:sub>
                              <m:r>
                                <m:rPr>
                                  <m:sty m:val="p"/>
                                </m:rPr>
                                <a:rPr lang="en-US" altLang="zh-CN" sz="2000">
                                  <a:latin typeface="Cambria Math" panose="02040503050406030204" pitchFamily="18" charset="0"/>
                                </a:rPr>
                                <m:t>t</m:t>
                              </m:r>
                              <m:r>
                                <a:rPr lang="en-US" altLang="zh-CN" sz="2000">
                                  <a:latin typeface="Cambria Math" panose="02040503050406030204" pitchFamily="18" charset="0"/>
                                </a:rPr>
                                <m:t>−</m:t>
                              </m:r>
                              <m:r>
                                <m:rPr>
                                  <m:sty m:val="p"/>
                                </m:rPr>
                                <a:rPr lang="en-US" altLang="zh-CN" sz="2000">
                                  <a:latin typeface="Cambria Math" panose="02040503050406030204" pitchFamily="18" charset="0"/>
                                </a:rPr>
                                <m:t>L</m:t>
                              </m:r>
                              <m:r>
                                <a:rPr lang="en-US" altLang="zh-CN" sz="2000">
                                  <a:latin typeface="Cambria Math" panose="02040503050406030204" pitchFamily="18" charset="0"/>
                                </a:rPr>
                                <m:t>+</m:t>
                              </m:r>
                              <m:r>
                                <a:rPr lang="en-US" altLang="zh-CN" sz="2000">
                                  <a:latin typeface="Cambria Math" panose="02040503050406030204" pitchFamily="18" charset="0"/>
                                </a:rPr>
                                <m:t>1</m:t>
                              </m:r>
                            </m:sub>
                          </m:sSub>
                          <m:r>
                            <a:rPr lang="en-US" altLang="zh-CN" sz="2000">
                              <a:latin typeface="Cambria Math" panose="02040503050406030204" pitchFamily="18" charset="0"/>
                            </a:rPr>
                            <m:t>,...,</m:t>
                          </m:r>
                          <m:sSub>
                            <m:sSubPr>
                              <m:ctrlPr>
                                <a:rPr lang="zh-CN" altLang="zh-CN" sz="2000" i="1">
                                  <a:latin typeface="Cambria Math" panose="02040503050406030204" pitchFamily="18" charset="0"/>
                                </a:rPr>
                              </m:ctrlPr>
                            </m:sSubPr>
                            <m:e>
                              <m:r>
                                <m:rPr>
                                  <m:sty m:val="p"/>
                                </m:rPr>
                                <a:rPr lang="en-US" altLang="zh-CN" sz="2000">
                                  <a:latin typeface="Cambria Math" panose="02040503050406030204" pitchFamily="18" charset="0"/>
                                </a:rPr>
                                <m:t>X</m:t>
                              </m:r>
                            </m:e>
                            <m:sub>
                              <m:r>
                                <m:rPr>
                                  <m:sty m:val="p"/>
                                </m:rPr>
                                <a:rPr lang="en-US" altLang="zh-CN" sz="2000">
                                  <a:latin typeface="Cambria Math" panose="02040503050406030204" pitchFamily="18" charset="0"/>
                                </a:rPr>
                                <m:t>t</m:t>
                              </m:r>
                            </m:sub>
                          </m:sSub>
                        </m:e>
                      </m:d>
                    </m:oMath>
                  </m:oMathPara>
                </a14:m>
                <a:endParaRPr lang="en-US" altLang="zh-CN" sz="2000" dirty="0">
                  <a:latin typeface="宋体" pitchFamily="2" charset="-122"/>
                  <a:ea typeface="宋体" pitchFamily="2" charset="-122"/>
                  <a:cs typeface="Calibri" panose="020F0502020204030204" pitchFamily="34" charset="0"/>
                </a:endParaRPr>
              </a:p>
              <a:p>
                <a:pPr marL="0" indent="0">
                  <a:lnSpc>
                    <a:spcPct val="120000"/>
                  </a:lnSpc>
                  <a:buNone/>
                </a:pPr>
                <a:endParaRPr lang="zh-CN" altLang="en-US" dirty="0">
                  <a:latin typeface="宋体" pitchFamily="2" charset="-122"/>
                  <a:ea typeface="宋体" pitchFamily="2" charset="-122"/>
                  <a:cs typeface="Calibri" panose="020F0502020204030204" pitchFamily="34" charset="0"/>
                </a:endParaRPr>
              </a:p>
              <a:p>
                <a:pPr>
                  <a:lnSpc>
                    <a:spcPct val="120000"/>
                  </a:lnSpc>
                </a:pPr>
                <a:endParaRPr lang="en-US" altLang="zh-CN" dirty="0"/>
              </a:p>
            </p:txBody>
          </p:sp>
        </mc:Choice>
        <mc:Fallback>
          <p:sp>
            <p:nvSpPr>
              <p:cNvPr id="24" name="内容占位符 23"/>
              <p:cNvSpPr>
                <a:spLocks noRot="1" noChangeAspect="1" noMove="1" noResize="1" noEditPoints="1" noAdjustHandles="1" noChangeArrowheads="1" noChangeShapeType="1" noTextEdit="1"/>
              </p:cNvSpPr>
              <p:nvPr>
                <p:ph sz="quarter" idx="10"/>
              </p:nvPr>
            </p:nvSpPr>
            <p:spPr>
              <a:blipFill rotWithShape="1">
                <a:blip r:embed="rId1"/>
                <a:stretch>
                  <a:fillRect l="-3" t="-2" r="2" b="9"/>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 name="矩形 1"/>
              <p:cNvSpPr/>
              <p:nvPr/>
            </p:nvSpPr>
            <p:spPr>
              <a:xfrm>
                <a:off x="1563756" y="4393645"/>
                <a:ext cx="914400" cy="333954"/>
              </a:xfrm>
              <a:prstGeom prst="rect">
                <a:avLst/>
              </a:prstGeom>
              <a:solidFill>
                <a:schemeClr val="accent2">
                  <a:lumMod val="20000"/>
                  <a:lumOff val="80000"/>
                </a:schemeClr>
              </a:solidFill>
              <a:ln w="12700" cap="flat" cmpd="sng" algn="ctr">
                <a:solidFill>
                  <a:schemeClr val="accent3">
                    <a:lumMod val="40000"/>
                    <a:lumOff val="60000"/>
                  </a:schemeClr>
                </a:solidFill>
                <a:prstDash val="solid"/>
                <a:miter lim="800000"/>
              </a:ln>
              <a:effectLst/>
            </p:spPr>
            <p:txBody>
              <a:bodyPr rtlCol="0" anchor="ctr"/>
              <a:lstStyle/>
              <a:p>
                <a:pPr algn="just"/>
                <a14:m>
                  <m:oMathPara xmlns:m="http://schemas.openxmlformats.org/officeDocument/2006/math">
                    <m:oMathParaPr>
                      <m:jc m:val="centerGroup"/>
                    </m:oMathParaPr>
                    <m:oMath xmlns:m="http://schemas.openxmlformats.org/officeDocument/2006/math">
                      <m:sSub>
                        <m:sSubPr>
                          <m:ctrlPr>
                            <a:rPr lang="zh-CN" altLang="zh-CN" sz="1800" i="1" smtClean="0">
                              <a:latin typeface="Cambria Math" panose="02040503050406030204" pitchFamily="18" charset="0"/>
                            </a:rPr>
                          </m:ctrlPr>
                        </m:sSubPr>
                        <m:e>
                          <m:r>
                            <m:rPr>
                              <m:sty m:val="p"/>
                            </m:rPr>
                            <a:rPr lang="en-US" altLang="zh-CN" sz="1800">
                              <a:latin typeface="Cambria Math" panose="02040503050406030204" pitchFamily="18" charset="0"/>
                            </a:rPr>
                            <m:t>X</m:t>
                          </m:r>
                        </m:e>
                        <m:sub>
                          <m:r>
                            <m:rPr>
                              <m:sty m:val="p"/>
                            </m:rPr>
                            <a:rPr lang="en-US" altLang="zh-CN" sz="1800">
                              <a:latin typeface="Cambria Math" panose="02040503050406030204" pitchFamily="18" charset="0"/>
                            </a:rPr>
                            <m:t>t</m:t>
                          </m:r>
                          <m:r>
                            <a:rPr lang="en-US" altLang="zh-CN" sz="1800">
                              <a:latin typeface="Cambria Math" panose="02040503050406030204" pitchFamily="18" charset="0"/>
                            </a:rPr>
                            <m:t>−</m:t>
                          </m:r>
                          <m:r>
                            <m:rPr>
                              <m:sty m:val="p"/>
                            </m:rPr>
                            <a:rPr lang="en-US" altLang="zh-CN" sz="1800">
                              <a:latin typeface="Cambria Math" panose="02040503050406030204" pitchFamily="18" charset="0"/>
                            </a:rPr>
                            <m:t>L</m:t>
                          </m:r>
                          <m:r>
                            <a:rPr lang="en-US" altLang="zh-CN" sz="1800">
                              <a:latin typeface="Cambria Math" panose="02040503050406030204" pitchFamily="18" charset="0"/>
                            </a:rPr>
                            <m:t>+</m:t>
                          </m:r>
                          <m:r>
                            <a:rPr lang="en-US" altLang="zh-CN" sz="1800">
                              <a:latin typeface="Cambria Math" panose="02040503050406030204" pitchFamily="18" charset="0"/>
                            </a:rPr>
                            <m:t>1</m:t>
                          </m:r>
                        </m:sub>
                      </m:sSub>
                    </m:oMath>
                  </m:oMathPara>
                </a14:m>
                <a:endParaRPr lang="zh-CN" altLang="en-US" sz="1000" dirty="0"/>
              </a:p>
            </p:txBody>
          </p:sp>
        </mc:Choice>
        <mc:Fallback>
          <p:sp>
            <p:nvSpPr>
              <p:cNvPr id="2" name="矩形 1"/>
              <p:cNvSpPr>
                <a:spLocks noRot="1" noChangeAspect="1" noMove="1" noResize="1" noEditPoints="1" noAdjustHandles="1" noChangeArrowheads="1" noChangeShapeType="1" noTextEdit="1"/>
              </p:cNvSpPr>
              <p:nvPr/>
            </p:nvSpPr>
            <p:spPr>
              <a:xfrm>
                <a:off x="1563756" y="4393645"/>
                <a:ext cx="914400" cy="333954"/>
              </a:xfrm>
              <a:prstGeom prst="rect">
                <a:avLst/>
              </a:prstGeom>
              <a:blipFill rotWithShape="1">
                <a:blip r:embed="rId2"/>
                <a:stretch>
                  <a:fillRect l="-737" t="-1925" r="-652" b="-1894"/>
                </a:stretch>
              </a:blipFill>
              <a:ln w="12700" cap="flat" cmpd="sng" algn="ctr">
                <a:solidFill>
                  <a:schemeClr val="accent3">
                    <a:lumMod val="40000"/>
                    <a:lumOff val="60000"/>
                  </a:schemeClr>
                </a:solidFill>
                <a:prstDash val="solid"/>
                <a:miter lim="800000"/>
              </a:ln>
              <a:effectLst/>
            </p:spPr>
            <p:txBody>
              <a:bodyPr/>
              <a:lstStyle/>
              <a:p>
                <a:r>
                  <a:rPr lang="zh-CN" altLang="en-US">
                    <a:noFill/>
                  </a:rPr>
                  <a:t> </a:t>
                </a:r>
              </a:p>
            </p:txBody>
          </p:sp>
        </mc:Fallback>
      </mc:AlternateContent>
      <p:sp>
        <p:nvSpPr>
          <p:cNvPr id="3" name="矩形 2"/>
          <p:cNvSpPr/>
          <p:nvPr/>
        </p:nvSpPr>
        <p:spPr>
          <a:xfrm>
            <a:off x="2478156" y="4393645"/>
            <a:ext cx="914400" cy="333954"/>
          </a:xfrm>
          <a:prstGeom prst="rect">
            <a:avLst/>
          </a:prstGeom>
          <a:solidFill>
            <a:schemeClr val="accent2">
              <a:lumMod val="20000"/>
              <a:lumOff val="80000"/>
            </a:schemeClr>
          </a:solidFill>
          <a:ln w="12700" cap="flat" cmpd="sng" algn="ctr">
            <a:solidFill>
              <a:schemeClr val="accent3">
                <a:lumMod val="40000"/>
                <a:lumOff val="60000"/>
              </a:schemeClr>
            </a:solidFill>
            <a:prstDash val="solid"/>
            <a:miter lim="800000"/>
          </a:ln>
          <a:effectLst/>
        </p:spPr>
        <p:txBody>
          <a:bodyPr rtlCol="0" anchor="ctr"/>
          <a:lstStyle/>
          <a:p>
            <a:pPr algn="ctr"/>
            <a:r>
              <a:rPr lang="en-US" altLang="zh-CN" sz="1000" dirty="0"/>
              <a:t>…</a:t>
            </a:r>
            <a:endParaRPr lang="zh-CN" altLang="en-US" sz="1000" dirty="0"/>
          </a:p>
        </p:txBody>
      </p:sp>
      <mc:AlternateContent xmlns:mc="http://schemas.openxmlformats.org/markup-compatibility/2006">
        <mc:Choice xmlns:a14="http://schemas.microsoft.com/office/drawing/2010/main" Requires="a14">
          <p:sp>
            <p:nvSpPr>
              <p:cNvPr id="4" name="矩形 3"/>
              <p:cNvSpPr/>
              <p:nvPr/>
            </p:nvSpPr>
            <p:spPr>
              <a:xfrm>
                <a:off x="3392556" y="4393645"/>
                <a:ext cx="914400" cy="333954"/>
              </a:xfrm>
              <a:prstGeom prst="rect">
                <a:avLst/>
              </a:prstGeom>
              <a:solidFill>
                <a:schemeClr val="accent2">
                  <a:lumMod val="20000"/>
                  <a:lumOff val="80000"/>
                </a:schemeClr>
              </a:solidFill>
              <a:ln w="12700" cap="flat" cmpd="sng" algn="ctr">
                <a:solidFill>
                  <a:schemeClr val="accent3">
                    <a:lumMod val="40000"/>
                    <a:lumOff val="60000"/>
                  </a:schemeClr>
                </a:solidFill>
                <a:prstDash val="solid"/>
                <a:miter lim="800000"/>
              </a:ln>
              <a:effectLst/>
            </p:spPr>
            <p:txBody>
              <a:bodyPr rtlCol="0" anchor="ctr"/>
              <a:lstStyle/>
              <a:p>
                <a:pPr algn="just"/>
                <a14:m>
                  <m:oMathPara xmlns:m="http://schemas.openxmlformats.org/officeDocument/2006/math">
                    <m:oMathParaPr>
                      <m:jc m:val="centerGroup"/>
                    </m:oMathParaPr>
                    <m:oMath xmlns:m="http://schemas.openxmlformats.org/officeDocument/2006/math">
                      <m:sSub>
                        <m:sSubPr>
                          <m:ctrlPr>
                            <a:rPr lang="zh-CN" altLang="zh-CN" sz="1800" i="1" smtClean="0">
                              <a:latin typeface="Cambria Math" panose="02040503050406030204" pitchFamily="18" charset="0"/>
                            </a:rPr>
                          </m:ctrlPr>
                        </m:sSubPr>
                        <m:e>
                          <m:r>
                            <m:rPr>
                              <m:sty m:val="p"/>
                            </m:rPr>
                            <a:rPr lang="en-US" altLang="zh-CN" sz="1800">
                              <a:latin typeface="Cambria Math" panose="02040503050406030204" pitchFamily="18" charset="0"/>
                            </a:rPr>
                            <m:t>X</m:t>
                          </m:r>
                        </m:e>
                        <m:sub>
                          <m:r>
                            <m:rPr>
                              <m:sty m:val="p"/>
                            </m:rPr>
                            <a:rPr lang="en-US" altLang="zh-CN" sz="1800">
                              <a:latin typeface="Cambria Math" panose="02040503050406030204" pitchFamily="18" charset="0"/>
                            </a:rPr>
                            <m:t>t</m:t>
                          </m:r>
                          <m:r>
                            <a:rPr lang="en-US" altLang="zh-CN" sz="1800">
                              <a:latin typeface="Cambria Math" panose="02040503050406030204" pitchFamily="18" charset="0"/>
                            </a:rPr>
                            <m:t>−</m:t>
                          </m:r>
                          <m:r>
                            <a:rPr lang="en-US" altLang="zh-CN" sz="1800">
                              <a:latin typeface="Cambria Math" panose="02040503050406030204" pitchFamily="18" charset="0"/>
                            </a:rPr>
                            <m:t>1</m:t>
                          </m:r>
                        </m:sub>
                      </m:sSub>
                    </m:oMath>
                  </m:oMathPara>
                </a14:m>
                <a:endParaRPr lang="zh-CN" altLang="en-US" sz="1000" dirty="0"/>
              </a:p>
            </p:txBody>
          </p:sp>
        </mc:Choice>
        <mc:Fallback>
          <p:sp>
            <p:nvSpPr>
              <p:cNvPr id="4" name="矩形 3"/>
              <p:cNvSpPr>
                <a:spLocks noRot="1" noChangeAspect="1" noMove="1" noResize="1" noEditPoints="1" noAdjustHandles="1" noChangeArrowheads="1" noChangeShapeType="1" noTextEdit="1"/>
              </p:cNvSpPr>
              <p:nvPr/>
            </p:nvSpPr>
            <p:spPr>
              <a:xfrm>
                <a:off x="3392556" y="4393645"/>
                <a:ext cx="914400" cy="333954"/>
              </a:xfrm>
              <a:prstGeom prst="rect">
                <a:avLst/>
              </a:prstGeom>
              <a:blipFill rotWithShape="1">
                <a:blip r:embed="rId3"/>
                <a:stretch>
                  <a:fillRect l="-737" t="-1925" r="-652" b="-1894"/>
                </a:stretch>
              </a:blipFill>
              <a:ln w="12700" cap="flat" cmpd="sng" algn="ctr">
                <a:solidFill>
                  <a:schemeClr val="accent3">
                    <a:lumMod val="40000"/>
                    <a:lumOff val="60000"/>
                  </a:schemeClr>
                </a:solidFill>
                <a:prstDash val="solid"/>
                <a:miter lim="800000"/>
              </a:ln>
              <a:effectLst/>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 name="矩形 4"/>
              <p:cNvSpPr/>
              <p:nvPr/>
            </p:nvSpPr>
            <p:spPr>
              <a:xfrm>
                <a:off x="4306956" y="4393645"/>
                <a:ext cx="914400" cy="333954"/>
              </a:xfrm>
              <a:prstGeom prst="rect">
                <a:avLst/>
              </a:prstGeom>
              <a:solidFill>
                <a:schemeClr val="accent2">
                  <a:lumMod val="20000"/>
                  <a:lumOff val="80000"/>
                </a:schemeClr>
              </a:solidFill>
              <a:ln w="12700" cap="flat" cmpd="sng" algn="ctr">
                <a:solidFill>
                  <a:schemeClr val="accent3">
                    <a:lumMod val="40000"/>
                    <a:lumOff val="60000"/>
                  </a:schemeClr>
                </a:solidFill>
                <a:prstDash val="solid"/>
                <a:miter lim="800000"/>
              </a:ln>
              <a:effectLst/>
            </p:spPr>
            <p:txBody>
              <a:bodyPr rtlCol="0" anchor="ctr"/>
              <a:lstStyle/>
              <a:p>
                <a:pPr algn="just"/>
                <a14:m>
                  <m:oMathPara xmlns:m="http://schemas.openxmlformats.org/officeDocument/2006/math">
                    <m:oMathParaPr>
                      <m:jc m:val="centerGroup"/>
                    </m:oMathParaPr>
                    <m:oMath xmlns:m="http://schemas.openxmlformats.org/officeDocument/2006/math">
                      <m:sSub>
                        <m:sSubPr>
                          <m:ctrlPr>
                            <a:rPr lang="zh-CN" altLang="zh-CN" sz="1800" i="1" smtClean="0">
                              <a:latin typeface="Cambria Math" panose="02040503050406030204" pitchFamily="18" charset="0"/>
                            </a:rPr>
                          </m:ctrlPr>
                        </m:sSubPr>
                        <m:e>
                          <m:r>
                            <m:rPr>
                              <m:sty m:val="p"/>
                            </m:rPr>
                            <a:rPr lang="en-US" altLang="zh-CN" sz="1800" b="0" i="0">
                              <a:latin typeface="Cambria Math" panose="02040503050406030204" pitchFamily="18" charset="0"/>
                            </a:rPr>
                            <m:t>X</m:t>
                          </m:r>
                        </m:e>
                        <m:sub>
                          <m:r>
                            <m:rPr>
                              <m:sty m:val="p"/>
                            </m:rPr>
                            <a:rPr lang="en-US" altLang="zh-CN" sz="1800" b="0" i="0">
                              <a:latin typeface="Cambria Math" panose="02040503050406030204" pitchFamily="18" charset="0"/>
                            </a:rPr>
                            <m:t>t</m:t>
                          </m:r>
                        </m:sub>
                      </m:sSub>
                    </m:oMath>
                  </m:oMathPara>
                </a14:m>
                <a:endParaRPr lang="zh-CN" altLang="en-US" sz="1000" dirty="0"/>
              </a:p>
            </p:txBody>
          </p:sp>
        </mc:Choice>
        <mc:Fallback>
          <p:sp>
            <p:nvSpPr>
              <p:cNvPr id="5" name="矩形 4"/>
              <p:cNvSpPr>
                <a:spLocks noRot="1" noChangeAspect="1" noMove="1" noResize="1" noEditPoints="1" noAdjustHandles="1" noChangeArrowheads="1" noChangeShapeType="1" noTextEdit="1"/>
              </p:cNvSpPr>
              <p:nvPr/>
            </p:nvSpPr>
            <p:spPr>
              <a:xfrm>
                <a:off x="4306956" y="4393645"/>
                <a:ext cx="914400" cy="333954"/>
              </a:xfrm>
              <a:prstGeom prst="rect">
                <a:avLst/>
              </a:prstGeom>
              <a:blipFill rotWithShape="1">
                <a:blip r:embed="rId4"/>
                <a:stretch>
                  <a:fillRect l="-737" t="-1925" r="-652" b="-1894"/>
                </a:stretch>
              </a:blipFill>
              <a:ln w="12700" cap="flat" cmpd="sng" algn="ctr">
                <a:solidFill>
                  <a:schemeClr val="accent3">
                    <a:lumMod val="40000"/>
                    <a:lumOff val="60000"/>
                  </a:schemeClr>
                </a:solidFill>
                <a:prstDash val="solid"/>
                <a:miter lim="800000"/>
              </a:ln>
              <a:effectLst/>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 name="矩形 5"/>
              <p:cNvSpPr/>
              <p:nvPr/>
            </p:nvSpPr>
            <p:spPr>
              <a:xfrm>
                <a:off x="6940457" y="4393645"/>
                <a:ext cx="914400" cy="333954"/>
              </a:xfrm>
              <a:prstGeom prst="rect">
                <a:avLst/>
              </a:prstGeom>
              <a:solidFill>
                <a:srgbClr val="92D050"/>
              </a:solidFill>
              <a:ln w="12700" cap="flat" cmpd="sng" algn="ctr">
                <a:solidFill>
                  <a:schemeClr val="accent3">
                    <a:lumMod val="40000"/>
                    <a:lumOff val="60000"/>
                  </a:schemeClr>
                </a:solidFill>
                <a:prstDash val="solid"/>
                <a:miter lim="800000"/>
              </a:ln>
              <a:effectLst/>
            </p:spPr>
            <p:txBody>
              <a:bodyPr rtlCol="0" anchor="ctr"/>
              <a:lstStyle/>
              <a:p>
                <a:pPr algn="just"/>
                <a14:m>
                  <m:oMathPara xmlns:m="http://schemas.openxmlformats.org/officeDocument/2006/math">
                    <m:oMathParaPr>
                      <m:jc m:val="centerGroup"/>
                    </m:oMathParaPr>
                    <m:oMath xmlns:m="http://schemas.openxmlformats.org/officeDocument/2006/math">
                      <m:sSub>
                        <m:sSubPr>
                          <m:ctrlPr>
                            <a:rPr lang="zh-CN" altLang="zh-CN" sz="1800" i="1" smtClean="0">
                              <a:latin typeface="Cambria Math" panose="02040503050406030204" pitchFamily="18" charset="0"/>
                            </a:rPr>
                          </m:ctrlPr>
                        </m:sSubPr>
                        <m:e>
                          <m:r>
                            <m:rPr>
                              <m:sty m:val="p"/>
                            </m:rPr>
                            <a:rPr lang="en-US" altLang="zh-CN" sz="1800">
                              <a:latin typeface="Cambria Math" panose="02040503050406030204" pitchFamily="18" charset="0"/>
                            </a:rPr>
                            <m:t>X</m:t>
                          </m:r>
                        </m:e>
                        <m:sub>
                          <m:r>
                            <m:rPr>
                              <m:sty m:val="p"/>
                            </m:rPr>
                            <a:rPr lang="en-US" altLang="zh-CN" sz="1800">
                              <a:latin typeface="Cambria Math" panose="02040503050406030204" pitchFamily="18" charset="0"/>
                            </a:rPr>
                            <m:t>t</m:t>
                          </m:r>
                          <m:r>
                            <a:rPr lang="en-US" altLang="zh-CN" sz="1800">
                              <a:latin typeface="Cambria Math" panose="02040503050406030204" pitchFamily="18" charset="0"/>
                            </a:rPr>
                            <m:t>+</m:t>
                          </m:r>
                          <m:r>
                            <a:rPr lang="en-US" altLang="zh-CN" sz="1800">
                              <a:latin typeface="Cambria Math" panose="02040503050406030204" pitchFamily="18" charset="0"/>
                            </a:rPr>
                            <m:t>1</m:t>
                          </m:r>
                        </m:sub>
                      </m:sSub>
                    </m:oMath>
                  </m:oMathPara>
                </a14:m>
                <a:endParaRPr lang="zh-CN" altLang="en-US" sz="1000" dirty="0"/>
              </a:p>
            </p:txBody>
          </p:sp>
        </mc:Choice>
        <mc:Fallback>
          <p:sp>
            <p:nvSpPr>
              <p:cNvPr id="6" name="矩形 5"/>
              <p:cNvSpPr>
                <a:spLocks noRot="1" noChangeAspect="1" noMove="1" noResize="1" noEditPoints="1" noAdjustHandles="1" noChangeArrowheads="1" noChangeShapeType="1" noTextEdit="1"/>
              </p:cNvSpPr>
              <p:nvPr/>
            </p:nvSpPr>
            <p:spPr>
              <a:xfrm>
                <a:off x="6940457" y="4393645"/>
                <a:ext cx="914400" cy="333954"/>
              </a:xfrm>
              <a:prstGeom prst="rect">
                <a:avLst/>
              </a:prstGeom>
              <a:blipFill rotWithShape="1">
                <a:blip r:embed="rId5"/>
                <a:stretch>
                  <a:fillRect l="-754" t="-1925" r="-635" b="-1894"/>
                </a:stretch>
              </a:blipFill>
              <a:ln w="12700" cap="flat" cmpd="sng" algn="ctr">
                <a:solidFill>
                  <a:schemeClr val="accent3">
                    <a:lumMod val="40000"/>
                    <a:lumOff val="60000"/>
                  </a:schemeClr>
                </a:solidFill>
                <a:prstDash val="solid"/>
                <a:miter lim="800000"/>
              </a:ln>
              <a:effectLst/>
            </p:spPr>
            <p:txBody>
              <a:bodyPr/>
              <a:lstStyle/>
              <a:p>
                <a:r>
                  <a:rPr lang="zh-CN" altLang="en-US">
                    <a:noFill/>
                  </a:rPr>
                  <a:t> </a:t>
                </a:r>
              </a:p>
            </p:txBody>
          </p:sp>
        </mc:Fallback>
      </mc:AlternateContent>
      <p:sp>
        <p:nvSpPr>
          <p:cNvPr id="7" name="矩形 6"/>
          <p:cNvSpPr/>
          <p:nvPr/>
        </p:nvSpPr>
        <p:spPr>
          <a:xfrm>
            <a:off x="8769257" y="4393645"/>
            <a:ext cx="914400" cy="333954"/>
          </a:xfrm>
          <a:prstGeom prst="rect">
            <a:avLst/>
          </a:prstGeom>
          <a:solidFill>
            <a:srgbClr val="92D050"/>
          </a:solidFill>
          <a:ln w="12700" cap="flat" cmpd="sng" algn="ctr">
            <a:solidFill>
              <a:schemeClr val="accent3">
                <a:lumMod val="40000"/>
                <a:lumOff val="60000"/>
              </a:schemeClr>
            </a:solidFill>
            <a:prstDash val="solid"/>
            <a:miter lim="800000"/>
          </a:ln>
          <a:effectLst/>
        </p:spPr>
        <p:txBody>
          <a:bodyPr rtlCol="0" anchor="ctr"/>
          <a:lstStyle/>
          <a:p>
            <a:pPr algn="ctr"/>
            <a:r>
              <a:rPr lang="en-US" altLang="zh-CN" sz="1000" dirty="0"/>
              <a:t>…</a:t>
            </a:r>
            <a:endParaRPr lang="zh-CN" altLang="en-US" sz="1000" dirty="0"/>
          </a:p>
        </p:txBody>
      </p:sp>
      <mc:AlternateContent xmlns:mc="http://schemas.openxmlformats.org/markup-compatibility/2006">
        <mc:Choice xmlns:a14="http://schemas.microsoft.com/office/drawing/2010/main" Requires="a14">
          <p:sp>
            <p:nvSpPr>
              <p:cNvPr id="8" name="矩形 7"/>
              <p:cNvSpPr/>
              <p:nvPr/>
            </p:nvSpPr>
            <p:spPr>
              <a:xfrm>
                <a:off x="7854857" y="4393645"/>
                <a:ext cx="914400" cy="333954"/>
              </a:xfrm>
              <a:prstGeom prst="rect">
                <a:avLst/>
              </a:prstGeom>
              <a:solidFill>
                <a:srgbClr val="92D050"/>
              </a:solidFill>
              <a:ln w="12700" cap="flat" cmpd="sng" algn="ctr">
                <a:solidFill>
                  <a:schemeClr val="accent3">
                    <a:lumMod val="40000"/>
                    <a:lumOff val="60000"/>
                  </a:schemeClr>
                </a:solidFill>
                <a:prstDash val="solid"/>
                <a:miter lim="800000"/>
              </a:ln>
              <a:effectLst/>
            </p:spPr>
            <p:txBody>
              <a:bodyPr rtlCol="0" anchor="ctr"/>
              <a:lstStyle/>
              <a:p>
                <a:pPr algn="just"/>
                <a14:m>
                  <m:oMathPara xmlns:m="http://schemas.openxmlformats.org/officeDocument/2006/math">
                    <m:oMathParaPr>
                      <m:jc m:val="centerGroup"/>
                    </m:oMathParaPr>
                    <m:oMath xmlns:m="http://schemas.openxmlformats.org/officeDocument/2006/math">
                      <m:sSub>
                        <m:sSubPr>
                          <m:ctrlPr>
                            <a:rPr lang="zh-CN" altLang="zh-CN" sz="1800" i="1" smtClean="0">
                              <a:latin typeface="Cambria Math" panose="02040503050406030204" pitchFamily="18" charset="0"/>
                            </a:rPr>
                          </m:ctrlPr>
                        </m:sSubPr>
                        <m:e>
                          <m:r>
                            <m:rPr>
                              <m:sty m:val="p"/>
                            </m:rPr>
                            <a:rPr lang="en-US" altLang="zh-CN" sz="1800">
                              <a:latin typeface="Cambria Math" panose="02040503050406030204" pitchFamily="18" charset="0"/>
                            </a:rPr>
                            <m:t>X</m:t>
                          </m:r>
                        </m:e>
                        <m:sub>
                          <m:r>
                            <m:rPr>
                              <m:sty m:val="p"/>
                            </m:rPr>
                            <a:rPr lang="en-US" altLang="zh-CN" sz="1800">
                              <a:latin typeface="Cambria Math" panose="02040503050406030204" pitchFamily="18" charset="0"/>
                            </a:rPr>
                            <m:t>t</m:t>
                          </m:r>
                          <m:r>
                            <a:rPr lang="en-US" altLang="zh-CN" sz="1800" b="0" i="0" smtClean="0">
                              <a:latin typeface="Cambria Math" panose="02040503050406030204" pitchFamily="18" charset="0"/>
                            </a:rPr>
                            <m:t>+</m:t>
                          </m:r>
                          <m:r>
                            <a:rPr lang="en-US" altLang="zh-CN" sz="1800" b="0" i="0" smtClean="0">
                              <a:latin typeface="Cambria Math" panose="02040503050406030204" pitchFamily="18" charset="0"/>
                            </a:rPr>
                            <m:t>2</m:t>
                          </m:r>
                        </m:sub>
                      </m:sSub>
                    </m:oMath>
                  </m:oMathPara>
                </a14:m>
                <a:endParaRPr lang="zh-CN" altLang="en-US" sz="1000" dirty="0"/>
              </a:p>
            </p:txBody>
          </p:sp>
        </mc:Choice>
        <mc:Fallback>
          <p:sp>
            <p:nvSpPr>
              <p:cNvPr id="8" name="矩形 7"/>
              <p:cNvSpPr>
                <a:spLocks noRot="1" noChangeAspect="1" noMove="1" noResize="1" noEditPoints="1" noAdjustHandles="1" noChangeArrowheads="1" noChangeShapeType="1" noTextEdit="1"/>
              </p:cNvSpPr>
              <p:nvPr/>
            </p:nvSpPr>
            <p:spPr>
              <a:xfrm>
                <a:off x="7854857" y="4393645"/>
                <a:ext cx="914400" cy="333954"/>
              </a:xfrm>
              <a:prstGeom prst="rect">
                <a:avLst/>
              </a:prstGeom>
              <a:blipFill rotWithShape="1">
                <a:blip r:embed="rId6"/>
                <a:stretch>
                  <a:fillRect l="-754" t="-1925" r="-635" b="-1894"/>
                </a:stretch>
              </a:blipFill>
              <a:ln w="12700" cap="flat" cmpd="sng" algn="ctr">
                <a:solidFill>
                  <a:schemeClr val="accent3">
                    <a:lumMod val="40000"/>
                    <a:lumOff val="60000"/>
                  </a:schemeClr>
                </a:solidFill>
                <a:prstDash val="solid"/>
                <a:miter lim="800000"/>
              </a:ln>
              <a:effectLst/>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9" name="矩形 8"/>
              <p:cNvSpPr/>
              <p:nvPr/>
            </p:nvSpPr>
            <p:spPr>
              <a:xfrm>
                <a:off x="9683657" y="4393645"/>
                <a:ext cx="914400" cy="333954"/>
              </a:xfrm>
              <a:prstGeom prst="rect">
                <a:avLst/>
              </a:prstGeom>
              <a:solidFill>
                <a:srgbClr val="92D050"/>
              </a:solidFill>
              <a:ln w="12700" cap="flat" cmpd="sng" algn="ctr">
                <a:solidFill>
                  <a:schemeClr val="accent3">
                    <a:lumMod val="40000"/>
                    <a:lumOff val="60000"/>
                  </a:schemeClr>
                </a:solidFill>
                <a:prstDash val="solid"/>
                <a:miter lim="800000"/>
              </a:ln>
              <a:effectLst/>
            </p:spPr>
            <p:txBody>
              <a:bodyPr rtlCol="0" anchor="ctr"/>
              <a:lstStyle/>
              <a:p>
                <a:pPr algn="just"/>
                <a14:m>
                  <m:oMathPara xmlns:m="http://schemas.openxmlformats.org/officeDocument/2006/math">
                    <m:oMathParaPr>
                      <m:jc m:val="centerGroup"/>
                    </m:oMathParaPr>
                    <m:oMath xmlns:m="http://schemas.openxmlformats.org/officeDocument/2006/math">
                      <m:sSub>
                        <m:sSubPr>
                          <m:ctrlPr>
                            <a:rPr lang="zh-CN" altLang="zh-CN" sz="1800" i="1" smtClean="0">
                              <a:latin typeface="Cambria Math" panose="02040503050406030204" pitchFamily="18" charset="0"/>
                            </a:rPr>
                          </m:ctrlPr>
                        </m:sSubPr>
                        <m:e>
                          <m:r>
                            <m:rPr>
                              <m:sty m:val="p"/>
                            </m:rPr>
                            <a:rPr lang="en-US" altLang="zh-CN" sz="1800" b="0" i="0">
                              <a:latin typeface="Cambria Math" panose="02040503050406030204" pitchFamily="18" charset="0"/>
                            </a:rPr>
                            <m:t>X</m:t>
                          </m:r>
                        </m:e>
                        <m:sub>
                          <m:r>
                            <m:rPr>
                              <m:sty m:val="p"/>
                            </m:rPr>
                            <a:rPr lang="en-US" altLang="zh-CN" sz="1800" b="0" i="0" smtClean="0">
                              <a:latin typeface="Cambria Math" panose="02040503050406030204" pitchFamily="18" charset="0"/>
                            </a:rPr>
                            <m:t>t</m:t>
                          </m:r>
                          <m:r>
                            <a:rPr lang="en-US" altLang="zh-CN" sz="1800" b="0" i="0" smtClean="0">
                              <a:latin typeface="Cambria Math" panose="02040503050406030204" pitchFamily="18" charset="0"/>
                            </a:rPr>
                            <m:t>+</m:t>
                          </m:r>
                          <m:r>
                            <m:rPr>
                              <m:sty m:val="p"/>
                            </m:rPr>
                            <a:rPr lang="en-US" altLang="zh-CN" i="1">
                              <a:latin typeface="Cambria Math" panose="02040503050406030204" pitchFamily="18" charset="0"/>
                            </a:rPr>
                            <m:t>L</m:t>
                          </m:r>
                        </m:sub>
                      </m:sSub>
                    </m:oMath>
                  </m:oMathPara>
                </a14:m>
                <a:endParaRPr lang="zh-CN" altLang="en-US" sz="1000" dirty="0"/>
              </a:p>
            </p:txBody>
          </p:sp>
        </mc:Choice>
        <mc:Fallback>
          <p:sp>
            <p:nvSpPr>
              <p:cNvPr id="9" name="矩形 8"/>
              <p:cNvSpPr>
                <a:spLocks noRot="1" noChangeAspect="1" noMove="1" noResize="1" noEditPoints="1" noAdjustHandles="1" noChangeArrowheads="1" noChangeShapeType="1" noTextEdit="1"/>
              </p:cNvSpPr>
              <p:nvPr/>
            </p:nvSpPr>
            <p:spPr>
              <a:xfrm>
                <a:off x="9683657" y="4393645"/>
                <a:ext cx="914400" cy="333954"/>
              </a:xfrm>
              <a:prstGeom prst="rect">
                <a:avLst/>
              </a:prstGeom>
              <a:blipFill rotWithShape="1">
                <a:blip r:embed="rId7"/>
                <a:stretch>
                  <a:fillRect l="-754" t="-1925" r="-635" b="-1894"/>
                </a:stretch>
              </a:blipFill>
              <a:ln w="12700" cap="flat" cmpd="sng" algn="ctr">
                <a:solidFill>
                  <a:schemeClr val="accent3">
                    <a:lumMod val="40000"/>
                    <a:lumOff val="60000"/>
                  </a:schemeClr>
                </a:solidFill>
                <a:prstDash val="solid"/>
                <a:miter lim="800000"/>
              </a:ln>
              <a:effectLst/>
            </p:spPr>
            <p:txBody>
              <a:bodyPr/>
              <a:lstStyle/>
              <a:p>
                <a:r>
                  <a:rPr lang="zh-CN" altLang="en-US">
                    <a:noFill/>
                  </a:rPr>
                  <a:t> </a:t>
                </a:r>
              </a:p>
            </p:txBody>
          </p:sp>
        </mc:Fallback>
      </mc:AlternateContent>
      <p:sp>
        <p:nvSpPr>
          <p:cNvPr id="10" name="矩形: 圆角 9"/>
          <p:cNvSpPr/>
          <p:nvPr/>
        </p:nvSpPr>
        <p:spPr>
          <a:xfrm>
            <a:off x="5523506" y="4038482"/>
            <a:ext cx="1144988" cy="1044279"/>
          </a:xfrm>
          <a:prstGeom prst="roundRect">
            <a:avLst/>
          </a:prstGeom>
          <a:solidFill>
            <a:schemeClr val="accent1">
              <a:lumMod val="20000"/>
              <a:lumOff val="80000"/>
            </a:schemeClr>
          </a:solidFill>
          <a:ln w="12700" cap="flat" cmpd="sng" algn="ctr">
            <a:solidFill>
              <a:schemeClr val="accent3">
                <a:lumMod val="40000"/>
                <a:lumOff val="60000"/>
              </a:schemeClr>
            </a:solidFill>
            <a:prstDash val="solid"/>
            <a:miter lim="800000"/>
          </a:ln>
          <a:effectLst/>
        </p:spPr>
        <p:txBody>
          <a:bodyPr rtlCol="0" anchor="ctr"/>
          <a:lstStyle/>
          <a:p>
            <a:pPr algn="ctr"/>
            <a:r>
              <a:rPr lang="en-US" altLang="zh-CN" sz="1400" dirty="0" err="1">
                <a:latin typeface="Times New Roman" panose="02020503050405090304" pitchFamily="18" charset="0"/>
                <a:cs typeface="Times New Roman" panose="02020503050405090304" pitchFamily="18" charset="0"/>
              </a:rPr>
              <a:t>PredictionMode</a:t>
            </a:r>
            <a:r>
              <a:rPr lang="en-US" altLang="zh-CN" sz="1400" dirty="0" err="1"/>
              <a:t>l</a:t>
            </a:r>
            <a:endParaRPr lang="zh-CN" altLang="en-US" sz="1400" dirty="0"/>
          </a:p>
        </p:txBody>
      </p:sp>
      <p:sp>
        <p:nvSpPr>
          <p:cNvPr id="11" name="文本框 10"/>
          <p:cNvSpPr txBox="1"/>
          <p:nvPr/>
        </p:nvSpPr>
        <p:spPr>
          <a:xfrm>
            <a:off x="4851584" y="5515505"/>
            <a:ext cx="2478728"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0" normalizeH="0" baseline="0" noProof="0" dirty="0">
                <a:ln>
                  <a:noFill/>
                </a:ln>
                <a:solidFill>
                  <a:srgbClr val="44546A"/>
                </a:solidFill>
                <a:effectLst/>
                <a:uLnTx/>
                <a:uFillTx/>
                <a:latin typeface="宋体" pitchFamily="2" charset="-122"/>
                <a:ea typeface="宋体" pitchFamily="2" charset="-122"/>
                <a:cs typeface="Calibri" panose="020F0502020204030204" pitchFamily="34" charset="0"/>
              </a:rPr>
              <a:t>信道预测任务示意图</a:t>
            </a:r>
            <a:endParaRPr kumimoji="0" lang="zh-CN" altLang="en-US" sz="2000" b="0" i="0" u="none" strike="noStrike" kern="1200" cap="none" spc="0" normalizeH="0" baseline="0" noProof="0" dirty="0">
              <a:ln>
                <a:noFill/>
              </a:ln>
              <a:solidFill>
                <a:srgbClr val="44546A"/>
              </a:solidFill>
              <a:effectLst/>
              <a:uLnTx/>
              <a:uFillTx/>
              <a:latin typeface="宋体" pitchFamily="2" charset="-122"/>
              <a:ea typeface="宋体" pitchFamily="2" charset="-122"/>
              <a:cs typeface="Calibri" panose="020F0502020204030204" pitchFamily="34" charset="0"/>
            </a:endParaRPr>
          </a:p>
        </p:txBody>
      </p:sp>
      <p:cxnSp>
        <p:nvCxnSpPr>
          <p:cNvPr id="13" name="直接箭头连接符 12"/>
          <p:cNvCxnSpPr>
            <a:stCxn id="5" idx="3"/>
            <a:endCxn id="10" idx="1"/>
          </p:cNvCxnSpPr>
          <p:nvPr/>
        </p:nvCxnSpPr>
        <p:spPr>
          <a:xfrm>
            <a:off x="5221356" y="4560622"/>
            <a:ext cx="30215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4" name="直接箭头连接符 13"/>
          <p:cNvCxnSpPr>
            <a:stCxn id="10" idx="3"/>
            <a:endCxn id="6" idx="1"/>
          </p:cNvCxnSpPr>
          <p:nvPr/>
        </p:nvCxnSpPr>
        <p:spPr>
          <a:xfrm>
            <a:off x="6668494" y="4560622"/>
            <a:ext cx="271963"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标题 22"/>
          <p:cNvSpPr>
            <a:spLocks noGrp="1"/>
          </p:cNvSpPr>
          <p:nvPr>
            <p:ph type="title"/>
          </p:nvPr>
        </p:nvSpPr>
        <p:spPr/>
        <p:txBody>
          <a:bodyPr/>
          <a:lstStyle/>
          <a:p>
            <a:r>
              <a:rPr lang="zh-CN" altLang="en-US" dirty="0"/>
              <a:t>五、未来展望</a:t>
            </a:r>
            <a:endParaRPr lang="zh-CN" altLang="en-US" dirty="0"/>
          </a:p>
        </p:txBody>
      </p:sp>
      <p:sp>
        <p:nvSpPr>
          <p:cNvPr id="2" name="内容占位符 23"/>
          <p:cNvSpPr txBox="1"/>
          <p:nvPr/>
        </p:nvSpPr>
        <p:spPr>
          <a:xfrm>
            <a:off x="381635" y="1142365"/>
            <a:ext cx="11040745" cy="1941195"/>
          </a:xfrm>
          <a:prstGeom prst="rect">
            <a:avLst/>
          </a:prstGeom>
        </p:spPr>
        <p:txBody>
          <a:bodyPr>
            <a:normAutofit/>
          </a:bodyPr>
          <a:lstStyle>
            <a:lvl1pPr marL="241935" indent="-241935" algn="l" defTabSz="967740" rtl="0" eaLnBrk="1" latinLnBrk="0" hangingPunct="1">
              <a:lnSpc>
                <a:spcPct val="120000"/>
              </a:lnSpc>
              <a:spcBef>
                <a:spcPts val="1060"/>
              </a:spcBef>
              <a:buFontTx/>
              <a:buBlip>
                <a:blip r:embed="rId1"/>
              </a:buBlip>
              <a:defRPr sz="2500" b="0" kern="1200">
                <a:solidFill>
                  <a:schemeClr val="accent2"/>
                </a:solidFill>
                <a:latin typeface="+mn-lt"/>
                <a:ea typeface="+mn-ea"/>
                <a:cs typeface="+mn-cs"/>
              </a:defRPr>
            </a:lvl1pPr>
            <a:lvl2pPr marL="725805" indent="-241935" algn="l" defTabSz="967740" rtl="0" eaLnBrk="1" latinLnBrk="0" hangingPunct="1">
              <a:lnSpc>
                <a:spcPct val="120000"/>
              </a:lnSpc>
              <a:spcBef>
                <a:spcPts val="530"/>
              </a:spcBef>
              <a:buFont typeface="Arial" panose="020B0604020202090204" pitchFamily="34" charset="0"/>
              <a:buChar char="•"/>
              <a:defRPr sz="2115" b="0" kern="1200">
                <a:solidFill>
                  <a:schemeClr val="accent2"/>
                </a:solidFill>
                <a:latin typeface="+mn-lt"/>
                <a:ea typeface="+mn-ea"/>
                <a:cs typeface="+mn-cs"/>
              </a:defRPr>
            </a:lvl2pPr>
            <a:lvl3pPr marL="1209675" indent="-241935" algn="l" defTabSz="967740" rtl="0" eaLnBrk="1" latinLnBrk="0" hangingPunct="1">
              <a:lnSpc>
                <a:spcPct val="120000"/>
              </a:lnSpc>
              <a:spcBef>
                <a:spcPts val="530"/>
              </a:spcBef>
              <a:buFont typeface="Arial" panose="020B0604020202090204" pitchFamily="34" charset="0"/>
              <a:buChar char="•"/>
              <a:defRPr sz="1905" b="0" kern="1200">
                <a:solidFill>
                  <a:schemeClr val="accent2"/>
                </a:solidFill>
                <a:latin typeface="+mn-lt"/>
                <a:ea typeface="+mn-ea"/>
                <a:cs typeface="+mn-cs"/>
              </a:defRPr>
            </a:lvl3pPr>
            <a:lvl4pPr marL="1693545" indent="-241935" algn="l" defTabSz="967740" rtl="0" eaLnBrk="1" latinLnBrk="0" hangingPunct="1">
              <a:lnSpc>
                <a:spcPct val="120000"/>
              </a:lnSpc>
              <a:spcBef>
                <a:spcPts val="530"/>
              </a:spcBef>
              <a:buFont typeface="Arial" panose="020B0604020202090204" pitchFamily="34" charset="0"/>
              <a:buChar char="•"/>
              <a:defRPr sz="1695" b="0" kern="1200">
                <a:solidFill>
                  <a:schemeClr val="accent2"/>
                </a:solidFill>
                <a:latin typeface="+mn-lt"/>
                <a:ea typeface="+mn-ea"/>
                <a:cs typeface="+mn-cs"/>
              </a:defRPr>
            </a:lvl4pPr>
            <a:lvl5pPr marL="2177415" indent="-241935" algn="l" defTabSz="967740" rtl="0" eaLnBrk="1" latinLnBrk="0" hangingPunct="1">
              <a:lnSpc>
                <a:spcPct val="120000"/>
              </a:lnSpc>
              <a:spcBef>
                <a:spcPts val="530"/>
              </a:spcBef>
              <a:buFont typeface="Arial" panose="020B0604020202090204" pitchFamily="34" charset="0"/>
              <a:buChar char="•"/>
              <a:defRPr sz="1695" b="0" kern="1200">
                <a:solidFill>
                  <a:schemeClr val="accent2"/>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indent="0" algn="just">
              <a:buNone/>
            </a:pPr>
            <a:r>
              <a:rPr lang="en-US" altLang="zh-CN" b="1" dirty="0">
                <a:latin typeface="宋体" pitchFamily="2" charset="-122"/>
                <a:ea typeface="宋体" pitchFamily="2" charset="-122"/>
                <a:cs typeface="Calibri" panose="020F0502020204030204" pitchFamily="34" charset="0"/>
              </a:rPr>
              <a:t>(1)CBAM</a:t>
            </a:r>
            <a:endParaRPr lang="en-US" altLang="zh-CN" dirty="0">
              <a:latin typeface="宋体" pitchFamily="2" charset="-122"/>
              <a:ea typeface="宋体" pitchFamily="2" charset="-122"/>
              <a:cs typeface="Calibri" panose="020F0502020204030204" pitchFamily="34" charset="0"/>
            </a:endParaRPr>
          </a:p>
          <a:p>
            <a:pPr indent="228600" algn="just"/>
            <a:r>
              <a:rPr lang="zh-CN" altLang="en-US" sz="2000" dirty="0">
                <a:latin typeface="宋体" pitchFamily="2" charset="-122"/>
                <a:ea typeface="宋体" pitchFamily="2" charset="-122"/>
                <a:cs typeface="Calibri" panose="020F0502020204030204" pitchFamily="34" charset="0"/>
                <a:sym typeface="+mn-ea"/>
              </a:rPr>
              <a:t>使用</a:t>
            </a:r>
            <a:r>
              <a:rPr lang="zh-CN" altLang="en-US" sz="2000" dirty="0">
                <a:latin typeface="宋体" pitchFamily="2" charset="-122"/>
                <a:ea typeface="宋体" pitchFamily="2" charset="-122"/>
                <a:cs typeface="Calibri" panose="020F0502020204030204" pitchFamily="34" charset="0"/>
              </a:rPr>
              <a:t>卷积块注意力模块</a:t>
            </a:r>
            <a:r>
              <a:rPr lang="en-US" sz="2000" dirty="0">
                <a:latin typeface="宋体" pitchFamily="2" charset="-122"/>
                <a:ea typeface="宋体" pitchFamily="2" charset="-122"/>
                <a:cs typeface="Calibri" panose="020F0502020204030204" pitchFamily="34" charset="0"/>
              </a:rPr>
              <a:t>（Convolutional Block Attention Module，CBAM），</a:t>
            </a:r>
            <a:r>
              <a:rPr lang="zh-CN" altLang="en-US" sz="2000" dirty="0">
                <a:latin typeface="宋体" pitchFamily="2" charset="-122"/>
                <a:ea typeface="宋体" pitchFamily="2" charset="-122"/>
                <a:cs typeface="Calibri" panose="020F0502020204030204" pitchFamily="34" charset="0"/>
              </a:rPr>
              <a:t>它</a:t>
            </a:r>
            <a:r>
              <a:rPr sz="2000" dirty="0">
                <a:latin typeface="宋体" pitchFamily="2" charset="-122"/>
                <a:ea typeface="宋体" pitchFamily="2" charset="-122"/>
                <a:cs typeface="Calibri" panose="020F0502020204030204" pitchFamily="34" charset="0"/>
              </a:rPr>
              <a:t>结合通道注意力和空间注意力</a:t>
            </a:r>
            <a:r>
              <a:rPr lang="en-US" sz="2000" dirty="0">
                <a:latin typeface="宋体" pitchFamily="2" charset="-122"/>
                <a:ea typeface="宋体" pitchFamily="2" charset="-122"/>
                <a:cs typeface="Calibri" panose="020F0502020204030204" pitchFamily="34" charset="0"/>
              </a:rPr>
              <a:t>，</a:t>
            </a:r>
            <a:r>
              <a:rPr lang="zh-CN" altLang="en-US" sz="2000" dirty="0">
                <a:latin typeface="宋体" pitchFamily="2" charset="-122"/>
                <a:ea typeface="宋体" pitchFamily="2" charset="-122"/>
                <a:cs typeface="Calibri" panose="020F0502020204030204" pitchFamily="34" charset="0"/>
              </a:rPr>
              <a:t>更好地利用</a:t>
            </a:r>
            <a:r>
              <a:rPr lang="en-US" altLang="zh-CN" sz="2000" dirty="0">
                <a:latin typeface="宋体" pitchFamily="2" charset="-122"/>
                <a:ea typeface="宋体" pitchFamily="2" charset="-122"/>
                <a:cs typeface="Calibri" panose="020F0502020204030204" pitchFamily="34" charset="0"/>
              </a:rPr>
              <a:t>MIMO</a:t>
            </a:r>
            <a:r>
              <a:rPr lang="zh-CN" altLang="en-US" sz="2000" dirty="0">
                <a:latin typeface="宋体" pitchFamily="2" charset="-122"/>
                <a:ea typeface="宋体" pitchFamily="2" charset="-122"/>
                <a:cs typeface="Calibri" panose="020F0502020204030204" pitchFamily="34" charset="0"/>
              </a:rPr>
              <a:t>数据集中的空间</a:t>
            </a:r>
            <a:r>
              <a:rPr lang="zh-CN" altLang="en-US" sz="2000" dirty="0">
                <a:latin typeface="宋体" pitchFamily="2" charset="-122"/>
                <a:ea typeface="宋体" pitchFamily="2" charset="-122"/>
                <a:cs typeface="Calibri" panose="020F0502020204030204" pitchFamily="34" charset="0"/>
              </a:rPr>
              <a:t>相关信息</a:t>
            </a:r>
            <a:r>
              <a:rPr lang="en-US" altLang="zh-CN" sz="2000" dirty="0">
                <a:latin typeface="宋体" pitchFamily="2" charset="-122"/>
                <a:ea typeface="宋体" pitchFamily="2" charset="-122"/>
                <a:cs typeface="Calibri" panose="020F0502020204030204" pitchFamily="34" charset="0"/>
              </a:rPr>
              <a:t>。</a:t>
            </a:r>
            <a:endParaRPr sz="2000" dirty="0">
              <a:latin typeface="宋体" pitchFamily="2" charset="-122"/>
              <a:ea typeface="宋体" pitchFamily="2" charset="-122"/>
              <a:cs typeface="Calibri" panose="020F0502020204030204" pitchFamily="34" charset="0"/>
            </a:endParaRPr>
          </a:p>
          <a:p>
            <a:pPr indent="228600" algn="just"/>
            <a:endParaRPr lang="en-US" altLang="zh-CN" sz="2000" dirty="0">
              <a:latin typeface="宋体" pitchFamily="2" charset="-122"/>
              <a:ea typeface="宋体" pitchFamily="2" charset="-122"/>
              <a:cs typeface="Calibri" panose="020F0502020204030204" pitchFamily="34" charset="0"/>
            </a:endParaRPr>
          </a:p>
          <a:p>
            <a:pPr indent="0" algn="just">
              <a:buNone/>
            </a:pPr>
            <a:endParaRPr lang="zh-CN" altLang="en-US" sz="1800" dirty="0">
              <a:latin typeface="宋体" pitchFamily="2" charset="-122"/>
              <a:ea typeface="宋体" pitchFamily="2" charset="-122"/>
              <a:cs typeface="Calibri" panose="020F0502020204030204" pitchFamily="34" charset="0"/>
            </a:endParaRPr>
          </a:p>
        </p:txBody>
      </p:sp>
      <p:sp>
        <p:nvSpPr>
          <p:cNvPr id="5" name="矩形 4"/>
          <p:cNvSpPr/>
          <p:nvPr/>
        </p:nvSpPr>
        <p:spPr>
          <a:xfrm>
            <a:off x="805180" y="3321050"/>
            <a:ext cx="1108075" cy="1223010"/>
          </a:xfrm>
          <a:prstGeom prst="rect">
            <a:avLst/>
          </a:prstGeom>
          <a:solidFill>
            <a:schemeClr val="accent5">
              <a:lumMod val="60000"/>
              <a:lumOff val="40000"/>
            </a:schemeClr>
          </a:solidFill>
          <a:ln>
            <a:noFill/>
          </a:ln>
          <a:scene3d>
            <a:camera prst="isometricOffAxis2Right"/>
            <a:lightRig rig="threePt" dir="t"/>
          </a:scene3d>
        </p:spPr>
        <p:style>
          <a:lnRef idx="2">
            <a:schemeClr val="lt1"/>
          </a:lnRef>
          <a:fillRef idx="1">
            <a:schemeClr val="accent1"/>
          </a:fillRef>
          <a:effectRef idx="1">
            <a:schemeClr val="accent1"/>
          </a:effectRef>
          <a:fontRef idx="minor">
            <a:schemeClr val="lt1"/>
          </a:fontRef>
        </p:style>
        <p:txBody>
          <a:bodyPr rtlCol="0" anchor="ctr"/>
          <a:p>
            <a:pPr algn="just"/>
            <a:endParaRPr lang="zh-CN" altLang="en-US" dirty="0"/>
          </a:p>
        </p:txBody>
      </p:sp>
      <p:sp>
        <p:nvSpPr>
          <p:cNvPr id="6" name="矩形 5"/>
          <p:cNvSpPr/>
          <p:nvPr/>
        </p:nvSpPr>
        <p:spPr>
          <a:xfrm>
            <a:off x="904240" y="3392170"/>
            <a:ext cx="1108075" cy="1223010"/>
          </a:xfrm>
          <a:prstGeom prst="rect">
            <a:avLst/>
          </a:prstGeom>
          <a:solidFill>
            <a:schemeClr val="accent4"/>
          </a:solidFill>
          <a:ln>
            <a:noFill/>
          </a:ln>
          <a:scene3d>
            <a:camera prst="isometricOffAxis2Right"/>
            <a:lightRig rig="threePt" dir="t"/>
          </a:scene3d>
        </p:spPr>
        <p:style>
          <a:lnRef idx="2">
            <a:schemeClr val="lt1"/>
          </a:lnRef>
          <a:fillRef idx="1">
            <a:schemeClr val="accent1"/>
          </a:fillRef>
          <a:effectRef idx="1">
            <a:schemeClr val="accent1"/>
          </a:effectRef>
          <a:fontRef idx="minor">
            <a:schemeClr val="lt1"/>
          </a:fontRef>
        </p:style>
        <p:txBody>
          <a:bodyPr rtlCol="0" anchor="ctr"/>
          <a:p>
            <a:pPr algn="just"/>
            <a:endParaRPr lang="en-US" altLang="zh-CN" dirty="0">
              <a:solidFill>
                <a:schemeClr val="tx1"/>
              </a:solidFill>
            </a:endParaRPr>
          </a:p>
        </p:txBody>
      </p:sp>
      <p:sp>
        <p:nvSpPr>
          <p:cNvPr id="7" name="文本框 6"/>
          <p:cNvSpPr txBox="1"/>
          <p:nvPr/>
        </p:nvSpPr>
        <p:spPr>
          <a:xfrm>
            <a:off x="1430655" y="4079875"/>
            <a:ext cx="581660" cy="368300"/>
          </a:xfrm>
          <a:prstGeom prst="rect">
            <a:avLst/>
          </a:prstGeom>
          <a:noFill/>
        </p:spPr>
        <p:txBody>
          <a:bodyPr wrap="square" rtlCol="0">
            <a:spAutoFit/>
          </a:bodyPr>
          <a:p>
            <a:r>
              <a:rPr lang="en-US" altLang="zh-CN"/>
              <a:t>real</a:t>
            </a:r>
            <a:endParaRPr lang="en-US" altLang="zh-CN"/>
          </a:p>
        </p:txBody>
      </p:sp>
      <p:sp>
        <p:nvSpPr>
          <p:cNvPr id="8" name="文本框 7"/>
          <p:cNvSpPr txBox="1"/>
          <p:nvPr/>
        </p:nvSpPr>
        <p:spPr>
          <a:xfrm>
            <a:off x="539750" y="3578860"/>
            <a:ext cx="711835" cy="368300"/>
          </a:xfrm>
          <a:prstGeom prst="rect">
            <a:avLst/>
          </a:prstGeom>
          <a:noFill/>
        </p:spPr>
        <p:txBody>
          <a:bodyPr wrap="square" rtlCol="0">
            <a:spAutoFit/>
          </a:bodyPr>
          <a:p>
            <a:r>
              <a:rPr lang="en-US" altLang="zh-CN"/>
              <a:t>imag</a:t>
            </a:r>
            <a:endParaRPr lang="en-US" altLang="zh-CN"/>
          </a:p>
        </p:txBody>
      </p:sp>
      <p:sp>
        <p:nvSpPr>
          <p:cNvPr id="9" name="右箭头 8"/>
          <p:cNvSpPr/>
          <p:nvPr/>
        </p:nvSpPr>
        <p:spPr>
          <a:xfrm>
            <a:off x="1913255" y="3908425"/>
            <a:ext cx="581660" cy="222885"/>
          </a:xfrm>
          <a:prstGeom prst="rightArrow">
            <a:avLst/>
          </a:prstGeom>
          <a:solidFill>
            <a:schemeClr val="tx2"/>
          </a:solidFill>
          <a:ln w="12700" cap="flat" cmpd="sng" algn="ctr">
            <a:noFill/>
            <a:prstDash val="solid"/>
            <a:miter lim="800000"/>
          </a:ln>
        </p:spPr>
        <p:txBody>
          <a:bodyPr rtlCol="0" anchor="ctr"/>
          <a:p>
            <a:pPr algn="just"/>
            <a:endParaRPr lang="zh-CN" altLang="en-US" dirty="0"/>
          </a:p>
        </p:txBody>
      </p:sp>
      <p:sp>
        <p:nvSpPr>
          <p:cNvPr id="11" name="立方体 10"/>
          <p:cNvSpPr/>
          <p:nvPr/>
        </p:nvSpPr>
        <p:spPr>
          <a:xfrm>
            <a:off x="2680335" y="3264535"/>
            <a:ext cx="712470" cy="1426210"/>
          </a:xfrm>
          <a:prstGeom prst="cube">
            <a:avLst>
              <a:gd name="adj" fmla="val 49643"/>
            </a:avLst>
          </a:prstGeom>
          <a:solidFill>
            <a:schemeClr val="accent4">
              <a:lumMod val="60000"/>
              <a:lumOff val="40000"/>
            </a:schemeClr>
          </a:solidFill>
          <a:ln w="12700" cap="flat" cmpd="sng" algn="ctr">
            <a:solidFill>
              <a:schemeClr val="tx1"/>
            </a:solidFill>
            <a:prstDash val="solid"/>
            <a:miter lim="800000"/>
          </a:ln>
        </p:spPr>
        <p:txBody>
          <a:bodyPr rtlCol="0" anchor="ctr"/>
          <a:p>
            <a:pPr algn="just"/>
            <a:endParaRPr lang="zh-CN" altLang="en-US" dirty="0"/>
          </a:p>
        </p:txBody>
      </p:sp>
      <p:sp>
        <p:nvSpPr>
          <p:cNvPr id="13" name="文本框 12"/>
          <p:cNvSpPr txBox="1"/>
          <p:nvPr/>
        </p:nvSpPr>
        <p:spPr>
          <a:xfrm>
            <a:off x="1829435" y="3593465"/>
            <a:ext cx="711835" cy="368300"/>
          </a:xfrm>
          <a:prstGeom prst="rect">
            <a:avLst/>
          </a:prstGeom>
          <a:noFill/>
        </p:spPr>
        <p:txBody>
          <a:bodyPr wrap="square" rtlCol="0">
            <a:spAutoFit/>
          </a:bodyPr>
          <a:p>
            <a:r>
              <a:rPr lang="en-US" altLang="zh-CN"/>
              <a:t>conv</a:t>
            </a:r>
            <a:endParaRPr lang="en-US" altLang="zh-CN"/>
          </a:p>
        </p:txBody>
      </p:sp>
      <p:sp>
        <p:nvSpPr>
          <p:cNvPr id="14" name="矩形 13"/>
          <p:cNvSpPr/>
          <p:nvPr/>
        </p:nvSpPr>
        <p:spPr>
          <a:xfrm>
            <a:off x="3890645" y="3083560"/>
            <a:ext cx="713105" cy="657860"/>
          </a:xfrm>
          <a:prstGeom prst="rect">
            <a:avLst/>
          </a:prstGeom>
          <a:solidFill>
            <a:schemeClr val="accent1">
              <a:lumMod val="40000"/>
              <a:lumOff val="60000"/>
            </a:schemeClr>
          </a:solidFill>
          <a:ln w="12700" cap="flat" cmpd="sng" algn="ctr">
            <a:noFill/>
            <a:prstDash val="solid"/>
            <a:miter lim="800000"/>
          </a:ln>
        </p:spPr>
        <p:txBody>
          <a:bodyPr rtlCol="0" anchor="ctr"/>
          <a:p>
            <a:pPr algn="ctr"/>
            <a:r>
              <a:rPr lang="en-US" altLang="zh-CN" dirty="0"/>
              <a:t>F</a:t>
            </a:r>
            <a:r>
              <a:rPr lang="en-US" altLang="zh-CN" sz="1200" dirty="0"/>
              <a:t>avg</a:t>
            </a:r>
            <a:endParaRPr lang="en-US" altLang="zh-CN" sz="1200" dirty="0"/>
          </a:p>
        </p:txBody>
      </p:sp>
      <p:sp>
        <p:nvSpPr>
          <p:cNvPr id="15" name="矩形 14"/>
          <p:cNvSpPr/>
          <p:nvPr/>
        </p:nvSpPr>
        <p:spPr>
          <a:xfrm>
            <a:off x="3890645" y="4075430"/>
            <a:ext cx="712470" cy="657860"/>
          </a:xfrm>
          <a:prstGeom prst="rect">
            <a:avLst/>
          </a:prstGeom>
          <a:solidFill>
            <a:schemeClr val="tx2">
              <a:lumMod val="40000"/>
              <a:lumOff val="60000"/>
            </a:schemeClr>
          </a:solidFill>
          <a:ln w="12700" cap="flat" cmpd="sng" algn="ctr">
            <a:noFill/>
            <a:prstDash val="solid"/>
            <a:miter lim="800000"/>
          </a:ln>
        </p:spPr>
        <p:txBody>
          <a:bodyPr rtlCol="0" anchor="ctr"/>
          <a:p>
            <a:pPr algn="ctr"/>
            <a:r>
              <a:rPr lang="en-US" altLang="zh-CN" dirty="0"/>
              <a:t>F</a:t>
            </a:r>
            <a:r>
              <a:rPr lang="en-US" altLang="zh-CN" sz="1200" dirty="0"/>
              <a:t>max</a:t>
            </a:r>
            <a:endParaRPr lang="en-US" altLang="zh-CN" sz="1200" dirty="0"/>
          </a:p>
        </p:txBody>
      </p:sp>
      <p:sp>
        <p:nvSpPr>
          <p:cNvPr id="16" name="右箭头 15"/>
          <p:cNvSpPr/>
          <p:nvPr/>
        </p:nvSpPr>
        <p:spPr>
          <a:xfrm>
            <a:off x="5193665" y="3908425"/>
            <a:ext cx="581660" cy="222885"/>
          </a:xfrm>
          <a:prstGeom prst="rightArrow">
            <a:avLst/>
          </a:prstGeom>
          <a:solidFill>
            <a:schemeClr val="tx2"/>
          </a:solidFill>
          <a:ln w="12700" cap="flat" cmpd="sng" algn="ctr">
            <a:noFill/>
            <a:prstDash val="solid"/>
            <a:miter lim="800000"/>
          </a:ln>
        </p:spPr>
        <p:txBody>
          <a:bodyPr rtlCol="0" anchor="ctr"/>
          <a:p>
            <a:pPr algn="just"/>
            <a:endParaRPr lang="zh-CN" altLang="en-US" dirty="0"/>
          </a:p>
        </p:txBody>
      </p:sp>
      <p:sp>
        <p:nvSpPr>
          <p:cNvPr id="17" name="双大括号 16"/>
          <p:cNvSpPr/>
          <p:nvPr/>
        </p:nvSpPr>
        <p:spPr>
          <a:xfrm>
            <a:off x="3578225" y="3527425"/>
            <a:ext cx="1430020" cy="1026160"/>
          </a:xfrm>
          <a:prstGeom prst="bracePair">
            <a:avLst/>
          </a:prstGeom>
          <a:noFill/>
          <a:ln>
            <a:solidFill>
              <a:schemeClr val="tx1"/>
            </a:solidFill>
          </a:ln>
          <a:extLst>
            <a:ext uri="{909E8E84-426E-40DD-AFC4-6F175D3DCCD1}">
              <a14:hiddenFill xmlns:a14="http://schemas.microsoft.com/office/drawing/2010/main">
                <a:solidFill>
                  <a:schemeClr val="tx1"/>
                </a:solidFill>
              </a14:hiddenFill>
            </a:ext>
          </a:extLst>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3" name="矩形 2"/>
          <p:cNvSpPr/>
          <p:nvPr/>
        </p:nvSpPr>
        <p:spPr>
          <a:xfrm>
            <a:off x="5574030" y="3396615"/>
            <a:ext cx="1108075" cy="1223010"/>
          </a:xfrm>
          <a:prstGeom prst="rect">
            <a:avLst/>
          </a:prstGeom>
          <a:solidFill>
            <a:schemeClr val="tx2">
              <a:lumMod val="40000"/>
              <a:lumOff val="60000"/>
            </a:schemeClr>
          </a:solidFill>
          <a:ln>
            <a:noFill/>
          </a:ln>
          <a:scene3d>
            <a:camera prst="isometricOffAxis2Right"/>
            <a:lightRig rig="threePt" dir="t"/>
          </a:scene3d>
        </p:spPr>
        <p:style>
          <a:lnRef idx="2">
            <a:schemeClr val="lt1"/>
          </a:lnRef>
          <a:fillRef idx="1">
            <a:schemeClr val="accent1"/>
          </a:fillRef>
          <a:effectRef idx="1">
            <a:schemeClr val="accent1"/>
          </a:effectRef>
          <a:fontRef idx="minor">
            <a:schemeClr val="lt1"/>
          </a:fontRef>
        </p:style>
        <p:txBody>
          <a:bodyPr rtlCol="0" anchor="ctr"/>
          <a:p>
            <a:pPr algn="just"/>
            <a:endParaRPr lang="zh-CN" altLang="en-US" dirty="0"/>
          </a:p>
        </p:txBody>
      </p:sp>
      <p:sp>
        <p:nvSpPr>
          <p:cNvPr id="4" name="矩形 3"/>
          <p:cNvSpPr/>
          <p:nvPr/>
        </p:nvSpPr>
        <p:spPr>
          <a:xfrm>
            <a:off x="5673090" y="3467735"/>
            <a:ext cx="1108075" cy="1223010"/>
          </a:xfrm>
          <a:prstGeom prst="rect">
            <a:avLst/>
          </a:prstGeom>
          <a:solidFill>
            <a:schemeClr val="accent1">
              <a:lumMod val="40000"/>
              <a:lumOff val="60000"/>
            </a:schemeClr>
          </a:solidFill>
          <a:ln>
            <a:noFill/>
          </a:ln>
          <a:scene3d>
            <a:camera prst="isometricOffAxis2Right"/>
            <a:lightRig rig="threePt" dir="t"/>
          </a:scene3d>
        </p:spPr>
        <p:style>
          <a:lnRef idx="2">
            <a:schemeClr val="lt1"/>
          </a:lnRef>
          <a:fillRef idx="1">
            <a:schemeClr val="accent1"/>
          </a:fillRef>
          <a:effectRef idx="1">
            <a:schemeClr val="accent1"/>
          </a:effectRef>
          <a:fontRef idx="minor">
            <a:schemeClr val="lt1"/>
          </a:fontRef>
        </p:style>
        <p:txBody>
          <a:bodyPr rtlCol="0" anchor="ctr"/>
          <a:p>
            <a:pPr algn="just"/>
            <a:endParaRPr lang="en-US" altLang="zh-CN" dirty="0">
              <a:solidFill>
                <a:schemeClr val="tx1"/>
              </a:solidFill>
            </a:endParaRPr>
          </a:p>
        </p:txBody>
      </p:sp>
      <p:cxnSp>
        <p:nvCxnSpPr>
          <p:cNvPr id="12" name="肘形连接符 11"/>
          <p:cNvCxnSpPr>
            <a:stCxn id="6" idx="2"/>
            <a:endCxn id="22" idx="2"/>
          </p:cNvCxnSpPr>
          <p:nvPr/>
        </p:nvCxnSpPr>
        <p:spPr>
          <a:xfrm rot="5400000" flipH="1" flipV="1">
            <a:off x="4843463" y="799783"/>
            <a:ext cx="430530" cy="7200265"/>
          </a:xfrm>
          <a:prstGeom prst="bentConnector3">
            <a:avLst>
              <a:gd name="adj1" fmla="val -55236"/>
            </a:avLst>
          </a:prstGeom>
          <a:ln>
            <a:solidFill>
              <a:schemeClr val="tx2">
                <a:lumMod val="60000"/>
                <a:lumOff val="40000"/>
              </a:schemeClr>
            </a:solidFill>
            <a:tailEnd type="arrow"/>
          </a:ln>
        </p:spPr>
        <p:style>
          <a:lnRef idx="2">
            <a:schemeClr val="accent1"/>
          </a:lnRef>
          <a:fillRef idx="0">
            <a:srgbClr val="FFFFFF"/>
          </a:fillRef>
          <a:effectRef idx="0">
            <a:srgbClr val="FFFFFF"/>
          </a:effectRef>
          <a:fontRef idx="minor">
            <a:schemeClr val="tx1"/>
          </a:fontRef>
        </p:style>
      </p:cxnSp>
      <p:sp>
        <p:nvSpPr>
          <p:cNvPr id="20" name="右箭头 19"/>
          <p:cNvSpPr/>
          <p:nvPr/>
        </p:nvSpPr>
        <p:spPr>
          <a:xfrm>
            <a:off x="6619875" y="3947160"/>
            <a:ext cx="581660" cy="222885"/>
          </a:xfrm>
          <a:prstGeom prst="rightArrow">
            <a:avLst/>
          </a:prstGeom>
          <a:solidFill>
            <a:schemeClr val="tx2"/>
          </a:solidFill>
          <a:ln w="12700" cap="flat" cmpd="sng" algn="ctr">
            <a:noFill/>
            <a:prstDash val="solid"/>
            <a:miter lim="800000"/>
          </a:ln>
        </p:spPr>
        <p:txBody>
          <a:bodyPr rtlCol="0" anchor="ctr"/>
          <a:p>
            <a:pPr algn="just"/>
            <a:endParaRPr lang="zh-CN" altLang="en-US" dirty="0"/>
          </a:p>
        </p:txBody>
      </p:sp>
      <p:sp>
        <p:nvSpPr>
          <p:cNvPr id="21" name="文本框 20"/>
          <p:cNvSpPr txBox="1"/>
          <p:nvPr/>
        </p:nvSpPr>
        <p:spPr>
          <a:xfrm>
            <a:off x="6581140" y="3578860"/>
            <a:ext cx="711835" cy="368300"/>
          </a:xfrm>
          <a:prstGeom prst="rect">
            <a:avLst/>
          </a:prstGeom>
          <a:noFill/>
        </p:spPr>
        <p:txBody>
          <a:bodyPr wrap="square" rtlCol="0">
            <a:spAutoFit/>
          </a:bodyPr>
          <a:p>
            <a:r>
              <a:rPr lang="en-US" altLang="zh-CN"/>
              <a:t>conv</a:t>
            </a:r>
            <a:endParaRPr lang="en-US" altLang="zh-CN"/>
          </a:p>
        </p:txBody>
      </p:sp>
      <p:sp>
        <p:nvSpPr>
          <p:cNvPr id="22" name="右箭头 21"/>
          <p:cNvSpPr/>
          <p:nvPr/>
        </p:nvSpPr>
        <p:spPr>
          <a:xfrm>
            <a:off x="8188325" y="3961765"/>
            <a:ext cx="581660" cy="222885"/>
          </a:xfrm>
          <a:prstGeom prst="rightArrow">
            <a:avLst/>
          </a:prstGeom>
          <a:solidFill>
            <a:schemeClr val="tx2"/>
          </a:solidFill>
          <a:ln w="12700" cap="flat" cmpd="sng" algn="ctr">
            <a:noFill/>
            <a:prstDash val="solid"/>
            <a:miter lim="800000"/>
          </a:ln>
        </p:spPr>
        <p:txBody>
          <a:bodyPr rtlCol="0" anchor="ctr"/>
          <a:p>
            <a:pPr algn="just"/>
            <a:endParaRPr lang="zh-CN" altLang="en-US" dirty="0"/>
          </a:p>
        </p:txBody>
      </p:sp>
      <p:sp>
        <p:nvSpPr>
          <p:cNvPr id="24" name="文本框 23"/>
          <p:cNvSpPr txBox="1"/>
          <p:nvPr/>
        </p:nvSpPr>
        <p:spPr>
          <a:xfrm>
            <a:off x="8112125" y="3609340"/>
            <a:ext cx="711835" cy="368300"/>
          </a:xfrm>
          <a:prstGeom prst="rect">
            <a:avLst/>
          </a:prstGeom>
          <a:noFill/>
        </p:spPr>
        <p:txBody>
          <a:bodyPr wrap="square" rtlCol="0">
            <a:spAutoFit/>
          </a:bodyPr>
          <a:p>
            <a:r>
              <a:rPr lang="en-US" altLang="zh-CN"/>
              <a:t>relu</a:t>
            </a:r>
            <a:endParaRPr lang="en-US" altLang="zh-CN"/>
          </a:p>
        </p:txBody>
      </p:sp>
      <p:sp>
        <p:nvSpPr>
          <p:cNvPr id="27" name="矩形 26"/>
          <p:cNvSpPr/>
          <p:nvPr/>
        </p:nvSpPr>
        <p:spPr>
          <a:xfrm>
            <a:off x="7115810" y="3396615"/>
            <a:ext cx="1108075" cy="1223010"/>
          </a:xfrm>
          <a:prstGeom prst="rect">
            <a:avLst/>
          </a:prstGeom>
          <a:solidFill>
            <a:schemeClr val="accent5">
              <a:lumMod val="50000"/>
            </a:schemeClr>
          </a:solidFill>
          <a:ln>
            <a:noFill/>
          </a:ln>
          <a:scene3d>
            <a:camera prst="isometricOffAxis2Right"/>
            <a:lightRig rig="threePt" dir="t"/>
          </a:scene3d>
        </p:spPr>
        <p:style>
          <a:lnRef idx="2">
            <a:schemeClr val="lt1"/>
          </a:lnRef>
          <a:fillRef idx="1">
            <a:schemeClr val="accent1"/>
          </a:fillRef>
          <a:effectRef idx="1">
            <a:schemeClr val="accent1"/>
          </a:effectRef>
          <a:fontRef idx="minor">
            <a:schemeClr val="lt1"/>
          </a:fontRef>
        </p:style>
        <p:txBody>
          <a:bodyPr rtlCol="0" anchor="ctr"/>
          <a:p>
            <a:pPr algn="just"/>
            <a:endParaRPr lang="en-US" altLang="zh-CN" dirty="0">
              <a:solidFill>
                <a:schemeClr val="tx1"/>
              </a:solidFill>
            </a:endParaRPr>
          </a:p>
        </p:txBody>
      </p:sp>
      <p:sp>
        <p:nvSpPr>
          <p:cNvPr id="28" name="流程图: 汇总连接 27"/>
          <p:cNvSpPr/>
          <p:nvPr/>
        </p:nvSpPr>
        <p:spPr>
          <a:xfrm>
            <a:off x="5286375" y="4956175"/>
            <a:ext cx="386715" cy="368935"/>
          </a:xfrm>
          <a:prstGeom prst="flowChartSummingJunction">
            <a:avLst/>
          </a:prstGeom>
          <a:solidFill>
            <a:schemeClr val="bg1"/>
          </a:solidFill>
          <a:ln w="12700" cap="flat" cmpd="sng" algn="ctr">
            <a:solidFill>
              <a:schemeClr val="tx2">
                <a:lumMod val="60000"/>
                <a:lumOff val="40000"/>
              </a:schemeClr>
            </a:solidFill>
            <a:prstDash val="solid"/>
            <a:miter lim="800000"/>
          </a:ln>
        </p:spPr>
        <p:txBody>
          <a:bodyPr rtlCol="0" anchor="ctr"/>
          <a:p>
            <a:pPr algn="just"/>
            <a:endParaRPr lang="zh-CN" altLang="en-US" dirty="0"/>
          </a:p>
        </p:txBody>
      </p:sp>
      <p:sp>
        <p:nvSpPr>
          <p:cNvPr id="29" name="文本框 28"/>
          <p:cNvSpPr txBox="1"/>
          <p:nvPr/>
        </p:nvSpPr>
        <p:spPr>
          <a:xfrm>
            <a:off x="5002530" y="3578860"/>
            <a:ext cx="991870" cy="368300"/>
          </a:xfrm>
          <a:prstGeom prst="rect">
            <a:avLst/>
          </a:prstGeom>
          <a:noFill/>
        </p:spPr>
        <p:txBody>
          <a:bodyPr wrap="square" rtlCol="0">
            <a:spAutoFit/>
          </a:bodyPr>
          <a:p>
            <a:r>
              <a:rPr lang="en-US" altLang="zh-CN"/>
              <a:t>con</a:t>
            </a:r>
            <a:r>
              <a:rPr lang="en-US" altLang="zh-CN"/>
              <a:t>cat</a:t>
            </a:r>
            <a:endParaRPr lang="en-US" altLang="zh-CN"/>
          </a:p>
        </p:txBody>
      </p:sp>
      <p:sp>
        <p:nvSpPr>
          <p:cNvPr id="30" name="文本框 29"/>
          <p:cNvSpPr txBox="1"/>
          <p:nvPr/>
        </p:nvSpPr>
        <p:spPr>
          <a:xfrm>
            <a:off x="8938895" y="4916805"/>
            <a:ext cx="812165" cy="368300"/>
          </a:xfrm>
          <a:prstGeom prst="rect">
            <a:avLst/>
          </a:prstGeom>
          <a:noFill/>
        </p:spPr>
        <p:txBody>
          <a:bodyPr wrap="square" rtlCol="0">
            <a:spAutoFit/>
          </a:bodyPr>
          <a:p>
            <a:r>
              <a:rPr lang="en-US" altLang="zh-CN"/>
              <a:t>re</a:t>
            </a:r>
            <a:r>
              <a:rPr lang="en-US" altLang="zh-CN"/>
              <a:t>sult</a:t>
            </a:r>
            <a:endParaRPr lang="en-US" altLang="zh-CN"/>
          </a:p>
        </p:txBody>
      </p:sp>
      <p:sp>
        <p:nvSpPr>
          <p:cNvPr id="31" name="矩形 30"/>
          <p:cNvSpPr/>
          <p:nvPr/>
        </p:nvSpPr>
        <p:spPr>
          <a:xfrm>
            <a:off x="8761095" y="3396615"/>
            <a:ext cx="1108075" cy="1223010"/>
          </a:xfrm>
          <a:prstGeom prst="rect">
            <a:avLst/>
          </a:prstGeom>
          <a:solidFill>
            <a:schemeClr val="bg2">
              <a:lumMod val="75000"/>
            </a:schemeClr>
          </a:solidFill>
          <a:ln>
            <a:noFill/>
          </a:ln>
          <a:scene3d>
            <a:camera prst="isometricOffAxis2Right"/>
            <a:lightRig rig="threePt" dir="t"/>
          </a:scene3d>
        </p:spPr>
        <p:style>
          <a:lnRef idx="2">
            <a:schemeClr val="lt1"/>
          </a:lnRef>
          <a:fillRef idx="1">
            <a:schemeClr val="accent1"/>
          </a:fillRef>
          <a:effectRef idx="1">
            <a:schemeClr val="accent1"/>
          </a:effectRef>
          <a:fontRef idx="minor">
            <a:schemeClr val="lt1"/>
          </a:fontRef>
        </p:style>
        <p:txBody>
          <a:bodyPr rtlCol="0" anchor="ctr"/>
          <a:p>
            <a:pPr algn="just"/>
            <a:endParaRPr lang="zh-CN" altLang="en-US" dirty="0"/>
          </a:p>
        </p:txBody>
      </p:sp>
      <p:sp>
        <p:nvSpPr>
          <p:cNvPr id="32" name="矩形 31"/>
          <p:cNvSpPr/>
          <p:nvPr/>
        </p:nvSpPr>
        <p:spPr>
          <a:xfrm>
            <a:off x="8860155" y="3467735"/>
            <a:ext cx="1108075" cy="1223010"/>
          </a:xfrm>
          <a:prstGeom prst="rect">
            <a:avLst/>
          </a:prstGeom>
          <a:solidFill>
            <a:schemeClr val="tx1">
              <a:lumMod val="65000"/>
              <a:lumOff val="35000"/>
            </a:schemeClr>
          </a:solidFill>
          <a:ln>
            <a:noFill/>
          </a:ln>
          <a:scene3d>
            <a:camera prst="isometricOffAxis2Right"/>
            <a:lightRig rig="threePt" dir="t"/>
          </a:scene3d>
        </p:spPr>
        <p:style>
          <a:lnRef idx="2">
            <a:schemeClr val="lt1"/>
          </a:lnRef>
          <a:fillRef idx="1">
            <a:schemeClr val="accent1"/>
          </a:fillRef>
          <a:effectRef idx="1">
            <a:schemeClr val="accent1"/>
          </a:effectRef>
          <a:fontRef idx="minor">
            <a:schemeClr val="lt1"/>
          </a:fontRef>
        </p:style>
        <p:txBody>
          <a:bodyPr rtlCol="0" anchor="ctr"/>
          <a:p>
            <a:pPr algn="just"/>
            <a:endParaRPr lang="en-US" altLang="zh-CN" dirty="0">
              <a:solidFill>
                <a:schemeClr val="tx1"/>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五、未来展望</a:t>
            </a:r>
            <a:endParaRPr lang="zh-CN" altLang="en-US" dirty="0"/>
          </a:p>
        </p:txBody>
      </p:sp>
      <p:sp>
        <p:nvSpPr>
          <p:cNvPr id="28" name="内容占位符 23"/>
          <p:cNvSpPr txBox="1"/>
          <p:nvPr/>
        </p:nvSpPr>
        <p:spPr>
          <a:xfrm>
            <a:off x="381635" y="1017270"/>
            <a:ext cx="11040745" cy="1868170"/>
          </a:xfrm>
          <a:prstGeom prst="rect">
            <a:avLst/>
          </a:prstGeom>
        </p:spPr>
        <p:txBody>
          <a:bodyPr>
            <a:normAutofit/>
          </a:bodyPr>
          <a:lstStyle>
            <a:lvl1pPr marL="241935" indent="-241935" algn="l" defTabSz="967740" rtl="0" eaLnBrk="1" latinLnBrk="0" hangingPunct="1">
              <a:lnSpc>
                <a:spcPct val="120000"/>
              </a:lnSpc>
              <a:spcBef>
                <a:spcPts val="1060"/>
              </a:spcBef>
              <a:buFontTx/>
              <a:buBlip>
                <a:blip r:embed="rId1"/>
              </a:buBlip>
              <a:defRPr sz="2500" b="0" kern="1200">
                <a:solidFill>
                  <a:schemeClr val="accent2"/>
                </a:solidFill>
                <a:latin typeface="+mn-lt"/>
                <a:ea typeface="+mn-ea"/>
                <a:cs typeface="+mn-cs"/>
              </a:defRPr>
            </a:lvl1pPr>
            <a:lvl2pPr marL="725805" indent="-241935" algn="l" defTabSz="967740" rtl="0" eaLnBrk="1" latinLnBrk="0" hangingPunct="1">
              <a:lnSpc>
                <a:spcPct val="120000"/>
              </a:lnSpc>
              <a:spcBef>
                <a:spcPts val="530"/>
              </a:spcBef>
              <a:buFont typeface="Arial" panose="020B0604020202090204" pitchFamily="34" charset="0"/>
              <a:buChar char="•"/>
              <a:defRPr sz="2115" b="0" kern="1200">
                <a:solidFill>
                  <a:schemeClr val="accent2"/>
                </a:solidFill>
                <a:latin typeface="+mn-lt"/>
                <a:ea typeface="+mn-ea"/>
                <a:cs typeface="+mn-cs"/>
              </a:defRPr>
            </a:lvl2pPr>
            <a:lvl3pPr marL="1209675" indent="-241935" algn="l" defTabSz="967740" rtl="0" eaLnBrk="1" latinLnBrk="0" hangingPunct="1">
              <a:lnSpc>
                <a:spcPct val="120000"/>
              </a:lnSpc>
              <a:spcBef>
                <a:spcPts val="530"/>
              </a:spcBef>
              <a:buFont typeface="Arial" panose="020B0604020202090204" pitchFamily="34" charset="0"/>
              <a:buChar char="•"/>
              <a:defRPr sz="1905" b="0" kern="1200">
                <a:solidFill>
                  <a:schemeClr val="accent2"/>
                </a:solidFill>
                <a:latin typeface="+mn-lt"/>
                <a:ea typeface="+mn-ea"/>
                <a:cs typeface="+mn-cs"/>
              </a:defRPr>
            </a:lvl3pPr>
            <a:lvl4pPr marL="1693545" indent="-241935" algn="l" defTabSz="967740" rtl="0" eaLnBrk="1" latinLnBrk="0" hangingPunct="1">
              <a:lnSpc>
                <a:spcPct val="120000"/>
              </a:lnSpc>
              <a:spcBef>
                <a:spcPts val="530"/>
              </a:spcBef>
              <a:buFont typeface="Arial" panose="020B0604020202090204" pitchFamily="34" charset="0"/>
              <a:buChar char="•"/>
              <a:defRPr sz="1695" b="0" kern="1200">
                <a:solidFill>
                  <a:schemeClr val="accent2"/>
                </a:solidFill>
                <a:latin typeface="+mn-lt"/>
                <a:ea typeface="+mn-ea"/>
                <a:cs typeface="+mn-cs"/>
              </a:defRPr>
            </a:lvl4pPr>
            <a:lvl5pPr marL="2177415" indent="-241935" algn="l" defTabSz="967740" rtl="0" eaLnBrk="1" latinLnBrk="0" hangingPunct="1">
              <a:lnSpc>
                <a:spcPct val="120000"/>
              </a:lnSpc>
              <a:spcBef>
                <a:spcPts val="530"/>
              </a:spcBef>
              <a:buFont typeface="Arial" panose="020B0604020202090204" pitchFamily="34" charset="0"/>
              <a:buChar char="•"/>
              <a:defRPr sz="1695" b="0" kern="1200">
                <a:solidFill>
                  <a:schemeClr val="accent2"/>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indent="0" algn="just">
              <a:buNone/>
            </a:pPr>
            <a:r>
              <a:rPr lang="en-US" altLang="zh-CN" b="1" dirty="0">
                <a:latin typeface="宋体" pitchFamily="2" charset="-122"/>
                <a:ea typeface="宋体" pitchFamily="2" charset="-122"/>
                <a:cs typeface="Calibri" panose="020F0502020204030204" pitchFamily="34" charset="0"/>
              </a:rPr>
              <a:t>(2)ViViT</a:t>
            </a:r>
            <a:endParaRPr lang="en-US" altLang="zh-CN" b="1" dirty="0">
              <a:latin typeface="宋体" pitchFamily="2" charset="-122"/>
              <a:ea typeface="宋体" pitchFamily="2" charset="-122"/>
              <a:cs typeface="Calibri" panose="020F0502020204030204" pitchFamily="34" charset="0"/>
            </a:endParaRPr>
          </a:p>
          <a:p>
            <a:pPr indent="0" algn="just">
              <a:buNone/>
            </a:pPr>
            <a:r>
              <a:rPr lang="zh-CN" altLang="en-US" sz="2000" dirty="0">
                <a:latin typeface="宋体" pitchFamily="2" charset="-122"/>
                <a:ea typeface="宋体" pitchFamily="2" charset="-122"/>
                <a:cs typeface="Calibri" panose="020F0502020204030204" pitchFamily="34" charset="0"/>
              </a:rPr>
              <a:t>为更好利用</a:t>
            </a:r>
            <a:r>
              <a:rPr lang="en-US" altLang="zh-CN" sz="2000" dirty="0">
                <a:latin typeface="宋体" pitchFamily="2" charset="-122"/>
                <a:ea typeface="宋体" pitchFamily="2" charset="-122"/>
                <a:cs typeface="Calibri" panose="020F0502020204030204" pitchFamily="34" charset="0"/>
              </a:rPr>
              <a:t>MIMO</a:t>
            </a:r>
            <a:r>
              <a:rPr lang="zh-CN" altLang="en-US" sz="2000" dirty="0">
                <a:latin typeface="宋体" pitchFamily="2" charset="-122"/>
                <a:ea typeface="宋体" pitchFamily="2" charset="-122"/>
                <a:cs typeface="Calibri" panose="020F0502020204030204" pitchFamily="34" charset="0"/>
              </a:rPr>
              <a:t>数据集提供的天线维度信息</a:t>
            </a:r>
            <a:r>
              <a:rPr lang="en-US" altLang="zh-CN" sz="2000" dirty="0">
                <a:latin typeface="宋体" pitchFamily="2" charset="-122"/>
                <a:ea typeface="宋体" pitchFamily="2" charset="-122"/>
                <a:cs typeface="Calibri" panose="020F0502020204030204" pitchFamily="34" charset="0"/>
              </a:rPr>
              <a:t>，</a:t>
            </a:r>
            <a:r>
              <a:rPr lang="zh-CN" altLang="en-US" sz="2000" dirty="0">
                <a:latin typeface="宋体" pitchFamily="2" charset="-122"/>
                <a:ea typeface="宋体" pitchFamily="2" charset="-122"/>
                <a:cs typeface="Calibri" panose="020F0502020204030204" pitchFamily="34" charset="0"/>
                <a:sym typeface="+mn-ea"/>
              </a:rPr>
              <a:t>将数据集视作是复数图像</a:t>
            </a:r>
            <a:r>
              <a:rPr lang="en-US" altLang="zh-CN" sz="2000" dirty="0">
                <a:latin typeface="宋体" pitchFamily="2" charset="-122"/>
                <a:ea typeface="宋体" pitchFamily="2" charset="-122"/>
                <a:cs typeface="Calibri" panose="020F0502020204030204" pitchFamily="34" charset="0"/>
                <a:sym typeface="+mn-ea"/>
              </a:rPr>
              <a:t>。</a:t>
            </a:r>
            <a:r>
              <a:rPr lang="zh-CN" altLang="en-US" sz="2000" dirty="0">
                <a:latin typeface="宋体" pitchFamily="2" charset="-122"/>
                <a:ea typeface="宋体" pitchFamily="2" charset="-122"/>
                <a:cs typeface="Calibri" panose="020F0502020204030204" pitchFamily="34" charset="0"/>
              </a:rPr>
              <a:t>使用</a:t>
            </a:r>
            <a:r>
              <a:rPr lang="en-US" altLang="zh-CN" sz="2000" dirty="0">
                <a:latin typeface="宋体" pitchFamily="2" charset="-122"/>
                <a:ea typeface="宋体" pitchFamily="2" charset="-122"/>
                <a:cs typeface="Calibri" panose="020F0502020204030204" pitchFamily="34" charset="0"/>
              </a:rPr>
              <a:t>ViViT</a:t>
            </a:r>
            <a:r>
              <a:rPr lang="zh-CN" altLang="en-US" sz="2000" dirty="0">
                <a:latin typeface="宋体" pitchFamily="2" charset="-122"/>
                <a:ea typeface="宋体" pitchFamily="2" charset="-122"/>
                <a:cs typeface="Calibri" panose="020F0502020204030204" pitchFamily="34" charset="0"/>
              </a:rPr>
              <a:t>将</a:t>
            </a:r>
            <a:r>
              <a:rPr lang="zh-CN" altLang="en-US" sz="2000" dirty="0">
                <a:latin typeface="宋体" pitchFamily="2" charset="-122"/>
                <a:ea typeface="宋体" pitchFamily="2" charset="-122"/>
                <a:cs typeface="Calibri" panose="020F0502020204030204" pitchFamily="34" charset="0"/>
              </a:rPr>
              <a:t>复数图像视作一个序列（类似于 NLP 中将文本分割成单词序列），并利用 Transformer 强大的自注意力机制（self-attention）来建模图像中的全局信息。</a:t>
            </a:r>
            <a:endParaRPr lang="zh-CN" altLang="en-US" sz="2000" b="1" dirty="0">
              <a:latin typeface="宋体" pitchFamily="2" charset="-122"/>
              <a:ea typeface="宋体" pitchFamily="2" charset="-122"/>
              <a:cs typeface="Calibri" panose="020F0502020204030204" pitchFamily="34" charset="0"/>
            </a:endParaRPr>
          </a:p>
          <a:p>
            <a:pPr indent="0" algn="just">
              <a:buNone/>
            </a:pPr>
            <a:endParaRPr lang="en-US" altLang="zh-CN" sz="2000" dirty="0">
              <a:latin typeface="宋体" pitchFamily="2" charset="-122"/>
              <a:ea typeface="宋体" pitchFamily="2" charset="-122"/>
              <a:cs typeface="Calibri" panose="020F0502020204030204" pitchFamily="34" charset="0"/>
            </a:endParaRPr>
          </a:p>
          <a:p>
            <a:pPr indent="228600" algn="just"/>
            <a:endParaRPr lang="en-US" altLang="zh-CN" sz="2000" dirty="0">
              <a:latin typeface="宋体" pitchFamily="2" charset="-122"/>
              <a:ea typeface="宋体" pitchFamily="2" charset="-122"/>
              <a:cs typeface="Calibri" panose="020F0502020204030204" pitchFamily="34" charset="0"/>
            </a:endParaRPr>
          </a:p>
          <a:p>
            <a:pPr indent="0" algn="just">
              <a:buNone/>
            </a:pPr>
            <a:endParaRPr lang="zh-CN" altLang="en-US" sz="1800" dirty="0">
              <a:latin typeface="宋体" pitchFamily="2" charset="-122"/>
              <a:ea typeface="宋体" pitchFamily="2" charset="-122"/>
              <a:cs typeface="Calibri" panose="020F0502020204030204" pitchFamily="34" charset="0"/>
            </a:endParaRPr>
          </a:p>
        </p:txBody>
      </p:sp>
      <p:sp>
        <p:nvSpPr>
          <p:cNvPr id="5" name="矩形 4"/>
          <p:cNvSpPr/>
          <p:nvPr/>
        </p:nvSpPr>
        <p:spPr>
          <a:xfrm>
            <a:off x="1230630" y="3383915"/>
            <a:ext cx="1061085" cy="1099820"/>
          </a:xfrm>
          <a:prstGeom prst="rect">
            <a:avLst/>
          </a:prstGeom>
          <a:solidFill>
            <a:schemeClr val="accent4">
              <a:lumMod val="60000"/>
              <a:lumOff val="40000"/>
            </a:schemeClr>
          </a:solidFill>
          <a:ln w="12700" cap="flat" cmpd="sng" algn="ctr">
            <a:noFill/>
            <a:prstDash val="solid"/>
            <a:miter lim="800000"/>
          </a:ln>
          <a:effectLst>
            <a:outerShdw blurRad="50800" dist="38100" algn="l" rotWithShape="0">
              <a:prstClr val="black">
                <a:alpha val="40000"/>
              </a:prstClr>
            </a:outerShdw>
          </a:effectLst>
        </p:spPr>
        <p:txBody>
          <a:bodyPr rtlCol="0" anchor="ctr"/>
          <a:p>
            <a:pPr algn="just"/>
            <a:endParaRPr lang="zh-CN" altLang="en-US" dirty="0"/>
          </a:p>
        </p:txBody>
      </p:sp>
      <p:sp>
        <p:nvSpPr>
          <p:cNvPr id="6" name="文本框 5"/>
          <p:cNvSpPr txBox="1"/>
          <p:nvPr/>
        </p:nvSpPr>
        <p:spPr>
          <a:xfrm>
            <a:off x="1230630" y="2981325"/>
            <a:ext cx="1061085" cy="306705"/>
          </a:xfrm>
          <a:prstGeom prst="rect">
            <a:avLst/>
          </a:prstGeom>
          <a:noFill/>
        </p:spPr>
        <p:txBody>
          <a:bodyPr wrap="square" rtlCol="0">
            <a:spAutoFit/>
          </a:bodyPr>
          <a:p>
            <a:r>
              <a:rPr lang="en-US" altLang="zh-CN" sz="1400"/>
              <a:t>Subcarrier</a:t>
            </a:r>
            <a:endParaRPr lang="en-US" altLang="zh-CN" sz="1400"/>
          </a:p>
        </p:txBody>
      </p:sp>
      <p:sp>
        <p:nvSpPr>
          <p:cNvPr id="7" name="文本框 6"/>
          <p:cNvSpPr txBox="1"/>
          <p:nvPr/>
        </p:nvSpPr>
        <p:spPr>
          <a:xfrm>
            <a:off x="466090" y="3725545"/>
            <a:ext cx="617220" cy="306705"/>
          </a:xfrm>
          <a:prstGeom prst="rect">
            <a:avLst/>
          </a:prstGeom>
          <a:noFill/>
        </p:spPr>
        <p:txBody>
          <a:bodyPr wrap="square" rtlCol="0">
            <a:spAutoFit/>
          </a:bodyPr>
          <a:p>
            <a:r>
              <a:rPr lang="en-US" altLang="zh-CN" sz="1400"/>
              <a:t>Time</a:t>
            </a:r>
            <a:endParaRPr lang="en-US" altLang="zh-CN" sz="1400"/>
          </a:p>
        </p:txBody>
      </p:sp>
      <p:sp>
        <p:nvSpPr>
          <p:cNvPr id="8" name="左大括号 7"/>
          <p:cNvSpPr/>
          <p:nvPr/>
        </p:nvSpPr>
        <p:spPr>
          <a:xfrm>
            <a:off x="1086485" y="3393440"/>
            <a:ext cx="95250" cy="1099820"/>
          </a:xfrm>
          <a:prstGeom prst="leftBrace">
            <a:avLst/>
          </a:prstGeom>
          <a:noFill/>
          <a:ln>
            <a:solidFill>
              <a:schemeClr val="tx1"/>
            </a:solidFill>
          </a:ln>
          <a:extLst>
            <a:ext uri="{909E8E84-426E-40DD-AFC4-6F175D3DCCD1}">
              <a14:hiddenFill xmlns:a14="http://schemas.microsoft.com/office/drawing/2010/main">
                <a:solidFill>
                  <a:schemeClr val="tx1"/>
                </a:solidFill>
              </a14:hiddenFill>
            </a:ext>
          </a:extLst>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11" name="左大括号 10"/>
          <p:cNvSpPr/>
          <p:nvPr/>
        </p:nvSpPr>
        <p:spPr>
          <a:xfrm rot="5400000">
            <a:off x="1732280" y="2759710"/>
            <a:ext cx="76200" cy="1066165"/>
          </a:xfrm>
          <a:prstGeom prst="leftBrace">
            <a:avLst/>
          </a:prstGeom>
          <a:noFill/>
          <a:ln>
            <a:solidFill>
              <a:schemeClr val="tx1"/>
            </a:solidFill>
          </a:ln>
          <a:extLst>
            <a:ext uri="{909E8E84-426E-40DD-AFC4-6F175D3DCCD1}">
              <a14:hiddenFill xmlns:a14="http://schemas.microsoft.com/office/drawing/2010/main">
                <a:solidFill>
                  <a:schemeClr val="tx1"/>
                </a:solidFill>
              </a14:hiddenFill>
            </a:ext>
          </a:extLst>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12" name="矩形 11"/>
          <p:cNvSpPr/>
          <p:nvPr/>
        </p:nvSpPr>
        <p:spPr>
          <a:xfrm>
            <a:off x="2825115" y="3206115"/>
            <a:ext cx="1529080" cy="1637665"/>
          </a:xfrm>
          <a:prstGeom prst="rect">
            <a:avLst/>
          </a:prstGeom>
          <a:solidFill>
            <a:schemeClr val="accent3">
              <a:lumMod val="40000"/>
              <a:lumOff val="60000"/>
            </a:schemeClr>
          </a:solidFill>
          <a:ln w="12700" cap="flat" cmpd="sng" algn="ctr">
            <a:noFill/>
            <a:prstDash val="solid"/>
            <a:miter lim="800000"/>
          </a:ln>
          <a:effectLst>
            <a:outerShdw blurRad="50800" dist="38100" algn="l" rotWithShape="0">
              <a:prstClr val="black">
                <a:alpha val="40000"/>
              </a:prstClr>
            </a:outerShdw>
          </a:effectLst>
        </p:spPr>
        <p:txBody>
          <a:bodyPr rtlCol="0" anchor="ctr"/>
          <a:p>
            <a:pPr algn="just"/>
            <a:endParaRPr lang="zh-CN" altLang="en-US" dirty="0"/>
          </a:p>
        </p:txBody>
      </p:sp>
      <p:sp>
        <p:nvSpPr>
          <p:cNvPr id="13" name="矩形 12"/>
          <p:cNvSpPr/>
          <p:nvPr/>
        </p:nvSpPr>
        <p:spPr>
          <a:xfrm>
            <a:off x="3107690" y="3494405"/>
            <a:ext cx="328930" cy="366395"/>
          </a:xfrm>
          <a:prstGeom prst="rect">
            <a:avLst/>
          </a:prstGeom>
          <a:solidFill>
            <a:schemeClr val="accent4">
              <a:lumMod val="60000"/>
              <a:lumOff val="40000"/>
            </a:schemeClr>
          </a:solidFill>
          <a:ln w="12700" cap="flat" cmpd="sng" algn="ctr">
            <a:noFill/>
            <a:prstDash val="solid"/>
            <a:miter lim="800000"/>
          </a:ln>
        </p:spPr>
        <p:txBody>
          <a:bodyPr rtlCol="0" anchor="ctr"/>
          <a:p>
            <a:pPr algn="just"/>
            <a:endParaRPr lang="zh-CN" altLang="en-US" dirty="0"/>
          </a:p>
        </p:txBody>
      </p:sp>
      <p:cxnSp>
        <p:nvCxnSpPr>
          <p:cNvPr id="14" name="直接连接符 13"/>
          <p:cNvCxnSpPr>
            <a:stCxn id="13" idx="0"/>
            <a:endCxn id="5" idx="0"/>
          </p:cNvCxnSpPr>
          <p:nvPr/>
        </p:nvCxnSpPr>
        <p:spPr>
          <a:xfrm flipH="1" flipV="1">
            <a:off x="1761490" y="3383915"/>
            <a:ext cx="1510665" cy="110490"/>
          </a:xfrm>
          <a:prstGeom prst="line">
            <a:avLst/>
          </a:prstGeom>
          <a:ln w="28575" cap="flat" cmpd="sng">
            <a:solidFill>
              <a:schemeClr val="tx1"/>
            </a:solidFill>
            <a:prstDash val="sysDot"/>
            <a:miter lim="800000"/>
            <a:headEnd type="none"/>
            <a:tailEnd type="none"/>
          </a:ln>
        </p:spPr>
        <p:style>
          <a:lnRef idx="2">
            <a:schemeClr val="accent1"/>
          </a:lnRef>
          <a:fillRef idx="0">
            <a:srgbClr val="FFFFFF"/>
          </a:fillRef>
          <a:effectRef idx="0">
            <a:srgbClr val="FFFFFF"/>
          </a:effectRef>
          <a:fontRef idx="minor">
            <a:schemeClr val="tx1"/>
          </a:fontRef>
        </p:style>
      </p:cxnSp>
      <p:cxnSp>
        <p:nvCxnSpPr>
          <p:cNvPr id="15" name="直接连接符 14"/>
          <p:cNvCxnSpPr>
            <a:stCxn id="13" idx="2"/>
            <a:endCxn id="5" idx="2"/>
          </p:cNvCxnSpPr>
          <p:nvPr/>
        </p:nvCxnSpPr>
        <p:spPr>
          <a:xfrm flipH="1">
            <a:off x="1761490" y="3860800"/>
            <a:ext cx="1510665" cy="622935"/>
          </a:xfrm>
          <a:prstGeom prst="line">
            <a:avLst/>
          </a:prstGeom>
          <a:ln w="28575" cmpd="sng">
            <a:solidFill>
              <a:schemeClr val="tx1"/>
            </a:solidFill>
            <a:prstDash val="sysDot"/>
          </a:ln>
        </p:spPr>
        <p:style>
          <a:lnRef idx="2">
            <a:schemeClr val="accent1"/>
          </a:lnRef>
          <a:fillRef idx="0">
            <a:srgbClr val="FFFFFF"/>
          </a:fillRef>
          <a:effectRef idx="0">
            <a:srgbClr val="FFFFFF"/>
          </a:effectRef>
          <a:fontRef idx="minor">
            <a:schemeClr val="tx1"/>
          </a:fontRef>
        </p:style>
      </p:cxnSp>
      <p:sp>
        <p:nvSpPr>
          <p:cNvPr id="16" name="文本框 15"/>
          <p:cNvSpPr txBox="1"/>
          <p:nvPr/>
        </p:nvSpPr>
        <p:spPr>
          <a:xfrm>
            <a:off x="3350260" y="4974590"/>
            <a:ext cx="617855" cy="306705"/>
          </a:xfrm>
          <a:prstGeom prst="rect">
            <a:avLst/>
          </a:prstGeom>
          <a:noFill/>
        </p:spPr>
        <p:txBody>
          <a:bodyPr wrap="square" rtlCol="0">
            <a:spAutoFit/>
          </a:bodyPr>
          <a:p>
            <a:r>
              <a:rPr lang="en-US" altLang="zh-CN" sz="1400"/>
              <a:t>True</a:t>
            </a:r>
            <a:endParaRPr lang="en-US" altLang="zh-CN" sz="1400"/>
          </a:p>
        </p:txBody>
      </p:sp>
      <p:sp>
        <p:nvSpPr>
          <p:cNvPr id="17" name="圆角矩形 16"/>
          <p:cNvSpPr/>
          <p:nvPr/>
        </p:nvSpPr>
        <p:spPr>
          <a:xfrm>
            <a:off x="6342380" y="3393440"/>
            <a:ext cx="2124075" cy="973455"/>
          </a:xfrm>
          <a:prstGeom prst="roundRect">
            <a:avLst/>
          </a:prstGeom>
          <a:solidFill>
            <a:schemeClr val="accent4">
              <a:lumMod val="60000"/>
              <a:lumOff val="40000"/>
            </a:schemeClr>
          </a:solidFill>
          <a:ln w="12700" cap="flat" cmpd="sng" algn="ctr">
            <a:noFill/>
            <a:prstDash val="solid"/>
            <a:miter lim="800000"/>
          </a:ln>
        </p:spPr>
        <p:txBody>
          <a:bodyPr rtlCol="0" anchor="ctr"/>
          <a:p>
            <a:pPr algn="ctr"/>
            <a:r>
              <a:rPr lang="en-US" altLang="zh-CN" dirty="0">
                <a:solidFill>
                  <a:schemeClr val="tx1"/>
                </a:solidFill>
                <a:uFillTx/>
                <a:latin typeface="Times New Roman" panose="02020503050405090304" pitchFamily="18" charset="0"/>
              </a:rPr>
              <a:t>ViVi</a:t>
            </a:r>
            <a:r>
              <a:rPr lang="en-US" altLang="zh-CN" dirty="0">
                <a:solidFill>
                  <a:schemeClr val="tx1"/>
                </a:solidFill>
                <a:uFillTx/>
                <a:latin typeface="Times New Roman" panose="02020503050405090304" pitchFamily="18" charset="0"/>
              </a:rPr>
              <a:t>T Encoder</a:t>
            </a:r>
            <a:endParaRPr lang="en-US" altLang="zh-CN" dirty="0">
              <a:solidFill>
                <a:schemeClr val="tx1"/>
              </a:solidFill>
              <a:uFillTx/>
              <a:latin typeface="Times New Roman" panose="02020503050405090304" pitchFamily="18" charset="0"/>
            </a:endParaRPr>
          </a:p>
        </p:txBody>
      </p:sp>
      <p:sp>
        <p:nvSpPr>
          <p:cNvPr id="18" name="右箭头 17"/>
          <p:cNvSpPr/>
          <p:nvPr/>
        </p:nvSpPr>
        <p:spPr>
          <a:xfrm>
            <a:off x="4516755" y="3728720"/>
            <a:ext cx="1685290" cy="303530"/>
          </a:xfrm>
          <a:prstGeom prst="rightArrow">
            <a:avLst/>
          </a:prstGeom>
          <a:solidFill>
            <a:schemeClr val="tx2">
              <a:lumMod val="60000"/>
              <a:lumOff val="40000"/>
            </a:schemeClr>
          </a:solidFill>
          <a:ln w="12700" cap="flat" cmpd="sng" algn="ctr">
            <a:noFill/>
            <a:prstDash val="solid"/>
            <a:miter lim="800000"/>
          </a:ln>
        </p:spPr>
        <p:txBody>
          <a:bodyPr rtlCol="0" anchor="ctr"/>
          <a:p>
            <a:pPr algn="just"/>
            <a:endParaRPr lang="zh-CN" altLang="en-US" dirty="0"/>
          </a:p>
        </p:txBody>
      </p:sp>
      <p:pic>
        <p:nvPicPr>
          <p:cNvPr id="20" name="图片 19"/>
          <p:cNvPicPr>
            <a:picLocks noChangeAspect="1"/>
          </p:cNvPicPr>
          <p:nvPr/>
        </p:nvPicPr>
        <p:blipFill>
          <a:blip r:embed="rId2"/>
          <a:stretch>
            <a:fillRect/>
          </a:stretch>
        </p:blipFill>
        <p:spPr>
          <a:xfrm>
            <a:off x="5621655" y="4493260"/>
            <a:ext cx="3700145" cy="1463040"/>
          </a:xfrm>
          <a:prstGeom prst="rect">
            <a:avLst/>
          </a:prstGeom>
        </p:spPr>
      </p:pic>
      <p:sp>
        <p:nvSpPr>
          <p:cNvPr id="21" name="文本框 20"/>
          <p:cNvSpPr txBox="1"/>
          <p:nvPr/>
        </p:nvSpPr>
        <p:spPr>
          <a:xfrm>
            <a:off x="4516755" y="3331210"/>
            <a:ext cx="1652905" cy="306705"/>
          </a:xfrm>
          <a:prstGeom prst="rect">
            <a:avLst/>
          </a:prstGeom>
          <a:noFill/>
        </p:spPr>
        <p:txBody>
          <a:bodyPr wrap="square" rtlCol="0">
            <a:spAutoFit/>
          </a:bodyPr>
          <a:p>
            <a:r>
              <a:rPr lang="en-US" altLang="zh-CN" sz="1400"/>
              <a:t>Patch </a:t>
            </a:r>
            <a:r>
              <a:rPr lang="en-US" altLang="zh-CN" sz="1400"/>
              <a:t>Embedding</a:t>
            </a:r>
            <a:endParaRPr lang="en-US" altLang="zh-CN" sz="1400"/>
          </a:p>
        </p:txBody>
      </p:sp>
      <p:sp>
        <p:nvSpPr>
          <p:cNvPr id="23" name="矩形 22"/>
          <p:cNvSpPr/>
          <p:nvPr/>
        </p:nvSpPr>
        <p:spPr>
          <a:xfrm>
            <a:off x="9504680" y="3206115"/>
            <a:ext cx="1529080" cy="1637665"/>
          </a:xfrm>
          <a:prstGeom prst="rect">
            <a:avLst/>
          </a:prstGeom>
          <a:solidFill>
            <a:schemeClr val="accent4">
              <a:lumMod val="20000"/>
              <a:lumOff val="80000"/>
            </a:schemeClr>
          </a:solidFill>
          <a:ln w="12700" cap="flat" cmpd="sng" algn="ctr">
            <a:noFill/>
            <a:prstDash val="solid"/>
            <a:miter lim="800000"/>
          </a:ln>
          <a:effectLst>
            <a:outerShdw blurRad="50800" dist="38100" algn="l" rotWithShape="0">
              <a:prstClr val="black">
                <a:alpha val="40000"/>
              </a:prstClr>
            </a:outerShdw>
          </a:effectLst>
        </p:spPr>
        <p:txBody>
          <a:bodyPr rtlCol="0" anchor="ctr"/>
          <a:p>
            <a:pPr algn="just"/>
            <a:endParaRPr lang="zh-CN" altLang="en-US" dirty="0"/>
          </a:p>
        </p:txBody>
      </p:sp>
      <p:sp>
        <p:nvSpPr>
          <p:cNvPr id="24" name="右箭头 23"/>
          <p:cNvSpPr/>
          <p:nvPr/>
        </p:nvSpPr>
        <p:spPr>
          <a:xfrm>
            <a:off x="8702040" y="3728720"/>
            <a:ext cx="774700" cy="303530"/>
          </a:xfrm>
          <a:prstGeom prst="rightArrow">
            <a:avLst/>
          </a:prstGeom>
          <a:solidFill>
            <a:schemeClr val="tx2">
              <a:lumMod val="60000"/>
              <a:lumOff val="40000"/>
            </a:schemeClr>
          </a:solidFill>
          <a:ln w="12700" cap="flat" cmpd="sng" algn="ctr">
            <a:noFill/>
            <a:prstDash val="solid"/>
            <a:miter lim="800000"/>
          </a:ln>
        </p:spPr>
        <p:txBody>
          <a:bodyPr rtlCol="0" anchor="ctr"/>
          <a:p>
            <a:pPr algn="just"/>
            <a:endParaRPr lang="zh-CN" altLang="en-US" dirty="0"/>
          </a:p>
        </p:txBody>
      </p:sp>
      <p:sp>
        <p:nvSpPr>
          <p:cNvPr id="25" name="文本框 24"/>
          <p:cNvSpPr txBox="1"/>
          <p:nvPr/>
        </p:nvSpPr>
        <p:spPr>
          <a:xfrm>
            <a:off x="9959975" y="4974590"/>
            <a:ext cx="774065" cy="306705"/>
          </a:xfrm>
          <a:prstGeom prst="rect">
            <a:avLst/>
          </a:prstGeom>
          <a:noFill/>
        </p:spPr>
        <p:txBody>
          <a:bodyPr wrap="square" rtlCol="0">
            <a:spAutoFit/>
          </a:bodyPr>
          <a:p>
            <a:r>
              <a:rPr lang="en-US" altLang="zh-CN" sz="1400"/>
              <a:t>Pre</a:t>
            </a:r>
            <a:r>
              <a:rPr lang="en-US" altLang="zh-CN" sz="1400"/>
              <a:t>dict</a:t>
            </a:r>
            <a:endParaRPr lang="en-US" altLang="zh-CN" sz="140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1"/>
          </p:nvPr>
        </p:nvSpPr>
        <p:spPr/>
        <p:txBody>
          <a:bodyPr/>
          <a:lstStyle/>
          <a:p>
            <a:r>
              <a:rPr lang="en-US" altLang="zh-CN" dirty="0"/>
              <a:t>Thank You</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标题 22"/>
          <p:cNvSpPr>
            <a:spLocks noGrp="1"/>
          </p:cNvSpPr>
          <p:nvPr>
            <p:ph type="title"/>
          </p:nvPr>
        </p:nvSpPr>
        <p:spPr/>
        <p:txBody>
          <a:bodyPr/>
          <a:lstStyle/>
          <a:p>
            <a:r>
              <a:rPr lang="zh-CN" altLang="en-US" dirty="0"/>
              <a:t>二</a:t>
            </a:r>
            <a:r>
              <a:rPr lang="en-US" altLang="zh-CN" dirty="0"/>
              <a:t>、</a:t>
            </a:r>
            <a:r>
              <a:rPr lang="zh-CN" altLang="en-US" dirty="0"/>
              <a:t>模型结构</a:t>
            </a:r>
            <a:r>
              <a:rPr lang="en-US" altLang="zh-CN" dirty="0"/>
              <a:t>-Tc</a:t>
            </a:r>
            <a:r>
              <a:rPr lang="en-US" altLang="zh-CN" dirty="0"/>
              <a:t>Embedding</a:t>
            </a:r>
            <a:endParaRPr lang="en-US" altLang="zh-CN" dirty="0"/>
          </a:p>
        </p:txBody>
      </p:sp>
      <p:pic>
        <p:nvPicPr>
          <p:cNvPr id="10" name="图片 15"/>
          <p:cNvPicPr>
            <a:picLocks noChangeAspect="1"/>
          </p:cNvPicPr>
          <p:nvPr/>
        </p:nvPicPr>
        <p:blipFill>
          <a:blip r:embed="rId1"/>
          <a:stretch>
            <a:fillRect/>
          </a:stretch>
        </p:blipFill>
        <p:spPr>
          <a:xfrm>
            <a:off x="9321800" y="1020445"/>
            <a:ext cx="2547620" cy="5121910"/>
          </a:xfrm>
          <a:prstGeom prst="rect">
            <a:avLst/>
          </a:prstGeom>
          <a:noFill/>
          <a:ln>
            <a:noFill/>
          </a:ln>
        </p:spPr>
      </p:pic>
      <p:pic>
        <p:nvPicPr>
          <p:cNvPr id="44" name="图片 17"/>
          <p:cNvPicPr>
            <a:picLocks noChangeAspect="1"/>
          </p:cNvPicPr>
          <p:nvPr/>
        </p:nvPicPr>
        <p:blipFill>
          <a:blip r:embed="rId2"/>
          <a:stretch>
            <a:fillRect/>
          </a:stretch>
        </p:blipFill>
        <p:spPr>
          <a:xfrm>
            <a:off x="4461193" y="1020128"/>
            <a:ext cx="4777105" cy="3969385"/>
          </a:xfrm>
          <a:prstGeom prst="rect">
            <a:avLst/>
          </a:prstGeom>
          <a:noFill/>
          <a:ln>
            <a:noFill/>
          </a:ln>
        </p:spPr>
      </p:pic>
      <p:sp>
        <p:nvSpPr>
          <p:cNvPr id="14" name="内容占位符 23"/>
          <p:cNvSpPr txBox="1"/>
          <p:nvPr/>
        </p:nvSpPr>
        <p:spPr>
          <a:xfrm>
            <a:off x="685800" y="1150620"/>
            <a:ext cx="3583305" cy="4992370"/>
          </a:xfrm>
          <a:prstGeom prst="rect">
            <a:avLst/>
          </a:prstGeom>
        </p:spPr>
        <p:txBody>
          <a:bodyPr>
            <a:normAutofit/>
          </a:bodyPr>
          <a:lstStyle>
            <a:lvl1pPr marL="241935" indent="-241935" algn="l" defTabSz="967740" rtl="0" eaLnBrk="1" latinLnBrk="0" hangingPunct="1">
              <a:lnSpc>
                <a:spcPct val="120000"/>
              </a:lnSpc>
              <a:spcBef>
                <a:spcPts val="1060"/>
              </a:spcBef>
              <a:buFontTx/>
              <a:buBlip>
                <a:blip r:embed="rId3"/>
              </a:buBlip>
              <a:defRPr sz="2500" b="0" kern="1200">
                <a:solidFill>
                  <a:schemeClr val="accent2"/>
                </a:solidFill>
                <a:latin typeface="+mn-lt"/>
                <a:ea typeface="+mn-ea"/>
                <a:cs typeface="+mn-cs"/>
              </a:defRPr>
            </a:lvl1pPr>
            <a:lvl2pPr marL="725805" indent="-241935" algn="l" defTabSz="967740" rtl="0" eaLnBrk="1" latinLnBrk="0" hangingPunct="1">
              <a:lnSpc>
                <a:spcPct val="120000"/>
              </a:lnSpc>
              <a:spcBef>
                <a:spcPts val="530"/>
              </a:spcBef>
              <a:buFont typeface="Arial" panose="020B0604020202090204" pitchFamily="34" charset="0"/>
              <a:buChar char="•"/>
              <a:defRPr sz="2115" b="0" kern="1200">
                <a:solidFill>
                  <a:schemeClr val="accent2"/>
                </a:solidFill>
                <a:latin typeface="+mn-lt"/>
                <a:ea typeface="+mn-ea"/>
                <a:cs typeface="+mn-cs"/>
              </a:defRPr>
            </a:lvl2pPr>
            <a:lvl3pPr marL="1209675" indent="-241935" algn="l" defTabSz="967740" rtl="0" eaLnBrk="1" latinLnBrk="0" hangingPunct="1">
              <a:lnSpc>
                <a:spcPct val="120000"/>
              </a:lnSpc>
              <a:spcBef>
                <a:spcPts val="530"/>
              </a:spcBef>
              <a:buFont typeface="Arial" panose="020B0604020202090204" pitchFamily="34" charset="0"/>
              <a:buChar char="•"/>
              <a:defRPr sz="1905" b="0" kern="1200">
                <a:solidFill>
                  <a:schemeClr val="accent2"/>
                </a:solidFill>
                <a:latin typeface="+mn-lt"/>
                <a:ea typeface="+mn-ea"/>
                <a:cs typeface="+mn-cs"/>
              </a:defRPr>
            </a:lvl3pPr>
            <a:lvl4pPr marL="1693545" indent="-241935" algn="l" defTabSz="967740" rtl="0" eaLnBrk="1" latinLnBrk="0" hangingPunct="1">
              <a:lnSpc>
                <a:spcPct val="120000"/>
              </a:lnSpc>
              <a:spcBef>
                <a:spcPts val="530"/>
              </a:spcBef>
              <a:buFont typeface="Arial" panose="020B0604020202090204" pitchFamily="34" charset="0"/>
              <a:buChar char="•"/>
              <a:defRPr sz="1695" b="0" kern="1200">
                <a:solidFill>
                  <a:schemeClr val="accent2"/>
                </a:solidFill>
                <a:latin typeface="+mn-lt"/>
                <a:ea typeface="+mn-ea"/>
                <a:cs typeface="+mn-cs"/>
              </a:defRPr>
            </a:lvl4pPr>
            <a:lvl5pPr marL="2177415" indent="-241935" algn="l" defTabSz="967740" rtl="0" eaLnBrk="1" latinLnBrk="0" hangingPunct="1">
              <a:lnSpc>
                <a:spcPct val="120000"/>
              </a:lnSpc>
              <a:spcBef>
                <a:spcPts val="530"/>
              </a:spcBef>
              <a:buFont typeface="Arial" panose="020B0604020202090204" pitchFamily="34" charset="0"/>
              <a:buChar char="•"/>
              <a:defRPr sz="1695" b="0" kern="1200">
                <a:solidFill>
                  <a:schemeClr val="accent2"/>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indent="228600" algn="just"/>
            <a:r>
              <a:rPr lang="zh-CN" altLang="en-US" sz="2000" dirty="0">
                <a:latin typeface="宋体" pitchFamily="2" charset="-122"/>
                <a:ea typeface="宋体" pitchFamily="2" charset="-122"/>
                <a:cs typeface="Calibri" panose="020F0502020204030204" pitchFamily="34" charset="0"/>
              </a:rPr>
              <a:t>在普通的</a:t>
            </a:r>
            <a:r>
              <a:rPr lang="en-US" altLang="zh-CN" sz="2000" dirty="0">
                <a:latin typeface="宋体" pitchFamily="2" charset="-122"/>
                <a:ea typeface="宋体" pitchFamily="2" charset="-122"/>
                <a:cs typeface="Calibri" panose="020F0502020204030204" pitchFamily="34" charset="0"/>
              </a:rPr>
              <a:t>CNN</a:t>
            </a:r>
            <a:r>
              <a:rPr lang="zh-CN" altLang="en-US" sz="2000" dirty="0">
                <a:latin typeface="宋体" pitchFamily="2" charset="-122"/>
                <a:ea typeface="宋体" pitchFamily="2" charset="-122"/>
                <a:cs typeface="Calibri" panose="020F0502020204030204" pitchFamily="34" charset="0"/>
              </a:rPr>
              <a:t>架构中，模型主要依赖于卷积核来获取序列的时间上下文信息。然而，这种操作是局部的。在这种情况下，在捕获长期依赖关系和时间序列中的动态变化方面存在限制。</a:t>
            </a:r>
            <a:endParaRPr lang="en-US" altLang="zh-CN" sz="2000" dirty="0">
              <a:latin typeface="宋体" pitchFamily="2" charset="-122"/>
              <a:ea typeface="宋体" pitchFamily="2" charset="-122"/>
              <a:cs typeface="Calibri" panose="020F0502020204030204" pitchFamily="34" charset="0"/>
            </a:endParaRPr>
          </a:p>
          <a:p>
            <a:pPr indent="228600" algn="just"/>
            <a:r>
              <a:rPr lang="en-US" altLang="zh-CN" sz="2000" dirty="0" err="1">
                <a:latin typeface="Times New Roman" panose="02020503050405090304" pitchFamily="18" charset="0"/>
                <a:ea typeface="宋体" pitchFamily="2" charset="-122"/>
                <a:cs typeface="Times New Roman" panose="02020503050405090304" pitchFamily="18" charset="0"/>
              </a:rPr>
              <a:t>TcEmbedding</a:t>
            </a:r>
            <a:r>
              <a:rPr lang="en-US" altLang="zh-CN" sz="2000" dirty="0">
                <a:latin typeface="Times New Roman" panose="02020503050405090304" pitchFamily="18" charset="0"/>
                <a:ea typeface="宋体" pitchFamily="2" charset="-122"/>
                <a:cs typeface="Times New Roman" panose="02020503050405090304" pitchFamily="18" charset="0"/>
              </a:rPr>
              <a:t>:</a:t>
            </a:r>
            <a:r>
              <a:rPr lang="zh-CN" altLang="en-US" sz="2000" dirty="0">
                <a:latin typeface="宋体" pitchFamily="2" charset="-122"/>
                <a:ea typeface="宋体" pitchFamily="2" charset="-122"/>
                <a:cs typeface="Calibri" panose="020F0502020204030204" pitchFamily="34" charset="0"/>
              </a:rPr>
              <a:t>时间嵌入信息，丰富信道预测任务中的时间信息。</a:t>
            </a:r>
            <a:endParaRPr lang="en-US" altLang="zh-CN" sz="2000" dirty="0">
              <a:latin typeface="宋体" pitchFamily="2" charset="-122"/>
              <a:ea typeface="宋体" pitchFamily="2" charset="-122"/>
              <a:cs typeface="Calibri" panose="020F0502020204030204" pitchFamily="34" charset="0"/>
            </a:endParaRPr>
          </a:p>
          <a:p>
            <a:pPr indent="228600" algn="just"/>
            <a:endParaRPr lang="en-US" altLang="zh-CN" sz="2000" dirty="0">
              <a:latin typeface="Times New Roman" panose="02020503050405090304" pitchFamily="18" charset="0"/>
              <a:ea typeface="宋体" pitchFamily="2" charset="-122"/>
              <a:cs typeface="Times New Roman" panose="02020503050405090304" pitchFamily="18" charset="0"/>
            </a:endParaRPr>
          </a:p>
          <a:p>
            <a:pPr indent="0" algn="just">
              <a:buNone/>
            </a:pPr>
            <a:endParaRPr lang="en-US" altLang="zh-CN" sz="2000" dirty="0">
              <a:latin typeface="宋体" pitchFamily="2" charset="-122"/>
              <a:ea typeface="宋体" pitchFamily="2" charset="-122"/>
              <a:cs typeface="Calibri" panose="020F0502020204030204" pitchFamily="34" charset="0"/>
            </a:endParaRPr>
          </a:p>
          <a:p>
            <a:pPr indent="228600" algn="just"/>
            <a:endParaRPr lang="en-US" altLang="zh-CN" sz="2000" dirty="0">
              <a:latin typeface="宋体" pitchFamily="2" charset="-122"/>
              <a:ea typeface="宋体" pitchFamily="2" charset="-122"/>
              <a:cs typeface="Calibri" panose="020F0502020204030204" pitchFamily="34" charset="0"/>
            </a:endParaRPr>
          </a:p>
          <a:p>
            <a:pPr indent="0" algn="just">
              <a:buNone/>
            </a:pPr>
            <a:endParaRPr lang="zh-CN" altLang="en-US" sz="1800" dirty="0">
              <a:latin typeface="宋体" pitchFamily="2" charset="-122"/>
              <a:ea typeface="宋体" pitchFamily="2" charset="-122"/>
              <a:cs typeface="Calibri" panose="020F0502020204030204" pitchFamily="34" charset="0"/>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标题 22"/>
          <p:cNvSpPr>
            <a:spLocks noGrp="1"/>
          </p:cNvSpPr>
          <p:nvPr>
            <p:ph type="title"/>
          </p:nvPr>
        </p:nvSpPr>
        <p:spPr/>
        <p:txBody>
          <a:bodyPr/>
          <a:lstStyle/>
          <a:p>
            <a:r>
              <a:rPr lang="zh-CN" altLang="en-US" dirty="0"/>
              <a:t>二</a:t>
            </a:r>
            <a:r>
              <a:rPr lang="en-US" altLang="zh-CN" dirty="0"/>
              <a:t>、</a:t>
            </a:r>
            <a:r>
              <a:rPr lang="zh-CN" altLang="en-US" dirty="0"/>
              <a:t>模型结构</a:t>
            </a:r>
            <a:r>
              <a:rPr lang="en-US" altLang="zh-CN" dirty="0"/>
              <a:t>-Tc</a:t>
            </a:r>
            <a:r>
              <a:rPr lang="en-US" altLang="zh-CN" dirty="0"/>
              <a:t>Embedding</a:t>
            </a:r>
            <a:endParaRPr lang="en-US" altLang="zh-CN" dirty="0"/>
          </a:p>
        </p:txBody>
      </p:sp>
      <p:pic>
        <p:nvPicPr>
          <p:cNvPr id="10" name="图片 15"/>
          <p:cNvPicPr>
            <a:picLocks noChangeAspect="1"/>
          </p:cNvPicPr>
          <p:nvPr/>
        </p:nvPicPr>
        <p:blipFill>
          <a:blip r:embed="rId1"/>
          <a:stretch>
            <a:fillRect/>
          </a:stretch>
        </p:blipFill>
        <p:spPr>
          <a:xfrm>
            <a:off x="9321800" y="1020445"/>
            <a:ext cx="2547620" cy="5121910"/>
          </a:xfrm>
          <a:prstGeom prst="rect">
            <a:avLst/>
          </a:prstGeom>
          <a:noFill/>
          <a:ln>
            <a:noFill/>
          </a:ln>
        </p:spPr>
      </p:pic>
      <p:sp>
        <p:nvSpPr>
          <p:cNvPr id="14" name="内容占位符 23"/>
          <p:cNvSpPr txBox="1"/>
          <p:nvPr/>
        </p:nvSpPr>
        <p:spPr>
          <a:xfrm>
            <a:off x="685800" y="1150620"/>
            <a:ext cx="3583305" cy="4992370"/>
          </a:xfrm>
          <a:prstGeom prst="rect">
            <a:avLst/>
          </a:prstGeom>
        </p:spPr>
        <p:txBody>
          <a:bodyPr>
            <a:normAutofit/>
          </a:bodyPr>
          <a:lstStyle>
            <a:lvl1pPr marL="241935" indent="-241935" algn="l" defTabSz="967740" rtl="0" eaLnBrk="1" latinLnBrk="0" hangingPunct="1">
              <a:lnSpc>
                <a:spcPct val="120000"/>
              </a:lnSpc>
              <a:spcBef>
                <a:spcPts val="1060"/>
              </a:spcBef>
              <a:buFontTx/>
              <a:buBlip>
                <a:blip r:embed="rId2"/>
              </a:buBlip>
              <a:defRPr sz="2500" b="0" kern="1200">
                <a:solidFill>
                  <a:schemeClr val="accent2"/>
                </a:solidFill>
                <a:latin typeface="+mn-lt"/>
                <a:ea typeface="+mn-ea"/>
                <a:cs typeface="+mn-cs"/>
              </a:defRPr>
            </a:lvl1pPr>
            <a:lvl2pPr marL="725805" indent="-241935" algn="l" defTabSz="967740" rtl="0" eaLnBrk="1" latinLnBrk="0" hangingPunct="1">
              <a:lnSpc>
                <a:spcPct val="120000"/>
              </a:lnSpc>
              <a:spcBef>
                <a:spcPts val="530"/>
              </a:spcBef>
              <a:buFont typeface="Arial" panose="020B0604020202090204" pitchFamily="34" charset="0"/>
              <a:buChar char="•"/>
              <a:defRPr sz="2115" b="0" kern="1200">
                <a:solidFill>
                  <a:schemeClr val="accent2"/>
                </a:solidFill>
                <a:latin typeface="+mn-lt"/>
                <a:ea typeface="+mn-ea"/>
                <a:cs typeface="+mn-cs"/>
              </a:defRPr>
            </a:lvl2pPr>
            <a:lvl3pPr marL="1209675" indent="-241935" algn="l" defTabSz="967740" rtl="0" eaLnBrk="1" latinLnBrk="0" hangingPunct="1">
              <a:lnSpc>
                <a:spcPct val="120000"/>
              </a:lnSpc>
              <a:spcBef>
                <a:spcPts val="530"/>
              </a:spcBef>
              <a:buFont typeface="Arial" panose="020B0604020202090204" pitchFamily="34" charset="0"/>
              <a:buChar char="•"/>
              <a:defRPr sz="1905" b="0" kern="1200">
                <a:solidFill>
                  <a:schemeClr val="accent2"/>
                </a:solidFill>
                <a:latin typeface="+mn-lt"/>
                <a:ea typeface="+mn-ea"/>
                <a:cs typeface="+mn-cs"/>
              </a:defRPr>
            </a:lvl3pPr>
            <a:lvl4pPr marL="1693545" indent="-241935" algn="l" defTabSz="967740" rtl="0" eaLnBrk="1" latinLnBrk="0" hangingPunct="1">
              <a:lnSpc>
                <a:spcPct val="120000"/>
              </a:lnSpc>
              <a:spcBef>
                <a:spcPts val="530"/>
              </a:spcBef>
              <a:buFont typeface="Arial" panose="020B0604020202090204" pitchFamily="34" charset="0"/>
              <a:buChar char="•"/>
              <a:defRPr sz="1695" b="0" kern="1200">
                <a:solidFill>
                  <a:schemeClr val="accent2"/>
                </a:solidFill>
                <a:latin typeface="+mn-lt"/>
                <a:ea typeface="+mn-ea"/>
                <a:cs typeface="+mn-cs"/>
              </a:defRPr>
            </a:lvl4pPr>
            <a:lvl5pPr marL="2177415" indent="-241935" algn="l" defTabSz="967740" rtl="0" eaLnBrk="1" latinLnBrk="0" hangingPunct="1">
              <a:lnSpc>
                <a:spcPct val="120000"/>
              </a:lnSpc>
              <a:spcBef>
                <a:spcPts val="530"/>
              </a:spcBef>
              <a:buFont typeface="Arial" panose="020B0604020202090204" pitchFamily="34" charset="0"/>
              <a:buChar char="•"/>
              <a:defRPr sz="1695" b="0" kern="1200">
                <a:solidFill>
                  <a:schemeClr val="accent2"/>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indent="228600" algn="just"/>
            <a:r>
              <a:rPr lang="zh-CN" altLang="en-US" sz="2000" dirty="0">
                <a:latin typeface="宋体" pitchFamily="2" charset="-122"/>
                <a:ea typeface="宋体" pitchFamily="2" charset="-122"/>
                <a:cs typeface="Calibri" panose="020F0502020204030204" pitchFamily="34" charset="0"/>
              </a:rPr>
              <a:t>在普通的</a:t>
            </a:r>
            <a:r>
              <a:rPr lang="en-US" altLang="zh-CN" sz="2000" dirty="0">
                <a:latin typeface="宋体" pitchFamily="2" charset="-122"/>
                <a:ea typeface="宋体" pitchFamily="2" charset="-122"/>
                <a:cs typeface="Calibri" panose="020F0502020204030204" pitchFamily="34" charset="0"/>
              </a:rPr>
              <a:t>Transformer</a:t>
            </a:r>
            <a:r>
              <a:rPr lang="zh-CN" altLang="en-US" sz="2000" dirty="0">
                <a:latin typeface="宋体" pitchFamily="2" charset="-122"/>
                <a:ea typeface="宋体" pitchFamily="2" charset="-122"/>
                <a:cs typeface="Calibri" panose="020F0502020204030204" pitchFamily="34" charset="0"/>
              </a:rPr>
              <a:t>架构中，模型主要依赖于卷积核来获取序列的时间上下文信息。然而，这种操作是局部的。在这种情况下，在捕获长期依赖关系和时间序列中的动态变化方面存在限制。</a:t>
            </a:r>
            <a:endParaRPr lang="en-US" altLang="zh-CN" sz="2000" dirty="0">
              <a:latin typeface="宋体" pitchFamily="2" charset="-122"/>
              <a:ea typeface="宋体" pitchFamily="2" charset="-122"/>
              <a:cs typeface="Calibri" panose="020F0502020204030204" pitchFamily="34" charset="0"/>
            </a:endParaRPr>
          </a:p>
          <a:p>
            <a:pPr indent="228600" algn="just"/>
            <a:r>
              <a:rPr lang="en-US" altLang="zh-CN" sz="2000" dirty="0" err="1">
                <a:latin typeface="Times New Roman" panose="02020503050405090304" pitchFamily="18" charset="0"/>
                <a:ea typeface="宋体" pitchFamily="2" charset="-122"/>
                <a:cs typeface="Times New Roman" panose="02020503050405090304" pitchFamily="18" charset="0"/>
              </a:rPr>
              <a:t>TcEmbedding</a:t>
            </a:r>
            <a:r>
              <a:rPr lang="en-US" altLang="zh-CN" sz="2000" dirty="0">
                <a:latin typeface="Times New Roman" panose="02020503050405090304" pitchFamily="18" charset="0"/>
                <a:ea typeface="宋体" pitchFamily="2" charset="-122"/>
                <a:cs typeface="Times New Roman" panose="02020503050405090304" pitchFamily="18" charset="0"/>
              </a:rPr>
              <a:t>:</a:t>
            </a:r>
            <a:r>
              <a:rPr lang="zh-CN" altLang="en-US" sz="2000" dirty="0">
                <a:latin typeface="宋体" pitchFamily="2" charset="-122"/>
                <a:ea typeface="宋体" pitchFamily="2" charset="-122"/>
                <a:cs typeface="Calibri" panose="020F0502020204030204" pitchFamily="34" charset="0"/>
              </a:rPr>
              <a:t>时间嵌入信息，丰富信道预测任务中的时间信息。</a:t>
            </a:r>
            <a:endParaRPr lang="en-US" altLang="zh-CN" sz="2000" dirty="0">
              <a:latin typeface="宋体" pitchFamily="2" charset="-122"/>
              <a:ea typeface="宋体" pitchFamily="2" charset="-122"/>
              <a:cs typeface="Calibri" panose="020F0502020204030204" pitchFamily="34" charset="0"/>
            </a:endParaRPr>
          </a:p>
          <a:p>
            <a:pPr indent="228600" algn="just"/>
            <a:endParaRPr lang="en-US" altLang="zh-CN" sz="2000" dirty="0">
              <a:latin typeface="Times New Roman" panose="02020503050405090304" pitchFamily="18" charset="0"/>
              <a:ea typeface="宋体" pitchFamily="2" charset="-122"/>
              <a:cs typeface="Times New Roman" panose="02020503050405090304" pitchFamily="18" charset="0"/>
            </a:endParaRPr>
          </a:p>
          <a:p>
            <a:pPr indent="0" algn="just">
              <a:buNone/>
            </a:pPr>
            <a:endParaRPr lang="en-US" altLang="zh-CN" sz="2000" dirty="0">
              <a:latin typeface="宋体" pitchFamily="2" charset="-122"/>
              <a:ea typeface="宋体" pitchFamily="2" charset="-122"/>
              <a:cs typeface="Calibri" panose="020F0502020204030204" pitchFamily="34" charset="0"/>
            </a:endParaRPr>
          </a:p>
          <a:p>
            <a:pPr indent="228600" algn="just"/>
            <a:endParaRPr lang="en-US" altLang="zh-CN" sz="2000" dirty="0">
              <a:latin typeface="宋体" pitchFamily="2" charset="-122"/>
              <a:ea typeface="宋体" pitchFamily="2" charset="-122"/>
              <a:cs typeface="Calibri" panose="020F0502020204030204" pitchFamily="34" charset="0"/>
            </a:endParaRPr>
          </a:p>
          <a:p>
            <a:pPr indent="0" algn="just">
              <a:buNone/>
            </a:pPr>
            <a:endParaRPr lang="zh-CN" altLang="en-US" sz="1800" dirty="0">
              <a:latin typeface="宋体" pitchFamily="2" charset="-122"/>
              <a:ea typeface="宋体" pitchFamily="2" charset="-122"/>
              <a:cs typeface="Calibri" panose="020F0502020204030204" pitchFamily="34" charset="0"/>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标题 22"/>
          <p:cNvSpPr>
            <a:spLocks noGrp="1"/>
          </p:cNvSpPr>
          <p:nvPr>
            <p:ph type="title"/>
          </p:nvPr>
        </p:nvSpPr>
        <p:spPr/>
        <p:txBody>
          <a:bodyPr/>
          <a:lstStyle/>
          <a:p>
            <a:r>
              <a:rPr lang="zh-CN" altLang="en-US" dirty="0"/>
              <a:t>二</a:t>
            </a:r>
            <a:r>
              <a:rPr lang="en-US" altLang="zh-CN" dirty="0"/>
              <a:t>、</a:t>
            </a:r>
            <a:r>
              <a:rPr lang="zh-CN" altLang="en-US" dirty="0"/>
              <a:t>模型结构</a:t>
            </a:r>
            <a:r>
              <a:rPr lang="en-US" altLang="zh-CN" dirty="0"/>
              <a:t>-Tc</a:t>
            </a:r>
            <a:r>
              <a:rPr lang="en-US" altLang="zh-CN" dirty="0"/>
              <a:t>Embedding</a:t>
            </a:r>
            <a:endParaRPr lang="en-US" altLang="zh-CN" dirty="0"/>
          </a:p>
        </p:txBody>
      </p:sp>
      <p:sp>
        <p:nvSpPr>
          <p:cNvPr id="14" name="内容占位符 23"/>
          <p:cNvSpPr txBox="1"/>
          <p:nvPr/>
        </p:nvSpPr>
        <p:spPr>
          <a:xfrm>
            <a:off x="685800" y="1150620"/>
            <a:ext cx="3583305" cy="4992370"/>
          </a:xfrm>
          <a:prstGeom prst="rect">
            <a:avLst/>
          </a:prstGeom>
        </p:spPr>
        <p:txBody>
          <a:bodyPr>
            <a:normAutofit fontScale="70000"/>
          </a:bodyPr>
          <a:lstStyle>
            <a:lvl1pPr marL="241935" indent="-241935" algn="l" defTabSz="967740" rtl="0" eaLnBrk="1" latinLnBrk="0" hangingPunct="1">
              <a:lnSpc>
                <a:spcPct val="120000"/>
              </a:lnSpc>
              <a:spcBef>
                <a:spcPts val="1060"/>
              </a:spcBef>
              <a:buFontTx/>
              <a:buBlip>
                <a:blip r:embed="rId1"/>
              </a:buBlip>
              <a:defRPr sz="2500" b="0" kern="1200">
                <a:solidFill>
                  <a:schemeClr val="accent2"/>
                </a:solidFill>
                <a:latin typeface="+mn-lt"/>
                <a:ea typeface="+mn-ea"/>
                <a:cs typeface="+mn-cs"/>
              </a:defRPr>
            </a:lvl1pPr>
            <a:lvl2pPr marL="725805" indent="-241935" algn="l" defTabSz="967740" rtl="0" eaLnBrk="1" latinLnBrk="0" hangingPunct="1">
              <a:lnSpc>
                <a:spcPct val="120000"/>
              </a:lnSpc>
              <a:spcBef>
                <a:spcPts val="530"/>
              </a:spcBef>
              <a:buFont typeface="Arial" panose="020B0604020202090204" pitchFamily="34" charset="0"/>
              <a:buChar char="•"/>
              <a:defRPr sz="2115" b="0" kern="1200">
                <a:solidFill>
                  <a:schemeClr val="accent2"/>
                </a:solidFill>
                <a:latin typeface="+mn-lt"/>
                <a:ea typeface="+mn-ea"/>
                <a:cs typeface="+mn-cs"/>
              </a:defRPr>
            </a:lvl2pPr>
            <a:lvl3pPr marL="1209675" indent="-241935" algn="l" defTabSz="967740" rtl="0" eaLnBrk="1" latinLnBrk="0" hangingPunct="1">
              <a:lnSpc>
                <a:spcPct val="120000"/>
              </a:lnSpc>
              <a:spcBef>
                <a:spcPts val="530"/>
              </a:spcBef>
              <a:buFont typeface="Arial" panose="020B0604020202090204" pitchFamily="34" charset="0"/>
              <a:buChar char="•"/>
              <a:defRPr sz="1905" b="0" kern="1200">
                <a:solidFill>
                  <a:schemeClr val="accent2"/>
                </a:solidFill>
                <a:latin typeface="+mn-lt"/>
                <a:ea typeface="+mn-ea"/>
                <a:cs typeface="+mn-cs"/>
              </a:defRPr>
            </a:lvl3pPr>
            <a:lvl4pPr marL="1693545" indent="-241935" algn="l" defTabSz="967740" rtl="0" eaLnBrk="1" latinLnBrk="0" hangingPunct="1">
              <a:lnSpc>
                <a:spcPct val="120000"/>
              </a:lnSpc>
              <a:spcBef>
                <a:spcPts val="530"/>
              </a:spcBef>
              <a:buFont typeface="Arial" panose="020B0604020202090204" pitchFamily="34" charset="0"/>
              <a:buChar char="•"/>
              <a:defRPr sz="1695" b="0" kern="1200">
                <a:solidFill>
                  <a:schemeClr val="accent2"/>
                </a:solidFill>
                <a:latin typeface="+mn-lt"/>
                <a:ea typeface="+mn-ea"/>
                <a:cs typeface="+mn-cs"/>
              </a:defRPr>
            </a:lvl4pPr>
            <a:lvl5pPr marL="2177415" indent="-241935" algn="l" defTabSz="967740" rtl="0" eaLnBrk="1" latinLnBrk="0" hangingPunct="1">
              <a:lnSpc>
                <a:spcPct val="120000"/>
              </a:lnSpc>
              <a:spcBef>
                <a:spcPts val="530"/>
              </a:spcBef>
              <a:buFont typeface="Arial" panose="020B0604020202090204" pitchFamily="34" charset="0"/>
              <a:buChar char="•"/>
              <a:defRPr sz="1695" b="0" kern="1200">
                <a:solidFill>
                  <a:schemeClr val="accent2"/>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indent="228600" algn="just"/>
            <a:r>
              <a:rPr sz="2000" dirty="0">
                <a:latin typeface="宋体" pitchFamily="2" charset="-122"/>
                <a:ea typeface="宋体" pitchFamily="2" charset="-122"/>
                <a:cs typeface="Calibri" panose="020F0502020204030204" pitchFamily="34" charset="0"/>
              </a:rPr>
              <a:t>自Transformer模型被提出以来，在自然语言处理（NLP）领域取得了巨大的成功，特别是在长距离依赖和序列建模方面表现出色。这些特性使得Transformer成为处理信道预测这一时序问题的理想选择。其中自注意力（Self-Attention）能够有效捕捉序列内的长期依赖关系。与传统的循环神经网络（RNN）或长短期记忆网络（LSTM）相比，Transformer不受限于序列的顺序处理，它能够并行处理整个序列并直接学习任意两个时间点之间的关系，从而提高了预测的准确性和效率。并且Transformer模型具备执行多步预测的能力，这使其更为契合通信中对信道状态进行长期预测的应用场景需求。</a:t>
            </a:r>
            <a:r>
              <a:rPr lang="zh-CN" altLang="en-US" sz="2000" dirty="0">
                <a:latin typeface="宋体" pitchFamily="2" charset="-122"/>
                <a:ea typeface="宋体" pitchFamily="2" charset="-122"/>
                <a:cs typeface="Calibri" panose="020F0502020204030204" pitchFamily="34" charset="0"/>
              </a:rPr>
              <a:t>。</a:t>
            </a:r>
            <a:endParaRPr lang="en-US" altLang="zh-CN" sz="2000" dirty="0">
              <a:latin typeface="宋体" pitchFamily="2" charset="-122"/>
              <a:ea typeface="宋体" pitchFamily="2" charset="-122"/>
              <a:cs typeface="Calibri" panose="020F0502020204030204" pitchFamily="34" charset="0"/>
            </a:endParaRPr>
          </a:p>
          <a:p>
            <a:pPr indent="228600" algn="just"/>
            <a:r>
              <a:rPr lang="en-US" altLang="zh-CN" sz="2000" dirty="0" err="1">
                <a:latin typeface="Times New Roman" panose="02020503050405090304" pitchFamily="18" charset="0"/>
                <a:ea typeface="宋体" pitchFamily="2" charset="-122"/>
                <a:cs typeface="Times New Roman" panose="02020503050405090304" pitchFamily="18" charset="0"/>
              </a:rPr>
              <a:t>TcEmbedding</a:t>
            </a:r>
            <a:r>
              <a:rPr lang="en-US" altLang="zh-CN" sz="2000" dirty="0">
                <a:latin typeface="Times New Roman" panose="02020503050405090304" pitchFamily="18" charset="0"/>
                <a:ea typeface="宋体" pitchFamily="2" charset="-122"/>
                <a:cs typeface="Times New Roman" panose="02020503050405090304" pitchFamily="18" charset="0"/>
              </a:rPr>
              <a:t>:</a:t>
            </a:r>
            <a:r>
              <a:rPr lang="zh-CN" altLang="en-US" sz="2000" dirty="0">
                <a:latin typeface="宋体" pitchFamily="2" charset="-122"/>
                <a:ea typeface="宋体" pitchFamily="2" charset="-122"/>
                <a:cs typeface="Calibri" panose="020F0502020204030204" pitchFamily="34" charset="0"/>
              </a:rPr>
              <a:t>时间嵌入信息，丰富信道预测任务中的时间信息。</a:t>
            </a:r>
            <a:endParaRPr lang="en-US" altLang="zh-CN" sz="2000" dirty="0">
              <a:latin typeface="宋体" pitchFamily="2" charset="-122"/>
              <a:ea typeface="宋体" pitchFamily="2" charset="-122"/>
              <a:cs typeface="Calibri" panose="020F0502020204030204" pitchFamily="34" charset="0"/>
            </a:endParaRPr>
          </a:p>
          <a:p>
            <a:pPr indent="228600" algn="just"/>
            <a:endParaRPr lang="en-US" altLang="zh-CN" sz="2000" dirty="0">
              <a:latin typeface="Times New Roman" panose="02020503050405090304" pitchFamily="18" charset="0"/>
              <a:ea typeface="宋体" pitchFamily="2" charset="-122"/>
              <a:cs typeface="Times New Roman" panose="02020503050405090304" pitchFamily="18" charset="0"/>
            </a:endParaRPr>
          </a:p>
          <a:p>
            <a:pPr indent="0" algn="just">
              <a:buNone/>
            </a:pPr>
            <a:endParaRPr lang="en-US" altLang="zh-CN" sz="2000" dirty="0">
              <a:latin typeface="宋体" pitchFamily="2" charset="-122"/>
              <a:ea typeface="宋体" pitchFamily="2" charset="-122"/>
              <a:cs typeface="Calibri" panose="020F0502020204030204" pitchFamily="34" charset="0"/>
            </a:endParaRPr>
          </a:p>
          <a:p>
            <a:pPr indent="228600" algn="just"/>
            <a:endParaRPr lang="en-US" altLang="zh-CN" sz="2000" dirty="0">
              <a:latin typeface="宋体" pitchFamily="2" charset="-122"/>
              <a:ea typeface="宋体" pitchFamily="2" charset="-122"/>
              <a:cs typeface="Calibri" panose="020F0502020204030204" pitchFamily="34" charset="0"/>
            </a:endParaRPr>
          </a:p>
          <a:p>
            <a:pPr indent="0" algn="just">
              <a:buNone/>
            </a:pPr>
            <a:endParaRPr lang="zh-CN" altLang="en-US" sz="1800" dirty="0">
              <a:latin typeface="宋体" pitchFamily="2" charset="-122"/>
              <a:ea typeface="宋体" pitchFamily="2" charset="-122"/>
              <a:cs typeface="Calibri" panose="020F0502020204030204" pitchFamily="34" charset="0"/>
            </a:endParaRPr>
          </a:p>
        </p:txBody>
      </p:sp>
      <p:pic>
        <p:nvPicPr>
          <p:cNvPr id="2133119042" name="图片 3"/>
          <p:cNvPicPr>
            <a:picLocks noChangeAspect="1" noChangeArrowheads="1"/>
          </p:cNvPicPr>
          <p:nvPr/>
        </p:nvPicPr>
        <p:blipFill>
          <a:blip r:embed="rId2">
            <a:grayscl/>
            <a:extLst>
              <a:ext uri="{28A0092B-C50C-407E-A947-70E740481C1C}">
                <a14:useLocalDpi xmlns:a14="http://schemas.microsoft.com/office/drawing/2010/main" val="0"/>
              </a:ext>
            </a:extLst>
          </a:blip>
          <a:srcRect/>
          <a:stretch>
            <a:fillRect/>
          </a:stretch>
        </p:blipFill>
        <p:spPr>
          <a:xfrm>
            <a:off x="5195570" y="1020445"/>
            <a:ext cx="3633470" cy="4761865"/>
          </a:xfrm>
          <a:prstGeom prst="rect">
            <a:avLst/>
          </a:prstGeom>
          <a:noFill/>
          <a:ln>
            <a:noFill/>
          </a:ln>
        </p:spPr>
      </p:pic>
      <p:pic>
        <p:nvPicPr>
          <p:cNvPr id="904854359" name="图片 2"/>
          <p:cNvPicPr>
            <a:picLocks noChangeAspect="1" noChangeArrowheads="1"/>
          </p:cNvPicPr>
          <p:nvPr/>
        </p:nvPicPr>
        <p:blipFill>
          <a:blip r:embed="rId3">
            <a:grayscl/>
            <a:extLst>
              <a:ext uri="{28A0092B-C50C-407E-A947-70E740481C1C}">
                <a14:useLocalDpi xmlns:a14="http://schemas.microsoft.com/office/drawing/2010/main" val="0"/>
              </a:ext>
            </a:extLst>
          </a:blip>
          <a:srcRect/>
          <a:stretch>
            <a:fillRect/>
          </a:stretch>
        </p:blipFill>
        <p:spPr>
          <a:xfrm>
            <a:off x="9321800" y="1020445"/>
            <a:ext cx="1774825" cy="4761865"/>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标题 22"/>
          <p:cNvSpPr>
            <a:spLocks noGrp="1"/>
          </p:cNvSpPr>
          <p:nvPr>
            <p:ph type="title"/>
          </p:nvPr>
        </p:nvSpPr>
        <p:spPr/>
        <p:txBody>
          <a:bodyPr/>
          <a:lstStyle/>
          <a:p>
            <a:r>
              <a:rPr lang="zh-CN" altLang="en-US" dirty="0"/>
              <a:t>二</a:t>
            </a:r>
            <a:r>
              <a:rPr lang="en-US" altLang="zh-CN" dirty="0"/>
              <a:t>、</a:t>
            </a:r>
            <a:r>
              <a:rPr lang="zh-CN" altLang="en-US" dirty="0"/>
              <a:t>模型结构</a:t>
            </a:r>
            <a:r>
              <a:rPr lang="en-US" altLang="zh-CN" dirty="0"/>
              <a:t>-</a:t>
            </a:r>
            <a:r>
              <a:rPr lang="zh-CN" altLang="en-US" dirty="0"/>
              <a:t>复值</a:t>
            </a:r>
            <a:r>
              <a:rPr lang="zh-CN" altLang="en-US" dirty="0"/>
              <a:t>卷积</a:t>
            </a:r>
            <a:endParaRPr lang="zh-CN" altLang="en-US" dirty="0"/>
          </a:p>
        </p:txBody>
      </p:sp>
      <p:sp>
        <p:nvSpPr>
          <p:cNvPr id="2" name="内容占位符 23"/>
          <p:cNvSpPr txBox="1"/>
          <p:nvPr/>
        </p:nvSpPr>
        <p:spPr>
          <a:xfrm>
            <a:off x="381368" y="1142440"/>
            <a:ext cx="11398489" cy="4991454"/>
          </a:xfrm>
          <a:prstGeom prst="rect">
            <a:avLst/>
          </a:prstGeom>
        </p:spPr>
        <p:txBody>
          <a:bodyPr>
            <a:normAutofit/>
          </a:bodyPr>
          <a:lstStyle>
            <a:lvl1pPr marL="241935" indent="-241935" algn="l" defTabSz="967740" rtl="0" eaLnBrk="1" latinLnBrk="0" hangingPunct="1">
              <a:lnSpc>
                <a:spcPct val="120000"/>
              </a:lnSpc>
              <a:spcBef>
                <a:spcPts val="1060"/>
              </a:spcBef>
              <a:buFontTx/>
              <a:buBlip>
                <a:blip r:embed="rId1"/>
              </a:buBlip>
              <a:defRPr sz="2500" b="0" kern="1200">
                <a:solidFill>
                  <a:schemeClr val="accent2"/>
                </a:solidFill>
                <a:latin typeface="+mn-lt"/>
                <a:ea typeface="+mn-ea"/>
                <a:cs typeface="+mn-cs"/>
              </a:defRPr>
            </a:lvl1pPr>
            <a:lvl2pPr marL="725805" indent="-241935" algn="l" defTabSz="967740" rtl="0" eaLnBrk="1" latinLnBrk="0" hangingPunct="1">
              <a:lnSpc>
                <a:spcPct val="120000"/>
              </a:lnSpc>
              <a:spcBef>
                <a:spcPts val="530"/>
              </a:spcBef>
              <a:buFont typeface="Arial" panose="020B0604020202090204" pitchFamily="34" charset="0"/>
              <a:buChar char="•"/>
              <a:defRPr sz="2115" b="0" kern="1200">
                <a:solidFill>
                  <a:schemeClr val="accent2"/>
                </a:solidFill>
                <a:latin typeface="+mn-lt"/>
                <a:ea typeface="+mn-ea"/>
                <a:cs typeface="+mn-cs"/>
              </a:defRPr>
            </a:lvl2pPr>
            <a:lvl3pPr marL="1209675" indent="-241935" algn="l" defTabSz="967740" rtl="0" eaLnBrk="1" latinLnBrk="0" hangingPunct="1">
              <a:lnSpc>
                <a:spcPct val="120000"/>
              </a:lnSpc>
              <a:spcBef>
                <a:spcPts val="530"/>
              </a:spcBef>
              <a:buFont typeface="Arial" panose="020B0604020202090204" pitchFamily="34" charset="0"/>
              <a:buChar char="•"/>
              <a:defRPr sz="1905" b="0" kern="1200">
                <a:solidFill>
                  <a:schemeClr val="accent2"/>
                </a:solidFill>
                <a:latin typeface="+mn-lt"/>
                <a:ea typeface="+mn-ea"/>
                <a:cs typeface="+mn-cs"/>
              </a:defRPr>
            </a:lvl3pPr>
            <a:lvl4pPr marL="1693545" indent="-241935" algn="l" defTabSz="967740" rtl="0" eaLnBrk="1" latinLnBrk="0" hangingPunct="1">
              <a:lnSpc>
                <a:spcPct val="120000"/>
              </a:lnSpc>
              <a:spcBef>
                <a:spcPts val="530"/>
              </a:spcBef>
              <a:buFont typeface="Arial" panose="020B0604020202090204" pitchFamily="34" charset="0"/>
              <a:buChar char="•"/>
              <a:defRPr sz="1695" b="0" kern="1200">
                <a:solidFill>
                  <a:schemeClr val="accent2"/>
                </a:solidFill>
                <a:latin typeface="+mn-lt"/>
                <a:ea typeface="+mn-ea"/>
                <a:cs typeface="+mn-cs"/>
              </a:defRPr>
            </a:lvl4pPr>
            <a:lvl5pPr marL="2177415" indent="-241935" algn="l" defTabSz="967740" rtl="0" eaLnBrk="1" latinLnBrk="0" hangingPunct="1">
              <a:lnSpc>
                <a:spcPct val="120000"/>
              </a:lnSpc>
              <a:spcBef>
                <a:spcPts val="530"/>
              </a:spcBef>
              <a:buFont typeface="Arial" panose="020B0604020202090204" pitchFamily="34" charset="0"/>
              <a:buChar char="•"/>
              <a:defRPr sz="1695" b="0" kern="1200">
                <a:solidFill>
                  <a:schemeClr val="accent2"/>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indent="228600" algn="just"/>
            <a:r>
              <a:rPr lang="zh-CN" altLang="en-US" sz="2000" dirty="0">
                <a:latin typeface="宋体" pitchFamily="2" charset="-122"/>
                <a:ea typeface="宋体" pitchFamily="2" charset="-122"/>
                <a:cs typeface="Calibri" panose="020F0502020204030204" pitchFamily="34" charset="0"/>
              </a:rPr>
              <a:t>在大多数通信场景中使用的信号是同时包含幅值和相位信息的复值信号。一般的神经网络将实部虚部堆叠作为输入进行训练，这种方式会丢失复数原本的关系。因此，我们采用有利于复值信号特征提取的复值网络组件。</a:t>
            </a:r>
            <a:endParaRPr lang="en-US" altLang="zh-CN" sz="2000" dirty="0">
              <a:latin typeface="宋体" pitchFamily="2" charset="-122"/>
              <a:ea typeface="宋体" pitchFamily="2" charset="-122"/>
              <a:cs typeface="Calibri" panose="020F0502020204030204" pitchFamily="34" charset="0"/>
            </a:endParaRPr>
          </a:p>
          <a:p>
            <a:pPr indent="228600" algn="just"/>
            <a:r>
              <a:rPr lang="zh-CN" altLang="en-US" sz="2000" dirty="0">
                <a:latin typeface="宋体" pitchFamily="2" charset="-122"/>
                <a:ea typeface="宋体" pitchFamily="2" charset="-122"/>
                <a:cs typeface="Calibri" panose="020F0502020204030204" pitchFamily="34" charset="0"/>
              </a:rPr>
              <a:t>复数卷积层：在复数域上进行等效二维卷积，实际操作表示为用实值实体模拟复值运算。</a:t>
            </a:r>
            <a:endParaRPr lang="en-US" altLang="zh-CN" sz="2000" dirty="0">
              <a:latin typeface="宋体" pitchFamily="2" charset="-122"/>
              <a:ea typeface="宋体" pitchFamily="2" charset="-122"/>
              <a:cs typeface="Calibri" panose="020F0502020204030204" pitchFamily="34" charset="0"/>
            </a:endParaRPr>
          </a:p>
          <a:p>
            <a:pPr indent="0" algn="just">
              <a:buNone/>
            </a:pPr>
            <a:endParaRPr lang="en-US" altLang="zh-CN" sz="2000" dirty="0">
              <a:latin typeface="宋体" pitchFamily="2" charset="-122"/>
              <a:ea typeface="宋体" pitchFamily="2" charset="-122"/>
              <a:cs typeface="Calibri" panose="020F0502020204030204" pitchFamily="34" charset="0"/>
            </a:endParaRPr>
          </a:p>
          <a:p>
            <a:pPr indent="228600" algn="just"/>
            <a:endParaRPr lang="en-US" altLang="zh-CN" sz="2000" dirty="0">
              <a:latin typeface="宋体" pitchFamily="2" charset="-122"/>
              <a:ea typeface="宋体" pitchFamily="2" charset="-122"/>
              <a:cs typeface="Calibri" panose="020F0502020204030204" pitchFamily="34" charset="0"/>
            </a:endParaRPr>
          </a:p>
          <a:p>
            <a:pPr indent="0" algn="just">
              <a:buNone/>
            </a:pPr>
            <a:endParaRPr lang="zh-CN" altLang="en-US" sz="1800" dirty="0">
              <a:latin typeface="宋体" pitchFamily="2" charset="-122"/>
              <a:ea typeface="宋体" pitchFamily="2" charset="-122"/>
              <a:cs typeface="Calibri" panose="020F0502020204030204" pitchFamily="34" charset="0"/>
            </a:endParaRPr>
          </a:p>
        </p:txBody>
      </p:sp>
      <p:graphicFrame>
        <p:nvGraphicFramePr>
          <p:cNvPr id="3" name="对象 2"/>
          <p:cNvGraphicFramePr>
            <a:graphicFrameLocks noChangeAspect="1"/>
          </p:cNvGraphicFramePr>
          <p:nvPr/>
        </p:nvGraphicFramePr>
        <p:xfrm>
          <a:off x="918500" y="2856230"/>
          <a:ext cx="5016500" cy="342900"/>
        </p:xfrm>
        <a:graphic>
          <a:graphicData uri="http://schemas.openxmlformats.org/presentationml/2006/ole">
            <mc:AlternateContent xmlns:mc="http://schemas.openxmlformats.org/markup-compatibility/2006">
              <mc:Choice xmlns:v="urn:schemas-microsoft-com:vml" Requires="v">
                <p:oleObj spid="_x0000_s4" name="Equation" r:id="rId2" imgW="120396000" imgH="8229600" progId="Equation.DSMT4">
                  <p:embed/>
                </p:oleObj>
              </mc:Choice>
              <mc:Fallback>
                <p:oleObj name="Equation" r:id="rId2" imgW="120396000" imgH="8229600" progId="Equation.DSMT4">
                  <p:embed/>
                  <p:pic>
                    <p:nvPicPr>
                      <p:cNvPr id="0" name="对象 1"/>
                      <p:cNvPicPr/>
                      <p:nvPr/>
                    </p:nvPicPr>
                    <p:blipFill>
                      <a:blip r:embed="rId3"/>
                      <a:stretch>
                        <a:fillRect/>
                      </a:stretch>
                    </p:blipFill>
                    <p:spPr>
                      <a:xfrm>
                        <a:off x="918500" y="2856230"/>
                        <a:ext cx="5016500" cy="342900"/>
                      </a:xfrm>
                      <a:prstGeom prst="rect">
                        <a:avLst/>
                      </a:prstGeom>
                    </p:spPr>
                  </p:pic>
                </p:oleObj>
              </mc:Fallback>
            </mc:AlternateContent>
          </a:graphicData>
        </a:graphic>
      </p:graphicFrame>
      <p:graphicFrame>
        <p:nvGraphicFramePr>
          <p:cNvPr id="5" name="对象 4"/>
          <p:cNvGraphicFramePr>
            <a:graphicFrameLocks noChangeAspect="1"/>
          </p:cNvGraphicFramePr>
          <p:nvPr/>
        </p:nvGraphicFramePr>
        <p:xfrm>
          <a:off x="918500" y="3199130"/>
          <a:ext cx="5676900" cy="736600"/>
        </p:xfrm>
        <a:graphic>
          <a:graphicData uri="http://schemas.openxmlformats.org/presentationml/2006/ole">
            <mc:AlternateContent xmlns:mc="http://schemas.openxmlformats.org/markup-compatibility/2006">
              <mc:Choice xmlns:v="urn:schemas-microsoft-com:vml" Requires="v">
                <p:oleObj spid="_x0000_s6" name="Equation" r:id="rId4" imgW="136245600" imgH="17678400" progId="Equation.DSMT4">
                  <p:embed/>
                </p:oleObj>
              </mc:Choice>
              <mc:Fallback>
                <p:oleObj name="Equation" r:id="rId4" imgW="136245600" imgH="17678400" progId="Equation.DSMT4">
                  <p:embed/>
                  <p:pic>
                    <p:nvPicPr>
                      <p:cNvPr id="0" name="对象 3"/>
                      <p:cNvPicPr/>
                      <p:nvPr/>
                    </p:nvPicPr>
                    <p:blipFill>
                      <a:blip r:embed="rId5"/>
                      <a:stretch>
                        <a:fillRect/>
                      </a:stretch>
                    </p:blipFill>
                    <p:spPr>
                      <a:xfrm>
                        <a:off x="918500" y="3199130"/>
                        <a:ext cx="5676900" cy="736600"/>
                      </a:xfrm>
                      <a:prstGeom prst="rect">
                        <a:avLst/>
                      </a:prstGeom>
                    </p:spPr>
                  </p:pic>
                </p:oleObj>
              </mc:Fallback>
            </mc:AlternateContent>
          </a:graphicData>
        </a:graphic>
      </p:graphicFrame>
      <p:pic>
        <p:nvPicPr>
          <p:cNvPr id="7" name="图片 6" descr="complex_valued_conv.drawio"/>
          <p:cNvPicPr>
            <a:picLocks noChangeAspect="1"/>
          </p:cNvPicPr>
          <p:nvPr/>
        </p:nvPicPr>
        <p:blipFill>
          <a:blip r:embed="rId6"/>
          <a:stretch>
            <a:fillRect/>
          </a:stretch>
        </p:blipFill>
        <p:spPr>
          <a:xfrm>
            <a:off x="1882106" y="4188420"/>
            <a:ext cx="6089786" cy="1493742"/>
          </a:xfrm>
          <a:prstGeom prst="rect">
            <a:avLst/>
          </a:prstGeom>
        </p:spPr>
      </p:pic>
      <mc:AlternateContent xmlns:mc="http://schemas.openxmlformats.org/markup-compatibility/2006">
        <mc:Choice xmlns:a14="http://schemas.microsoft.com/office/drawing/2010/main" Requires="a14">
          <p:sp>
            <p:nvSpPr>
              <p:cNvPr id="8" name="文本框 7"/>
              <p:cNvSpPr txBox="1"/>
              <p:nvPr/>
            </p:nvSpPr>
            <p:spPr>
              <a:xfrm>
                <a:off x="2197840" y="5285849"/>
                <a:ext cx="291170"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𝑊</m:t>
                      </m:r>
                    </m:oMath>
                  </m:oMathPara>
                </a14:m>
                <a:endParaRPr lang="en-US" altLang="zh-CN" b="0" dirty="0"/>
              </a:p>
            </p:txBody>
          </p:sp>
        </mc:Choice>
        <mc:Fallback>
          <p:sp>
            <p:nvSpPr>
              <p:cNvPr id="8" name="文本框 7"/>
              <p:cNvSpPr txBox="1">
                <a:spLocks noRot="1" noChangeAspect="1" noMove="1" noResize="1" noEditPoints="1" noAdjustHandles="1" noChangeArrowheads="1" noChangeShapeType="1" noTextEdit="1"/>
              </p:cNvSpPr>
              <p:nvPr/>
            </p:nvSpPr>
            <p:spPr>
              <a:xfrm>
                <a:off x="2197840" y="5285849"/>
                <a:ext cx="291170" cy="276999"/>
              </a:xfrm>
              <a:prstGeom prst="rect">
                <a:avLst/>
              </a:prstGeom>
              <a:blipFill rotWithShape="1">
                <a:blip r:embed="rId7"/>
                <a:stretch>
                  <a:fillRect l="-36" t="-39" r="-27108" b="-15957"/>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9" name="文本框 8"/>
              <p:cNvSpPr txBox="1"/>
              <p:nvPr/>
            </p:nvSpPr>
            <p:spPr>
              <a:xfrm>
                <a:off x="3660481" y="5285850"/>
                <a:ext cx="192938"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𝑥</m:t>
                      </m:r>
                    </m:oMath>
                  </m:oMathPara>
                </a14:m>
                <a:endParaRPr lang="en-US" altLang="zh-CN" b="0" dirty="0"/>
              </a:p>
            </p:txBody>
          </p:sp>
        </mc:Choice>
        <mc:Fallback>
          <p:sp>
            <p:nvSpPr>
              <p:cNvPr id="9" name="文本框 8"/>
              <p:cNvSpPr txBox="1">
                <a:spLocks noRot="1" noChangeAspect="1" noMove="1" noResize="1" noEditPoints="1" noAdjustHandles="1" noChangeArrowheads="1" noChangeShapeType="1" noTextEdit="1"/>
              </p:cNvSpPr>
              <p:nvPr/>
            </p:nvSpPr>
            <p:spPr>
              <a:xfrm>
                <a:off x="3660481" y="5285850"/>
                <a:ext cx="192938" cy="276999"/>
              </a:xfrm>
              <a:prstGeom prst="rect">
                <a:avLst/>
              </a:prstGeom>
              <a:blipFill rotWithShape="1">
                <a:blip r:embed="rId8"/>
                <a:stretch>
                  <a:fillRect l="-177" t="-40" r="-41345" b="-15957"/>
                </a:stretch>
              </a:blipFill>
            </p:spPr>
            <p:txBody>
              <a:bodyPr/>
              <a:lstStyle/>
              <a:p>
                <a:r>
                  <a:rPr lang="zh-CN" altLang="en-US">
                    <a:noFill/>
                  </a:rPr>
                  <a:t> </a:t>
                </a:r>
              </a:p>
            </p:txBody>
          </p:sp>
        </mc:Fallback>
      </mc:AlternateContent>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ym typeface="+mn-ea"/>
              </a:rPr>
              <a:t>二</a:t>
            </a:r>
            <a:r>
              <a:rPr lang="en-US" altLang="zh-CN" dirty="0">
                <a:sym typeface="+mn-ea"/>
              </a:rPr>
              <a:t>、</a:t>
            </a:r>
            <a:r>
              <a:rPr lang="zh-CN" altLang="en-US" dirty="0">
                <a:sym typeface="+mn-ea"/>
              </a:rPr>
              <a:t>模型结构</a:t>
            </a:r>
            <a:r>
              <a:rPr lang="en-US" altLang="zh-CN" dirty="0">
                <a:sym typeface="+mn-ea"/>
              </a:rPr>
              <a:t>-</a:t>
            </a:r>
            <a:r>
              <a:rPr lang="zh-CN" altLang="en-US" dirty="0">
                <a:sym typeface="+mn-ea"/>
              </a:rPr>
              <a:t>复值</a:t>
            </a:r>
            <a:r>
              <a:rPr lang="zh-CN" altLang="en-US" dirty="0">
                <a:sym typeface="+mn-ea"/>
              </a:rPr>
              <a:t>全连接</a:t>
            </a:r>
            <a:endParaRPr lang="zh-CN" altLang="en-US" dirty="0">
              <a:sym typeface="+mn-ea"/>
            </a:endParaRPr>
          </a:p>
        </p:txBody>
      </p:sp>
      <p:grpSp>
        <p:nvGrpSpPr>
          <p:cNvPr id="5" name="组合 4"/>
          <p:cNvGrpSpPr/>
          <p:nvPr/>
        </p:nvGrpSpPr>
        <p:grpSpPr>
          <a:xfrm>
            <a:off x="1554371" y="3319202"/>
            <a:ext cx="8720375" cy="2405323"/>
            <a:chOff x="1735956" y="2566481"/>
            <a:chExt cx="8720375" cy="2405323"/>
          </a:xfrm>
        </p:grpSpPr>
        <p:grpSp>
          <p:nvGrpSpPr>
            <p:cNvPr id="6" name="组合 5"/>
            <p:cNvGrpSpPr/>
            <p:nvPr/>
          </p:nvGrpSpPr>
          <p:grpSpPr>
            <a:xfrm>
              <a:off x="3585497" y="3178582"/>
              <a:ext cx="497680" cy="457200"/>
              <a:chOff x="5245895" y="1855232"/>
              <a:chExt cx="497680" cy="457200"/>
            </a:xfrm>
          </p:grpSpPr>
          <mc:AlternateContent xmlns:mc="http://schemas.openxmlformats.org/markup-compatibility/2006">
            <mc:Choice xmlns:a14="http://schemas.microsoft.com/office/drawing/2010/main" Requires="a14">
              <p:sp>
                <p:nvSpPr>
                  <p:cNvPr id="55" name="文本框 54"/>
                  <p:cNvSpPr txBox="1"/>
                  <p:nvPr/>
                </p:nvSpPr>
                <p:spPr>
                  <a:xfrm>
                    <a:off x="5245895" y="1899166"/>
                    <a:ext cx="495072"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𝐴</m:t>
                              </m:r>
                            </m:e>
                            <m:sub>
                              <m:r>
                                <a:rPr lang="en-US" altLang="zh-CN" b="0" i="1" smtClean="0">
                                  <a:latin typeface="Cambria Math" panose="02040503050406030204" pitchFamily="18" charset="0"/>
                                </a:rPr>
                                <m:t>1</m:t>
                              </m:r>
                            </m:sub>
                          </m:sSub>
                        </m:oMath>
                      </m:oMathPara>
                    </a14:m>
                    <a:endParaRPr lang="en-US" altLang="zh-CN" b="0" dirty="0"/>
                  </a:p>
                </p:txBody>
              </p:sp>
            </mc:Choice>
            <mc:Fallback>
              <p:sp>
                <p:nvSpPr>
                  <p:cNvPr id="55" name="文本框 54"/>
                  <p:cNvSpPr txBox="1">
                    <a:spLocks noRot="1" noChangeAspect="1" noMove="1" noResize="1" noEditPoints="1" noAdjustHandles="1" noChangeArrowheads="1" noChangeShapeType="1" noTextEdit="1"/>
                  </p:cNvSpPr>
                  <p:nvPr/>
                </p:nvSpPr>
                <p:spPr>
                  <a:xfrm>
                    <a:off x="5245895" y="1899166"/>
                    <a:ext cx="495072" cy="369332"/>
                  </a:xfrm>
                  <a:prstGeom prst="rect">
                    <a:avLst/>
                  </a:prstGeom>
                  <a:blipFill rotWithShape="1">
                    <a:blip r:embed="rId1"/>
                  </a:blipFill>
                </p:spPr>
                <p:txBody>
                  <a:bodyPr/>
                  <a:lstStyle/>
                  <a:p>
                    <a:r>
                      <a:rPr lang="zh-CN" altLang="en-US">
                        <a:noFill/>
                      </a:rPr>
                      <a:t> </a:t>
                    </a:r>
                  </a:p>
                </p:txBody>
              </p:sp>
            </mc:Fallback>
          </mc:AlternateContent>
          <p:sp>
            <p:nvSpPr>
              <p:cNvPr id="56" name="流程图: 接点 55"/>
              <p:cNvSpPr/>
              <p:nvPr/>
            </p:nvSpPr>
            <p:spPr>
              <a:xfrm>
                <a:off x="5286375" y="1855232"/>
                <a:ext cx="457200" cy="457200"/>
              </a:xfrm>
              <a:prstGeom prst="flowChartConnector">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7" name="组合 6"/>
            <p:cNvGrpSpPr/>
            <p:nvPr/>
          </p:nvGrpSpPr>
          <p:grpSpPr>
            <a:xfrm>
              <a:off x="3580175" y="4148941"/>
              <a:ext cx="500393" cy="457200"/>
              <a:chOff x="4071659" y="1171575"/>
              <a:chExt cx="500393" cy="457200"/>
            </a:xfrm>
          </p:grpSpPr>
          <mc:AlternateContent xmlns:mc="http://schemas.openxmlformats.org/markup-compatibility/2006">
            <mc:Choice xmlns:a14="http://schemas.microsoft.com/office/drawing/2010/main" Requires="a14">
              <p:sp>
                <p:nvSpPr>
                  <p:cNvPr id="53" name="文本框 52"/>
                  <p:cNvSpPr txBox="1"/>
                  <p:nvPr/>
                </p:nvSpPr>
                <p:spPr>
                  <a:xfrm>
                    <a:off x="4071659" y="1215509"/>
                    <a:ext cx="500393"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𝐴</m:t>
                              </m:r>
                            </m:e>
                            <m:sub>
                              <m:r>
                                <a:rPr lang="en-US" altLang="zh-CN" b="0" i="1" smtClean="0">
                                  <a:latin typeface="Cambria Math" panose="02040503050406030204" pitchFamily="18" charset="0"/>
                                </a:rPr>
                                <m:t>2</m:t>
                              </m:r>
                            </m:sub>
                          </m:sSub>
                        </m:oMath>
                      </m:oMathPara>
                    </a14:m>
                    <a:endParaRPr lang="en-US" altLang="zh-CN" b="0" dirty="0"/>
                  </a:p>
                </p:txBody>
              </p:sp>
            </mc:Choice>
            <mc:Fallback>
              <p:sp>
                <p:nvSpPr>
                  <p:cNvPr id="53" name="文本框 52"/>
                  <p:cNvSpPr txBox="1">
                    <a:spLocks noRot="1" noChangeAspect="1" noMove="1" noResize="1" noEditPoints="1" noAdjustHandles="1" noChangeArrowheads="1" noChangeShapeType="1" noTextEdit="1"/>
                  </p:cNvSpPr>
                  <p:nvPr/>
                </p:nvSpPr>
                <p:spPr>
                  <a:xfrm>
                    <a:off x="4071659" y="1215509"/>
                    <a:ext cx="500393" cy="369332"/>
                  </a:xfrm>
                  <a:prstGeom prst="rect">
                    <a:avLst/>
                  </a:prstGeom>
                  <a:blipFill rotWithShape="1">
                    <a:blip r:embed="rId2"/>
                  </a:blipFill>
                </p:spPr>
                <p:txBody>
                  <a:bodyPr/>
                  <a:lstStyle/>
                  <a:p>
                    <a:r>
                      <a:rPr lang="zh-CN" altLang="en-US">
                        <a:noFill/>
                      </a:rPr>
                      <a:t> </a:t>
                    </a:r>
                  </a:p>
                </p:txBody>
              </p:sp>
            </mc:Fallback>
          </mc:AlternateContent>
          <p:sp>
            <p:nvSpPr>
              <p:cNvPr id="54" name="流程图: 接点 53"/>
              <p:cNvSpPr/>
              <p:nvPr/>
            </p:nvSpPr>
            <p:spPr>
              <a:xfrm>
                <a:off x="4114800" y="1171575"/>
                <a:ext cx="457200" cy="457200"/>
              </a:xfrm>
              <a:prstGeom prst="flowChartConnector">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8" name="连接符: 曲线 7"/>
            <p:cNvCxnSpPr>
              <a:stCxn id="35" idx="3"/>
              <a:endCxn id="56" idx="2"/>
            </p:cNvCxnSpPr>
            <p:nvPr/>
          </p:nvCxnSpPr>
          <p:spPr>
            <a:xfrm flipV="1">
              <a:off x="3046378" y="3407182"/>
              <a:ext cx="579599" cy="1578"/>
            </a:xfrm>
            <a:prstGeom prst="curved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连接符: 曲线 8"/>
            <p:cNvCxnSpPr>
              <a:stCxn id="35" idx="3"/>
              <a:endCxn id="54" idx="2"/>
            </p:cNvCxnSpPr>
            <p:nvPr/>
          </p:nvCxnSpPr>
          <p:spPr>
            <a:xfrm>
              <a:off x="3046378" y="3408760"/>
              <a:ext cx="576938" cy="968781"/>
            </a:xfrm>
            <a:prstGeom prst="curved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连接符: 曲线 9"/>
            <p:cNvCxnSpPr>
              <a:stCxn id="56" idx="6"/>
              <a:endCxn id="43" idx="1"/>
            </p:cNvCxnSpPr>
            <p:nvPr/>
          </p:nvCxnSpPr>
          <p:spPr>
            <a:xfrm>
              <a:off x="4083177" y="3407182"/>
              <a:ext cx="433143" cy="1578"/>
            </a:xfrm>
            <a:prstGeom prst="curved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1" name="组合 10"/>
            <p:cNvGrpSpPr/>
            <p:nvPr/>
          </p:nvGrpSpPr>
          <p:grpSpPr>
            <a:xfrm>
              <a:off x="7079853" y="3180159"/>
              <a:ext cx="457200" cy="457200"/>
              <a:chOff x="5266135" y="1855232"/>
              <a:chExt cx="457200" cy="457200"/>
            </a:xfrm>
          </p:grpSpPr>
          <mc:AlternateContent xmlns:mc="http://schemas.openxmlformats.org/markup-compatibility/2006">
            <mc:Choice xmlns:a14="http://schemas.microsoft.com/office/drawing/2010/main" Requires="a14">
              <p:sp>
                <p:nvSpPr>
                  <p:cNvPr id="51" name="文本框 50"/>
                  <p:cNvSpPr txBox="1"/>
                  <p:nvPr/>
                </p:nvSpPr>
                <p:spPr>
                  <a:xfrm>
                    <a:off x="5284582" y="1899166"/>
                    <a:ext cx="420307"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m:t>
                          </m:r>
                        </m:oMath>
                      </m:oMathPara>
                    </a14:m>
                    <a:endParaRPr lang="en-US" altLang="zh-CN" b="0" dirty="0"/>
                  </a:p>
                </p:txBody>
              </p:sp>
            </mc:Choice>
            <mc:Fallback>
              <p:sp>
                <p:nvSpPr>
                  <p:cNvPr id="51" name="文本框 50"/>
                  <p:cNvSpPr txBox="1">
                    <a:spLocks noRot="1" noChangeAspect="1" noMove="1" noResize="1" noEditPoints="1" noAdjustHandles="1" noChangeArrowheads="1" noChangeShapeType="1" noTextEdit="1"/>
                  </p:cNvSpPr>
                  <p:nvPr/>
                </p:nvSpPr>
                <p:spPr>
                  <a:xfrm>
                    <a:off x="5284582" y="1899166"/>
                    <a:ext cx="420307" cy="369332"/>
                  </a:xfrm>
                  <a:prstGeom prst="rect">
                    <a:avLst/>
                  </a:prstGeom>
                  <a:blipFill rotWithShape="1">
                    <a:blip r:embed="rId3"/>
                  </a:blipFill>
                </p:spPr>
                <p:txBody>
                  <a:bodyPr/>
                  <a:lstStyle/>
                  <a:p>
                    <a:r>
                      <a:rPr lang="zh-CN" altLang="en-US">
                        <a:noFill/>
                      </a:rPr>
                      <a:t> </a:t>
                    </a:r>
                  </a:p>
                </p:txBody>
              </p:sp>
            </mc:Fallback>
          </mc:AlternateContent>
          <p:sp>
            <p:nvSpPr>
              <p:cNvPr id="52" name="流程图: 接点 51"/>
              <p:cNvSpPr/>
              <p:nvPr/>
            </p:nvSpPr>
            <p:spPr>
              <a:xfrm>
                <a:off x="5266135" y="1855232"/>
                <a:ext cx="457200" cy="457200"/>
              </a:xfrm>
              <a:prstGeom prst="flowChartConnector">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mc:AlternateContent xmlns:mc="http://schemas.openxmlformats.org/markup-compatibility/2006">
          <mc:Choice xmlns:a14="http://schemas.microsoft.com/office/drawing/2010/main" Requires="a14">
            <p:sp>
              <p:nvSpPr>
                <p:cNvPr id="12" name="文本框 11"/>
                <p:cNvSpPr txBox="1"/>
                <p:nvPr/>
              </p:nvSpPr>
              <p:spPr>
                <a:xfrm>
                  <a:off x="6915333" y="2566481"/>
                  <a:ext cx="786241"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𝑏</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𝑏</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oMath>
                    </m:oMathPara>
                  </a14:m>
                  <a:endParaRPr lang="zh-CN" altLang="en-US" dirty="0"/>
                </a:p>
              </p:txBody>
            </p:sp>
          </mc:Choice>
          <mc:Fallback>
            <p:sp>
              <p:nvSpPr>
                <p:cNvPr id="12" name="文本框 11"/>
                <p:cNvSpPr txBox="1">
                  <a:spLocks noRot="1" noChangeAspect="1" noMove="1" noResize="1" noEditPoints="1" noAdjustHandles="1" noChangeArrowheads="1" noChangeShapeType="1" noTextEdit="1"/>
                </p:cNvSpPr>
                <p:nvPr/>
              </p:nvSpPr>
              <p:spPr>
                <a:xfrm>
                  <a:off x="6915333" y="2566481"/>
                  <a:ext cx="786241" cy="276999"/>
                </a:xfrm>
                <a:prstGeom prst="rect">
                  <a:avLst/>
                </a:prstGeom>
                <a:blipFill rotWithShape="1">
                  <a:blip r:embed="rId4"/>
                </a:blipFill>
              </p:spPr>
              <p:txBody>
                <a:bodyPr/>
                <a:lstStyle/>
                <a:p>
                  <a:r>
                    <a:rPr lang="zh-CN" altLang="en-US">
                      <a:noFill/>
                    </a:rPr>
                    <a:t> </a:t>
                  </a:r>
                </a:p>
              </p:txBody>
            </p:sp>
          </mc:Fallback>
        </mc:AlternateContent>
        <p:cxnSp>
          <p:nvCxnSpPr>
            <p:cNvPr id="13" name="连接符: 曲线 12"/>
            <p:cNvCxnSpPr>
              <a:stCxn id="53" idx="3"/>
              <a:endCxn id="40" idx="1"/>
            </p:cNvCxnSpPr>
            <p:nvPr/>
          </p:nvCxnSpPr>
          <p:spPr>
            <a:xfrm flipV="1">
              <a:off x="4080568" y="4376080"/>
              <a:ext cx="435752" cy="1461"/>
            </a:xfrm>
            <a:prstGeom prst="curved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连接符: 曲线 13"/>
            <p:cNvCxnSpPr>
              <a:stCxn id="40" idx="3"/>
              <a:endCxn id="32" idx="1"/>
            </p:cNvCxnSpPr>
            <p:nvPr/>
          </p:nvCxnSpPr>
          <p:spPr>
            <a:xfrm>
              <a:off x="5675196" y="4376080"/>
              <a:ext cx="1053657" cy="3038"/>
            </a:xfrm>
            <a:prstGeom prst="curved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连接符: 曲线 14"/>
            <p:cNvCxnSpPr>
              <a:stCxn id="43" idx="3"/>
              <a:endCxn id="52" idx="2"/>
            </p:cNvCxnSpPr>
            <p:nvPr/>
          </p:nvCxnSpPr>
          <p:spPr>
            <a:xfrm flipV="1">
              <a:off x="5675196" y="3408759"/>
              <a:ext cx="1404657" cy="1"/>
            </a:xfrm>
            <a:prstGeom prst="curved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连接符: 曲线 15"/>
            <p:cNvCxnSpPr>
              <a:stCxn id="12" idx="2"/>
              <a:endCxn id="52" idx="0"/>
            </p:cNvCxnSpPr>
            <p:nvPr/>
          </p:nvCxnSpPr>
          <p:spPr>
            <a:xfrm rot="5400000">
              <a:off x="7140115" y="3011819"/>
              <a:ext cx="336679" cy="1"/>
            </a:xfrm>
            <a:prstGeom prst="curved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连接符: 曲线 16"/>
            <p:cNvCxnSpPr>
              <a:stCxn id="52" idx="6"/>
              <a:endCxn id="27" idx="1"/>
            </p:cNvCxnSpPr>
            <p:nvPr/>
          </p:nvCxnSpPr>
          <p:spPr>
            <a:xfrm>
              <a:off x="7537053" y="3408759"/>
              <a:ext cx="1117518" cy="1"/>
            </a:xfrm>
            <a:prstGeom prst="curved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8" name="组合 17"/>
            <p:cNvGrpSpPr>
              <a:grpSpLocks noChangeAspect="1"/>
            </p:cNvGrpSpPr>
            <p:nvPr/>
          </p:nvGrpSpPr>
          <p:grpSpPr>
            <a:xfrm>
              <a:off x="7875885" y="2983060"/>
              <a:ext cx="360000" cy="360000"/>
              <a:chOff x="3152775" y="876300"/>
              <a:chExt cx="914400" cy="914400"/>
            </a:xfrm>
          </p:grpSpPr>
          <p:cxnSp>
            <p:nvCxnSpPr>
              <p:cNvPr id="46" name="直接连接符 45"/>
              <p:cNvCxnSpPr>
                <a:stCxn id="50" idx="1"/>
                <a:endCxn id="50" idx="3"/>
              </p:cNvCxnSpPr>
              <p:nvPr/>
            </p:nvCxnSpPr>
            <p:spPr>
              <a:xfrm>
                <a:off x="3152775" y="1333500"/>
                <a:ext cx="9144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47" name="直接连接符 46"/>
              <p:cNvCxnSpPr>
                <a:stCxn id="50" idx="0"/>
                <a:endCxn id="50" idx="2"/>
              </p:cNvCxnSpPr>
              <p:nvPr/>
            </p:nvCxnSpPr>
            <p:spPr>
              <a:xfrm>
                <a:off x="3609975" y="876300"/>
                <a:ext cx="0" cy="914400"/>
              </a:xfrm>
              <a:prstGeom prst="line">
                <a:avLst/>
              </a:prstGeom>
              <a:ln w="19050"/>
            </p:spPr>
            <p:style>
              <a:lnRef idx="1">
                <a:schemeClr val="dk1"/>
              </a:lnRef>
              <a:fillRef idx="0">
                <a:schemeClr val="dk1"/>
              </a:fillRef>
              <a:effectRef idx="0">
                <a:schemeClr val="dk1"/>
              </a:effectRef>
              <a:fontRef idx="minor">
                <a:schemeClr val="tx1"/>
              </a:fontRef>
            </p:style>
          </p:cxnSp>
          <p:cxnSp>
            <p:nvCxnSpPr>
              <p:cNvPr id="48" name="直接连接符 47"/>
              <p:cNvCxnSpPr>
                <a:stCxn id="50" idx="1"/>
              </p:cNvCxnSpPr>
              <p:nvPr/>
            </p:nvCxnSpPr>
            <p:spPr>
              <a:xfrm>
                <a:off x="3152775" y="1333500"/>
                <a:ext cx="457200"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flipV="1">
                <a:off x="3564606" y="876300"/>
                <a:ext cx="502569" cy="474652"/>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50" name="矩形 49"/>
              <p:cNvSpPr/>
              <p:nvPr/>
            </p:nvSpPr>
            <p:spPr>
              <a:xfrm>
                <a:off x="3152775" y="876300"/>
                <a:ext cx="914400" cy="914400"/>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cxnSp>
          <p:nvCxnSpPr>
            <p:cNvPr id="19" name="直接箭头连接符 18"/>
            <p:cNvCxnSpPr>
              <a:stCxn id="32" idx="0"/>
              <a:endCxn id="52" idx="4"/>
            </p:cNvCxnSpPr>
            <p:nvPr/>
          </p:nvCxnSpPr>
          <p:spPr>
            <a:xfrm flipV="1">
              <a:off x="7308453" y="3637359"/>
              <a:ext cx="0" cy="44475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文本框 19"/>
            <p:cNvSpPr txBox="1"/>
            <p:nvPr/>
          </p:nvSpPr>
          <p:spPr>
            <a:xfrm>
              <a:off x="5841099" y="4006747"/>
              <a:ext cx="659155" cy="369332"/>
            </a:xfrm>
            <a:prstGeom prst="rect">
              <a:avLst/>
            </a:prstGeom>
            <a:noFill/>
          </p:spPr>
          <p:txBody>
            <a:bodyPr wrap="none" rtlCol="0">
              <a:spAutoFit/>
            </a:bodyPr>
            <a:lstStyle/>
            <a:p>
              <a:r>
                <a:rPr lang="en-US" altLang="zh-CN" dirty="0">
                  <a:latin typeface="Times New Roman" panose="02020503050405090304" pitchFamily="18" charset="0"/>
                  <a:cs typeface="Times New Roman" panose="02020503050405090304" pitchFamily="18" charset="0"/>
                </a:rPr>
                <a:t>swap</a:t>
              </a:r>
              <a:endParaRPr lang="zh-CN" altLang="en-US" dirty="0">
                <a:latin typeface="Times New Roman" panose="02020503050405090304" pitchFamily="18" charset="0"/>
                <a:cs typeface="Times New Roman" panose="02020503050405090304" pitchFamily="18" charset="0"/>
              </a:endParaRPr>
            </a:p>
          </p:txBody>
        </p:sp>
        <mc:AlternateContent xmlns:mc="http://schemas.openxmlformats.org/markup-compatibility/2006">
          <mc:Choice xmlns:a14="http://schemas.microsoft.com/office/drawing/2010/main" Requires="a14">
            <p:sp>
              <p:nvSpPr>
                <p:cNvPr id="21" name="文本框 20"/>
                <p:cNvSpPr txBox="1"/>
                <p:nvPr/>
              </p:nvSpPr>
              <p:spPr>
                <a:xfrm>
                  <a:off x="5722962" y="4497142"/>
                  <a:ext cx="891591" cy="359266"/>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d>
                          <m:dPr>
                            <m:begChr m:val="["/>
                            <m:endChr m:val="]"/>
                            <m:ctrlPr>
                              <a:rPr lang="en-US" altLang="zh-CN" sz="1400" i="1" smtClean="0">
                                <a:latin typeface="Cambria Math" panose="02040503050406030204" pitchFamily="18" charset="0"/>
                              </a:rPr>
                            </m:ctrlPr>
                          </m:dPr>
                          <m:e>
                            <m:m>
                              <m:mPr>
                                <m:mcs>
                                  <m:mc>
                                    <m:mcPr>
                                      <m:count m:val="2"/>
                                      <m:mcJc m:val="center"/>
                                    </m:mcPr>
                                  </m:mc>
                                </m:mcs>
                                <m:ctrlPr>
                                  <a:rPr lang="en-US" altLang="zh-CN" sz="1400" i="1" smtClean="0">
                                    <a:latin typeface="Cambria Math" panose="02040503050406030204" pitchFamily="18" charset="0"/>
                                  </a:rPr>
                                </m:ctrlPr>
                              </m:mPr>
                              <m:mr>
                                <m:e>
                                  <m:r>
                                    <m:rPr>
                                      <m:brk m:alnAt="7"/>
                                    </m:rPr>
                                    <a:rPr lang="en-US" altLang="zh-CN" sz="1400" b="0" i="1" smtClean="0">
                                      <a:latin typeface="Cambria Math" panose="02040503050406030204" pitchFamily="18" charset="0"/>
                                    </a:rPr>
                                    <m:t>0</m:t>
                                  </m:r>
                                </m:e>
                                <m:e>
                                  <m:r>
                                    <a:rPr lang="en-US" altLang="zh-CN" sz="1400" b="0" i="1" smtClean="0">
                                      <a:latin typeface="Cambria Math" panose="02040503050406030204" pitchFamily="18" charset="0"/>
                                    </a:rPr>
                                    <m:t>1</m:t>
                                  </m:r>
                                </m:e>
                              </m:mr>
                              <m:mr>
                                <m:e>
                                  <m:r>
                                    <a:rPr lang="en-US" altLang="zh-CN" sz="1400" i="1" smtClean="0">
                                      <a:latin typeface="Cambria Math" panose="02040503050406030204" pitchFamily="18" charset="0"/>
                                      <a:ea typeface="Cambria Math" panose="02040503050406030204" pitchFamily="18" charset="0"/>
                                    </a:rPr>
                                    <m:t>−</m:t>
                                  </m:r>
                                  <m:r>
                                    <a:rPr lang="en-US" altLang="zh-CN" sz="1400" b="0" i="1" smtClean="0">
                                      <a:latin typeface="Cambria Math" panose="02040503050406030204" pitchFamily="18" charset="0"/>
                                    </a:rPr>
                                    <m:t>1</m:t>
                                  </m:r>
                                </m:e>
                                <m:e>
                                  <m:r>
                                    <a:rPr lang="en-US" altLang="zh-CN" sz="1400" b="0" i="1" smtClean="0">
                                      <a:latin typeface="Cambria Math" panose="02040503050406030204" pitchFamily="18" charset="0"/>
                                    </a:rPr>
                                    <m:t>0</m:t>
                                  </m:r>
                                </m:e>
                              </m:mr>
                            </m:m>
                          </m:e>
                        </m:d>
                      </m:oMath>
                    </m:oMathPara>
                  </a14:m>
                  <a:endParaRPr lang="zh-CN" altLang="en-US" sz="1400" dirty="0"/>
                </a:p>
              </p:txBody>
            </p:sp>
          </mc:Choice>
          <mc:Fallback>
            <p:sp>
              <p:nvSpPr>
                <p:cNvPr id="21" name="文本框 20"/>
                <p:cNvSpPr txBox="1">
                  <a:spLocks noRot="1" noChangeAspect="1" noMove="1" noResize="1" noEditPoints="1" noAdjustHandles="1" noChangeArrowheads="1" noChangeShapeType="1" noTextEdit="1"/>
                </p:cNvSpPr>
                <p:nvPr/>
              </p:nvSpPr>
              <p:spPr>
                <a:xfrm>
                  <a:off x="5722962" y="4497142"/>
                  <a:ext cx="891591" cy="359266"/>
                </a:xfrm>
                <a:prstGeom prst="rect">
                  <a:avLst/>
                </a:prstGeom>
                <a:blipFill rotWithShape="1">
                  <a:blip r:embed="rId5"/>
                </a:blipFill>
              </p:spPr>
              <p:txBody>
                <a:bodyPr/>
                <a:lstStyle/>
                <a:p>
                  <a:r>
                    <a:rPr lang="zh-CN" altLang="en-US">
                      <a:noFill/>
                    </a:rPr>
                    <a:t> </a:t>
                  </a:r>
                </a:p>
              </p:txBody>
            </p:sp>
          </mc:Fallback>
        </mc:AlternateContent>
        <p:grpSp>
          <p:nvGrpSpPr>
            <p:cNvPr id="22" name="组合 21"/>
            <p:cNvGrpSpPr/>
            <p:nvPr/>
          </p:nvGrpSpPr>
          <p:grpSpPr>
            <a:xfrm>
              <a:off x="4516320" y="2796928"/>
              <a:ext cx="1259820" cy="909488"/>
              <a:chOff x="4461072" y="2796928"/>
              <a:chExt cx="1259820" cy="909488"/>
            </a:xfrm>
          </p:grpSpPr>
          <p:pic>
            <p:nvPicPr>
              <p:cNvPr id="43" name="图片 42"/>
              <p:cNvPicPr>
                <a:picLocks noChangeAspect="1"/>
              </p:cNvPicPr>
              <p:nvPr/>
            </p:nvPicPr>
            <p:blipFill>
              <a:blip r:embed="rId6"/>
              <a:stretch>
                <a:fillRect/>
              </a:stretch>
            </p:blipFill>
            <p:spPr>
              <a:xfrm>
                <a:off x="4461072" y="3111103"/>
                <a:ext cx="1158876" cy="595313"/>
              </a:xfrm>
              <a:prstGeom prst="rect">
                <a:avLst/>
              </a:prstGeom>
            </p:spPr>
          </p:pic>
          <mc:AlternateContent xmlns:mc="http://schemas.openxmlformats.org/markup-compatibility/2006">
            <mc:Choice xmlns:a14="http://schemas.microsoft.com/office/drawing/2010/main" Requires="a14">
              <p:sp>
                <p:nvSpPr>
                  <p:cNvPr id="44" name="文本框 43"/>
                  <p:cNvSpPr txBox="1"/>
                  <p:nvPr/>
                </p:nvSpPr>
                <p:spPr>
                  <a:xfrm>
                    <a:off x="4750982" y="2796928"/>
                    <a:ext cx="449290"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altLang="zh-CN" b="0" i="1" smtClean="0">
                              <a:solidFill>
                                <a:schemeClr val="accent2">
                                  <a:lumMod val="50000"/>
                                </a:schemeClr>
                              </a:solidFill>
                              <a:latin typeface="Cambria Math" panose="02040503050406030204" pitchFamily="18" charset="0"/>
                            </a:rPr>
                            <m:t>𝑢</m:t>
                          </m:r>
                          <m:sSub>
                            <m:sSubPr>
                              <m:ctrlPr>
                                <a:rPr lang="en-US" altLang="zh-CN" b="0" i="1" smtClean="0">
                                  <a:solidFill>
                                    <a:schemeClr val="accent2">
                                      <a:lumMod val="50000"/>
                                    </a:schemeClr>
                                  </a:solidFill>
                                  <a:latin typeface="Cambria Math" panose="02040503050406030204" pitchFamily="18" charset="0"/>
                                </a:rPr>
                              </m:ctrlPr>
                            </m:sSubPr>
                            <m:e>
                              <m:r>
                                <a:rPr lang="en-US" altLang="zh-CN" b="0" i="1" smtClean="0">
                                  <a:solidFill>
                                    <a:schemeClr val="accent2">
                                      <a:lumMod val="50000"/>
                                    </a:schemeClr>
                                  </a:solidFill>
                                  <a:latin typeface="Cambria Math" panose="02040503050406030204" pitchFamily="18" charset="0"/>
                                </a:rPr>
                                <m:t>𝐴</m:t>
                              </m:r>
                            </m:e>
                            <m:sub>
                              <m:r>
                                <a:rPr lang="en-US" altLang="zh-CN" b="0" i="1" smtClean="0">
                                  <a:solidFill>
                                    <a:schemeClr val="accent2">
                                      <a:lumMod val="50000"/>
                                    </a:schemeClr>
                                  </a:solidFill>
                                  <a:latin typeface="Cambria Math" panose="02040503050406030204" pitchFamily="18" charset="0"/>
                                </a:rPr>
                                <m:t>1</m:t>
                              </m:r>
                            </m:sub>
                          </m:sSub>
                        </m:oMath>
                      </m:oMathPara>
                    </a14:m>
                    <a:endParaRPr lang="en-US" altLang="zh-CN" b="0" dirty="0">
                      <a:solidFill>
                        <a:schemeClr val="accent2">
                          <a:lumMod val="50000"/>
                        </a:schemeClr>
                      </a:solidFill>
                    </a:endParaRPr>
                  </a:p>
                </p:txBody>
              </p:sp>
            </mc:Choice>
            <mc:Fallback>
              <p:sp>
                <p:nvSpPr>
                  <p:cNvPr id="44" name="文本框 43"/>
                  <p:cNvSpPr txBox="1">
                    <a:spLocks noRot="1" noChangeAspect="1" noMove="1" noResize="1" noEditPoints="1" noAdjustHandles="1" noChangeArrowheads="1" noChangeShapeType="1" noTextEdit="1"/>
                  </p:cNvSpPr>
                  <p:nvPr/>
                </p:nvSpPr>
                <p:spPr>
                  <a:xfrm>
                    <a:off x="4750982" y="2796928"/>
                    <a:ext cx="449290" cy="276999"/>
                  </a:xfrm>
                  <a:prstGeom prst="rect">
                    <a:avLst/>
                  </a:prstGeom>
                  <a:blipFill rotWithShape="1">
                    <a:blip r:embed="rId7"/>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5" name="文本框 44"/>
                  <p:cNvSpPr txBox="1"/>
                  <p:nvPr/>
                </p:nvSpPr>
                <p:spPr>
                  <a:xfrm>
                    <a:off x="5276668" y="2796928"/>
                    <a:ext cx="444224"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altLang="zh-CN" b="0" i="1" smtClean="0">
                              <a:solidFill>
                                <a:schemeClr val="accent6">
                                  <a:lumMod val="50000"/>
                                </a:schemeClr>
                              </a:solidFill>
                              <a:latin typeface="Cambria Math" panose="02040503050406030204" pitchFamily="18" charset="0"/>
                            </a:rPr>
                            <m:t>𝑣</m:t>
                          </m:r>
                          <m:sSub>
                            <m:sSubPr>
                              <m:ctrlPr>
                                <a:rPr lang="en-US" altLang="zh-CN" b="0" i="1" smtClean="0">
                                  <a:solidFill>
                                    <a:schemeClr val="accent6">
                                      <a:lumMod val="50000"/>
                                    </a:schemeClr>
                                  </a:solidFill>
                                  <a:latin typeface="Cambria Math" panose="02040503050406030204" pitchFamily="18" charset="0"/>
                                </a:rPr>
                              </m:ctrlPr>
                            </m:sSubPr>
                            <m:e>
                              <m:r>
                                <a:rPr lang="en-US" altLang="zh-CN" b="0" i="1" smtClean="0">
                                  <a:solidFill>
                                    <a:schemeClr val="accent6">
                                      <a:lumMod val="50000"/>
                                    </a:schemeClr>
                                  </a:solidFill>
                                  <a:latin typeface="Cambria Math" panose="02040503050406030204" pitchFamily="18" charset="0"/>
                                </a:rPr>
                                <m:t>𝐴</m:t>
                              </m:r>
                            </m:e>
                            <m:sub>
                              <m:r>
                                <a:rPr lang="en-US" altLang="zh-CN" b="0" i="1" smtClean="0">
                                  <a:solidFill>
                                    <a:schemeClr val="accent6">
                                      <a:lumMod val="50000"/>
                                    </a:schemeClr>
                                  </a:solidFill>
                                  <a:latin typeface="Cambria Math" panose="02040503050406030204" pitchFamily="18" charset="0"/>
                                </a:rPr>
                                <m:t>1</m:t>
                              </m:r>
                            </m:sub>
                          </m:sSub>
                        </m:oMath>
                      </m:oMathPara>
                    </a14:m>
                    <a:endParaRPr lang="en-US" altLang="zh-CN" b="0" dirty="0">
                      <a:solidFill>
                        <a:schemeClr val="accent6">
                          <a:lumMod val="50000"/>
                        </a:schemeClr>
                      </a:solidFill>
                    </a:endParaRPr>
                  </a:p>
                </p:txBody>
              </p:sp>
            </mc:Choice>
            <mc:Fallback>
              <p:sp>
                <p:nvSpPr>
                  <p:cNvPr id="45" name="文本框 44"/>
                  <p:cNvSpPr txBox="1">
                    <a:spLocks noRot="1" noChangeAspect="1" noMove="1" noResize="1" noEditPoints="1" noAdjustHandles="1" noChangeArrowheads="1" noChangeShapeType="1" noTextEdit="1"/>
                  </p:cNvSpPr>
                  <p:nvPr/>
                </p:nvSpPr>
                <p:spPr>
                  <a:xfrm>
                    <a:off x="5276668" y="2796928"/>
                    <a:ext cx="444224" cy="276999"/>
                  </a:xfrm>
                  <a:prstGeom prst="rect">
                    <a:avLst/>
                  </a:prstGeom>
                  <a:blipFill rotWithShape="1">
                    <a:blip r:embed="rId8"/>
                  </a:blipFill>
                </p:spPr>
                <p:txBody>
                  <a:bodyPr/>
                  <a:lstStyle/>
                  <a:p>
                    <a:r>
                      <a:rPr lang="zh-CN" altLang="en-US">
                        <a:noFill/>
                      </a:rPr>
                      <a:t> </a:t>
                    </a:r>
                  </a:p>
                </p:txBody>
              </p:sp>
            </mc:Fallback>
          </mc:AlternateContent>
        </p:grpSp>
        <p:grpSp>
          <p:nvGrpSpPr>
            <p:cNvPr id="23" name="组合 22"/>
            <p:cNvGrpSpPr/>
            <p:nvPr/>
          </p:nvGrpSpPr>
          <p:grpSpPr>
            <a:xfrm>
              <a:off x="4471016" y="4078423"/>
              <a:ext cx="1204180" cy="893381"/>
              <a:chOff x="4415768" y="4078423"/>
              <a:chExt cx="1204180" cy="893381"/>
            </a:xfrm>
          </p:grpSpPr>
          <p:pic>
            <p:nvPicPr>
              <p:cNvPr id="40" name="图片 39"/>
              <p:cNvPicPr>
                <a:picLocks noChangeAspect="1"/>
              </p:cNvPicPr>
              <p:nvPr/>
            </p:nvPicPr>
            <p:blipFill>
              <a:blip r:embed="rId6"/>
              <a:stretch>
                <a:fillRect/>
              </a:stretch>
            </p:blipFill>
            <p:spPr>
              <a:xfrm>
                <a:off x="4461072" y="4078423"/>
                <a:ext cx="1158876" cy="595313"/>
              </a:xfrm>
              <a:prstGeom prst="rect">
                <a:avLst/>
              </a:prstGeom>
            </p:spPr>
          </p:pic>
          <mc:AlternateContent xmlns:mc="http://schemas.openxmlformats.org/markup-compatibility/2006">
            <mc:Choice xmlns:a14="http://schemas.microsoft.com/office/drawing/2010/main" Requires="a14">
              <p:sp>
                <p:nvSpPr>
                  <p:cNvPr id="41" name="文本框 40"/>
                  <p:cNvSpPr txBox="1"/>
                  <p:nvPr/>
                </p:nvSpPr>
                <p:spPr>
                  <a:xfrm>
                    <a:off x="4415768" y="4694805"/>
                    <a:ext cx="454612"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altLang="zh-CN" b="0" i="1" smtClean="0">
                              <a:solidFill>
                                <a:schemeClr val="accent2">
                                  <a:lumMod val="50000"/>
                                </a:schemeClr>
                              </a:solidFill>
                              <a:latin typeface="Cambria Math" panose="02040503050406030204" pitchFamily="18" charset="0"/>
                            </a:rPr>
                            <m:t>𝑢</m:t>
                          </m:r>
                          <m:sSub>
                            <m:sSubPr>
                              <m:ctrlPr>
                                <a:rPr lang="en-US" altLang="zh-CN" b="0" i="1" smtClean="0">
                                  <a:solidFill>
                                    <a:schemeClr val="accent2">
                                      <a:lumMod val="50000"/>
                                    </a:schemeClr>
                                  </a:solidFill>
                                  <a:latin typeface="Cambria Math" panose="02040503050406030204" pitchFamily="18" charset="0"/>
                                </a:rPr>
                              </m:ctrlPr>
                            </m:sSubPr>
                            <m:e>
                              <m:r>
                                <a:rPr lang="en-US" altLang="zh-CN" b="0" i="1" smtClean="0">
                                  <a:solidFill>
                                    <a:schemeClr val="accent2">
                                      <a:lumMod val="50000"/>
                                    </a:schemeClr>
                                  </a:solidFill>
                                  <a:latin typeface="Cambria Math" panose="02040503050406030204" pitchFamily="18" charset="0"/>
                                </a:rPr>
                                <m:t>𝐴</m:t>
                              </m:r>
                            </m:e>
                            <m:sub>
                              <m:r>
                                <a:rPr lang="en-US" altLang="zh-CN" b="0" i="1" smtClean="0">
                                  <a:solidFill>
                                    <a:schemeClr val="accent2">
                                      <a:lumMod val="50000"/>
                                    </a:schemeClr>
                                  </a:solidFill>
                                  <a:latin typeface="Cambria Math" panose="02040503050406030204" pitchFamily="18" charset="0"/>
                                </a:rPr>
                                <m:t>2</m:t>
                              </m:r>
                            </m:sub>
                          </m:sSub>
                        </m:oMath>
                      </m:oMathPara>
                    </a14:m>
                    <a:endParaRPr lang="en-US" altLang="zh-CN" b="0" dirty="0">
                      <a:solidFill>
                        <a:schemeClr val="accent2">
                          <a:lumMod val="50000"/>
                        </a:schemeClr>
                      </a:solidFill>
                    </a:endParaRPr>
                  </a:p>
                </p:txBody>
              </p:sp>
            </mc:Choice>
            <mc:Fallback>
              <p:sp>
                <p:nvSpPr>
                  <p:cNvPr id="41" name="文本框 40"/>
                  <p:cNvSpPr txBox="1">
                    <a:spLocks noRot="1" noChangeAspect="1" noMove="1" noResize="1" noEditPoints="1" noAdjustHandles="1" noChangeArrowheads="1" noChangeShapeType="1" noTextEdit="1"/>
                  </p:cNvSpPr>
                  <p:nvPr/>
                </p:nvSpPr>
                <p:spPr>
                  <a:xfrm>
                    <a:off x="4415768" y="4694805"/>
                    <a:ext cx="454612" cy="276999"/>
                  </a:xfrm>
                  <a:prstGeom prst="rect">
                    <a:avLst/>
                  </a:prstGeom>
                  <a:blipFill rotWithShape="1">
                    <a:blip r:embed="rId9"/>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2" name="文本框 41"/>
                  <p:cNvSpPr txBox="1"/>
                  <p:nvPr/>
                </p:nvSpPr>
                <p:spPr>
                  <a:xfrm>
                    <a:off x="4941454" y="4694805"/>
                    <a:ext cx="449547"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altLang="zh-CN" b="0" i="1" smtClean="0">
                              <a:solidFill>
                                <a:schemeClr val="accent6">
                                  <a:lumMod val="50000"/>
                                </a:schemeClr>
                              </a:solidFill>
                              <a:latin typeface="Cambria Math" panose="02040503050406030204" pitchFamily="18" charset="0"/>
                            </a:rPr>
                            <m:t>𝑣</m:t>
                          </m:r>
                          <m:sSub>
                            <m:sSubPr>
                              <m:ctrlPr>
                                <a:rPr lang="en-US" altLang="zh-CN" b="0" i="1" smtClean="0">
                                  <a:solidFill>
                                    <a:schemeClr val="accent6">
                                      <a:lumMod val="50000"/>
                                    </a:schemeClr>
                                  </a:solidFill>
                                  <a:latin typeface="Cambria Math" panose="02040503050406030204" pitchFamily="18" charset="0"/>
                                </a:rPr>
                              </m:ctrlPr>
                            </m:sSubPr>
                            <m:e>
                              <m:r>
                                <a:rPr lang="en-US" altLang="zh-CN" b="0" i="1" smtClean="0">
                                  <a:solidFill>
                                    <a:schemeClr val="accent6">
                                      <a:lumMod val="50000"/>
                                    </a:schemeClr>
                                  </a:solidFill>
                                  <a:latin typeface="Cambria Math" panose="02040503050406030204" pitchFamily="18" charset="0"/>
                                </a:rPr>
                                <m:t>𝐴</m:t>
                              </m:r>
                            </m:e>
                            <m:sub>
                              <m:r>
                                <a:rPr lang="en-US" altLang="zh-CN" b="0" i="1" smtClean="0">
                                  <a:solidFill>
                                    <a:schemeClr val="accent6">
                                      <a:lumMod val="50000"/>
                                    </a:schemeClr>
                                  </a:solidFill>
                                  <a:latin typeface="Cambria Math" panose="02040503050406030204" pitchFamily="18" charset="0"/>
                                </a:rPr>
                                <m:t>2</m:t>
                              </m:r>
                            </m:sub>
                          </m:sSub>
                        </m:oMath>
                      </m:oMathPara>
                    </a14:m>
                    <a:endParaRPr lang="en-US" altLang="zh-CN" b="0" dirty="0">
                      <a:solidFill>
                        <a:schemeClr val="accent6">
                          <a:lumMod val="50000"/>
                        </a:schemeClr>
                      </a:solidFill>
                    </a:endParaRPr>
                  </a:p>
                </p:txBody>
              </p:sp>
            </mc:Choice>
            <mc:Fallback>
              <p:sp>
                <p:nvSpPr>
                  <p:cNvPr id="42" name="文本框 41"/>
                  <p:cNvSpPr txBox="1">
                    <a:spLocks noRot="1" noChangeAspect="1" noMove="1" noResize="1" noEditPoints="1" noAdjustHandles="1" noChangeArrowheads="1" noChangeShapeType="1" noTextEdit="1"/>
                  </p:cNvSpPr>
                  <p:nvPr/>
                </p:nvSpPr>
                <p:spPr>
                  <a:xfrm>
                    <a:off x="4941454" y="4694805"/>
                    <a:ext cx="449547" cy="276999"/>
                  </a:xfrm>
                  <a:prstGeom prst="rect">
                    <a:avLst/>
                  </a:prstGeom>
                  <a:blipFill rotWithShape="1">
                    <a:blip r:embed="rId10"/>
                  </a:blipFill>
                </p:spPr>
                <p:txBody>
                  <a:bodyPr/>
                  <a:lstStyle/>
                  <a:p>
                    <a:r>
                      <a:rPr lang="zh-CN" altLang="en-US">
                        <a:noFill/>
                      </a:rPr>
                      <a:t> </a:t>
                    </a:r>
                  </a:p>
                </p:txBody>
              </p:sp>
            </mc:Fallback>
          </mc:AlternateContent>
        </p:grpSp>
        <p:grpSp>
          <p:nvGrpSpPr>
            <p:cNvPr id="24" name="组合 23"/>
            <p:cNvGrpSpPr/>
            <p:nvPr/>
          </p:nvGrpSpPr>
          <p:grpSpPr>
            <a:xfrm>
              <a:off x="1735956" y="2796928"/>
              <a:ext cx="1310422" cy="1295122"/>
              <a:chOff x="1096229" y="2796928"/>
              <a:chExt cx="1310422" cy="1295122"/>
            </a:xfrm>
          </p:grpSpPr>
          <p:pic>
            <p:nvPicPr>
              <p:cNvPr id="35" name="图片 34"/>
              <p:cNvPicPr>
                <a:picLocks noChangeAspect="1"/>
              </p:cNvPicPr>
              <p:nvPr/>
            </p:nvPicPr>
            <p:blipFill>
              <a:blip r:embed="rId6"/>
              <a:stretch>
                <a:fillRect/>
              </a:stretch>
            </p:blipFill>
            <p:spPr>
              <a:xfrm>
                <a:off x="1247775" y="3111103"/>
                <a:ext cx="1158876" cy="595313"/>
              </a:xfrm>
              <a:prstGeom prst="rect">
                <a:avLst/>
              </a:prstGeom>
            </p:spPr>
          </p:pic>
          <mc:AlternateContent xmlns:mc="http://schemas.openxmlformats.org/markup-compatibility/2006">
            <mc:Choice xmlns:a14="http://schemas.microsoft.com/office/drawing/2010/main" Requires="a14">
              <p:sp>
                <p:nvSpPr>
                  <p:cNvPr id="36" name="文本框 35"/>
                  <p:cNvSpPr txBox="1"/>
                  <p:nvPr/>
                </p:nvSpPr>
                <p:spPr>
                  <a:xfrm>
                    <a:off x="1713500" y="2796928"/>
                    <a:ext cx="201402"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altLang="zh-CN" b="0" i="1" smtClean="0">
                              <a:solidFill>
                                <a:schemeClr val="accent2">
                                  <a:lumMod val="50000"/>
                                </a:schemeClr>
                              </a:solidFill>
                              <a:latin typeface="Cambria Math" panose="02040503050406030204" pitchFamily="18" charset="0"/>
                            </a:rPr>
                            <m:t>𝑢</m:t>
                          </m:r>
                        </m:oMath>
                      </m:oMathPara>
                    </a14:m>
                    <a:endParaRPr lang="en-US" altLang="zh-CN" b="0" dirty="0">
                      <a:solidFill>
                        <a:schemeClr val="accent2">
                          <a:lumMod val="50000"/>
                        </a:schemeClr>
                      </a:solidFill>
                    </a:endParaRPr>
                  </a:p>
                </p:txBody>
              </p:sp>
            </mc:Choice>
            <mc:Fallback>
              <p:sp>
                <p:nvSpPr>
                  <p:cNvPr id="36" name="文本框 35"/>
                  <p:cNvSpPr txBox="1">
                    <a:spLocks noRot="1" noChangeAspect="1" noMove="1" noResize="1" noEditPoints="1" noAdjustHandles="1" noChangeArrowheads="1" noChangeShapeType="1" noTextEdit="1"/>
                  </p:cNvSpPr>
                  <p:nvPr/>
                </p:nvSpPr>
                <p:spPr>
                  <a:xfrm>
                    <a:off x="1713500" y="2796928"/>
                    <a:ext cx="201402" cy="276999"/>
                  </a:xfrm>
                  <a:prstGeom prst="rect">
                    <a:avLst/>
                  </a:prstGeom>
                  <a:blipFill rotWithShape="1">
                    <a:blip r:embed="rId11"/>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7" name="文本框 36"/>
                  <p:cNvSpPr txBox="1"/>
                  <p:nvPr/>
                </p:nvSpPr>
                <p:spPr>
                  <a:xfrm>
                    <a:off x="2152619" y="2796928"/>
                    <a:ext cx="194284"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altLang="zh-CN" b="0" i="1" smtClean="0">
                              <a:solidFill>
                                <a:schemeClr val="accent6">
                                  <a:lumMod val="50000"/>
                                </a:schemeClr>
                              </a:solidFill>
                              <a:latin typeface="Cambria Math" panose="02040503050406030204" pitchFamily="18" charset="0"/>
                            </a:rPr>
                            <m:t>𝑣</m:t>
                          </m:r>
                        </m:oMath>
                      </m:oMathPara>
                    </a14:m>
                    <a:endParaRPr lang="en-US" altLang="zh-CN" b="0" dirty="0">
                      <a:solidFill>
                        <a:schemeClr val="accent6">
                          <a:lumMod val="50000"/>
                        </a:schemeClr>
                      </a:solidFill>
                    </a:endParaRPr>
                  </a:p>
                </p:txBody>
              </p:sp>
            </mc:Choice>
            <mc:Fallback>
              <p:sp>
                <p:nvSpPr>
                  <p:cNvPr id="37" name="文本框 36"/>
                  <p:cNvSpPr txBox="1">
                    <a:spLocks noRot="1" noChangeAspect="1" noMove="1" noResize="1" noEditPoints="1" noAdjustHandles="1" noChangeArrowheads="1" noChangeShapeType="1" noTextEdit="1"/>
                  </p:cNvSpPr>
                  <p:nvPr/>
                </p:nvSpPr>
                <p:spPr>
                  <a:xfrm>
                    <a:off x="2152619" y="2796928"/>
                    <a:ext cx="194284" cy="276999"/>
                  </a:xfrm>
                  <a:prstGeom prst="rect">
                    <a:avLst/>
                  </a:prstGeom>
                  <a:blipFill rotWithShape="1">
                    <a:blip r:embed="rId12"/>
                  </a:blipFill>
                </p:spPr>
                <p:txBody>
                  <a:bodyPr/>
                  <a:lstStyle/>
                  <a:p>
                    <a:r>
                      <a:rPr lang="zh-CN" altLang="en-US">
                        <a:noFill/>
                      </a:rPr>
                      <a:t> </a:t>
                    </a:r>
                  </a:p>
                </p:txBody>
              </p:sp>
            </mc:Fallback>
          </mc:AlternateContent>
          <p:sp>
            <p:nvSpPr>
              <p:cNvPr id="38" name="文本框 37"/>
              <p:cNvSpPr txBox="1"/>
              <p:nvPr/>
            </p:nvSpPr>
            <p:spPr>
              <a:xfrm>
                <a:off x="1096229" y="3722718"/>
                <a:ext cx="646331" cy="369332"/>
              </a:xfrm>
              <a:prstGeom prst="rect">
                <a:avLst/>
              </a:prstGeom>
              <a:noFill/>
            </p:spPr>
            <p:txBody>
              <a:bodyPr wrap="none" rtlCol="0">
                <a:spAutoFit/>
              </a:bodyPr>
              <a:lstStyle/>
              <a:p>
                <a:r>
                  <a:rPr lang="zh-CN" altLang="en-US" dirty="0">
                    <a:solidFill>
                      <a:schemeClr val="accent2">
                        <a:lumMod val="50000"/>
                      </a:schemeClr>
                    </a:solidFill>
                    <a:latin typeface="微软雅黑" charset="-122"/>
                    <a:ea typeface="微软雅黑" charset="-122"/>
                    <a:cs typeface="Times New Roman" panose="02020503050405090304" pitchFamily="18" charset="0"/>
                  </a:rPr>
                  <a:t>实部</a:t>
                </a:r>
                <a:endParaRPr lang="en-US" altLang="zh-CN" dirty="0">
                  <a:solidFill>
                    <a:schemeClr val="accent2">
                      <a:lumMod val="50000"/>
                    </a:schemeClr>
                  </a:solidFill>
                  <a:latin typeface="微软雅黑" charset="-122"/>
                  <a:ea typeface="微软雅黑" charset="-122"/>
                  <a:cs typeface="Times New Roman" panose="02020503050405090304" pitchFamily="18" charset="0"/>
                </a:endParaRPr>
              </a:p>
            </p:txBody>
          </p:sp>
          <p:sp>
            <p:nvSpPr>
              <p:cNvPr id="39" name="文本框 38"/>
              <p:cNvSpPr txBox="1"/>
              <p:nvPr/>
            </p:nvSpPr>
            <p:spPr>
              <a:xfrm>
                <a:off x="1623057" y="3722718"/>
                <a:ext cx="646331" cy="369332"/>
              </a:xfrm>
              <a:prstGeom prst="rect">
                <a:avLst/>
              </a:prstGeom>
              <a:noFill/>
            </p:spPr>
            <p:txBody>
              <a:bodyPr wrap="none" rtlCol="0">
                <a:spAutoFit/>
              </a:bodyPr>
              <a:lstStyle/>
              <a:p>
                <a:r>
                  <a:rPr lang="zh-CN" altLang="en-US" dirty="0">
                    <a:solidFill>
                      <a:schemeClr val="accent6">
                        <a:lumMod val="50000"/>
                      </a:schemeClr>
                    </a:solidFill>
                    <a:latin typeface="微软雅黑" charset="-122"/>
                    <a:ea typeface="微软雅黑" charset="-122"/>
                    <a:cs typeface="Times New Roman" panose="02020503050405090304" pitchFamily="18" charset="0"/>
                  </a:rPr>
                  <a:t>虚部</a:t>
                </a:r>
                <a:endParaRPr lang="en-US" altLang="zh-CN" dirty="0">
                  <a:solidFill>
                    <a:schemeClr val="accent6">
                      <a:lumMod val="50000"/>
                    </a:schemeClr>
                  </a:solidFill>
                  <a:latin typeface="微软雅黑" charset="-122"/>
                  <a:ea typeface="微软雅黑" charset="-122"/>
                  <a:cs typeface="Times New Roman" panose="02020503050405090304" pitchFamily="18" charset="0"/>
                </a:endParaRPr>
              </a:p>
            </p:txBody>
          </p:sp>
        </p:grpSp>
        <p:grpSp>
          <p:nvGrpSpPr>
            <p:cNvPr id="25" name="组合 24"/>
            <p:cNvGrpSpPr/>
            <p:nvPr/>
          </p:nvGrpSpPr>
          <p:grpSpPr>
            <a:xfrm>
              <a:off x="6603997" y="4082118"/>
              <a:ext cx="1284056" cy="889686"/>
              <a:chOff x="6603997" y="4082118"/>
              <a:chExt cx="1284056" cy="889686"/>
            </a:xfrm>
          </p:grpSpPr>
          <p:pic>
            <p:nvPicPr>
              <p:cNvPr id="32" name="图片 31"/>
              <p:cNvPicPr>
                <a:picLocks noChangeAspect="1"/>
              </p:cNvPicPr>
              <p:nvPr/>
            </p:nvPicPr>
            <p:blipFill>
              <a:blip r:embed="rId13"/>
              <a:stretch>
                <a:fillRect/>
              </a:stretch>
            </p:blipFill>
            <p:spPr>
              <a:xfrm>
                <a:off x="6728853" y="4082118"/>
                <a:ext cx="1159200" cy="594000"/>
              </a:xfrm>
              <a:prstGeom prst="rect">
                <a:avLst/>
              </a:prstGeom>
            </p:spPr>
          </p:pic>
          <mc:AlternateContent xmlns:mc="http://schemas.openxmlformats.org/markup-compatibility/2006">
            <mc:Choice xmlns:a14="http://schemas.microsoft.com/office/drawing/2010/main" Requires="a14">
              <p:sp>
                <p:nvSpPr>
                  <p:cNvPr id="33" name="文本框 32"/>
                  <p:cNvSpPr txBox="1"/>
                  <p:nvPr/>
                </p:nvSpPr>
                <p:spPr>
                  <a:xfrm>
                    <a:off x="6603997" y="4694805"/>
                    <a:ext cx="622671"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altLang="zh-CN" b="0" i="1" smtClean="0">
                              <a:solidFill>
                                <a:schemeClr val="accent6">
                                  <a:lumMod val="50000"/>
                                </a:schemeClr>
                              </a:solidFill>
                              <a:latin typeface="Cambria Math" panose="02040503050406030204" pitchFamily="18" charset="0"/>
                            </a:rPr>
                            <m:t>−</m:t>
                          </m:r>
                          <m:r>
                            <a:rPr lang="en-US" altLang="zh-CN" b="0" i="1" smtClean="0">
                              <a:solidFill>
                                <a:schemeClr val="accent6">
                                  <a:lumMod val="50000"/>
                                </a:schemeClr>
                              </a:solidFill>
                              <a:latin typeface="Cambria Math" panose="02040503050406030204" pitchFamily="18" charset="0"/>
                            </a:rPr>
                            <m:t>𝑣</m:t>
                          </m:r>
                          <m:sSub>
                            <m:sSubPr>
                              <m:ctrlPr>
                                <a:rPr lang="en-US" altLang="zh-CN" b="0" i="1" smtClean="0">
                                  <a:solidFill>
                                    <a:schemeClr val="accent6">
                                      <a:lumMod val="50000"/>
                                    </a:schemeClr>
                                  </a:solidFill>
                                  <a:latin typeface="Cambria Math" panose="02040503050406030204" pitchFamily="18" charset="0"/>
                                </a:rPr>
                              </m:ctrlPr>
                            </m:sSubPr>
                            <m:e>
                              <m:r>
                                <a:rPr lang="en-US" altLang="zh-CN" b="0" i="1" smtClean="0">
                                  <a:solidFill>
                                    <a:schemeClr val="accent6">
                                      <a:lumMod val="50000"/>
                                    </a:schemeClr>
                                  </a:solidFill>
                                  <a:latin typeface="Cambria Math" panose="02040503050406030204" pitchFamily="18" charset="0"/>
                                </a:rPr>
                                <m:t>𝐴</m:t>
                              </m:r>
                            </m:e>
                            <m:sub>
                              <m:r>
                                <a:rPr lang="en-US" altLang="zh-CN" b="0" i="1" smtClean="0">
                                  <a:solidFill>
                                    <a:schemeClr val="accent6">
                                      <a:lumMod val="50000"/>
                                    </a:schemeClr>
                                  </a:solidFill>
                                  <a:latin typeface="Cambria Math" panose="02040503050406030204" pitchFamily="18" charset="0"/>
                                </a:rPr>
                                <m:t>2</m:t>
                              </m:r>
                            </m:sub>
                          </m:sSub>
                        </m:oMath>
                      </m:oMathPara>
                    </a14:m>
                    <a:endParaRPr lang="en-US" altLang="zh-CN" b="0" dirty="0">
                      <a:solidFill>
                        <a:schemeClr val="accent6">
                          <a:lumMod val="50000"/>
                        </a:schemeClr>
                      </a:solidFill>
                    </a:endParaRPr>
                  </a:p>
                </p:txBody>
              </p:sp>
            </mc:Choice>
            <mc:Fallback>
              <p:sp>
                <p:nvSpPr>
                  <p:cNvPr id="33" name="文本框 32"/>
                  <p:cNvSpPr txBox="1">
                    <a:spLocks noRot="1" noChangeAspect="1" noMove="1" noResize="1" noEditPoints="1" noAdjustHandles="1" noChangeArrowheads="1" noChangeShapeType="1" noTextEdit="1"/>
                  </p:cNvSpPr>
                  <p:nvPr/>
                </p:nvSpPr>
                <p:spPr>
                  <a:xfrm>
                    <a:off x="6603997" y="4694805"/>
                    <a:ext cx="622671" cy="276999"/>
                  </a:xfrm>
                  <a:prstGeom prst="rect">
                    <a:avLst/>
                  </a:prstGeom>
                  <a:blipFill rotWithShape="1">
                    <a:blip r:embed="rId14"/>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4" name="文本框 33"/>
                  <p:cNvSpPr txBox="1"/>
                  <p:nvPr/>
                </p:nvSpPr>
                <p:spPr>
                  <a:xfrm>
                    <a:off x="7252525" y="4694805"/>
                    <a:ext cx="454612"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altLang="zh-CN" b="0" i="1" smtClean="0">
                              <a:solidFill>
                                <a:schemeClr val="accent2">
                                  <a:lumMod val="50000"/>
                                </a:schemeClr>
                              </a:solidFill>
                              <a:latin typeface="Cambria Math" panose="02040503050406030204" pitchFamily="18" charset="0"/>
                            </a:rPr>
                            <m:t>𝑢</m:t>
                          </m:r>
                          <m:sSub>
                            <m:sSubPr>
                              <m:ctrlPr>
                                <a:rPr lang="en-US" altLang="zh-CN" b="0" i="1" smtClean="0">
                                  <a:solidFill>
                                    <a:schemeClr val="accent2">
                                      <a:lumMod val="50000"/>
                                    </a:schemeClr>
                                  </a:solidFill>
                                  <a:latin typeface="Cambria Math" panose="02040503050406030204" pitchFamily="18" charset="0"/>
                                </a:rPr>
                              </m:ctrlPr>
                            </m:sSubPr>
                            <m:e>
                              <m:r>
                                <a:rPr lang="en-US" altLang="zh-CN" b="0" i="1" smtClean="0">
                                  <a:solidFill>
                                    <a:schemeClr val="accent2">
                                      <a:lumMod val="50000"/>
                                    </a:schemeClr>
                                  </a:solidFill>
                                  <a:latin typeface="Cambria Math" panose="02040503050406030204" pitchFamily="18" charset="0"/>
                                </a:rPr>
                                <m:t>𝐴</m:t>
                              </m:r>
                            </m:e>
                            <m:sub>
                              <m:r>
                                <a:rPr lang="en-US" altLang="zh-CN" b="0" i="1" smtClean="0">
                                  <a:solidFill>
                                    <a:schemeClr val="accent2">
                                      <a:lumMod val="50000"/>
                                    </a:schemeClr>
                                  </a:solidFill>
                                  <a:latin typeface="Cambria Math" panose="02040503050406030204" pitchFamily="18" charset="0"/>
                                </a:rPr>
                                <m:t>2</m:t>
                              </m:r>
                            </m:sub>
                          </m:sSub>
                        </m:oMath>
                      </m:oMathPara>
                    </a14:m>
                    <a:endParaRPr lang="en-US" altLang="zh-CN" b="0" dirty="0">
                      <a:solidFill>
                        <a:schemeClr val="accent2">
                          <a:lumMod val="50000"/>
                        </a:schemeClr>
                      </a:solidFill>
                    </a:endParaRPr>
                  </a:p>
                </p:txBody>
              </p:sp>
            </mc:Choice>
            <mc:Fallback>
              <p:sp>
                <p:nvSpPr>
                  <p:cNvPr id="34" name="文本框 33"/>
                  <p:cNvSpPr txBox="1">
                    <a:spLocks noRot="1" noChangeAspect="1" noMove="1" noResize="1" noEditPoints="1" noAdjustHandles="1" noChangeArrowheads="1" noChangeShapeType="1" noTextEdit="1"/>
                  </p:cNvSpPr>
                  <p:nvPr/>
                </p:nvSpPr>
                <p:spPr>
                  <a:xfrm>
                    <a:off x="7252525" y="4694805"/>
                    <a:ext cx="454612" cy="276999"/>
                  </a:xfrm>
                  <a:prstGeom prst="rect">
                    <a:avLst/>
                  </a:prstGeom>
                  <a:blipFill rotWithShape="1">
                    <a:blip r:embed="rId9"/>
                  </a:blipFill>
                </p:spPr>
                <p:txBody>
                  <a:bodyPr/>
                  <a:lstStyle/>
                  <a:p>
                    <a:r>
                      <a:rPr lang="zh-CN" altLang="en-US">
                        <a:noFill/>
                      </a:rPr>
                      <a:t> </a:t>
                    </a:r>
                  </a:p>
                </p:txBody>
              </p:sp>
            </mc:Fallback>
          </mc:AlternateContent>
        </p:grpSp>
        <p:grpSp>
          <p:nvGrpSpPr>
            <p:cNvPr id="26" name="组合 25"/>
            <p:cNvGrpSpPr/>
            <p:nvPr/>
          </p:nvGrpSpPr>
          <p:grpSpPr>
            <a:xfrm>
              <a:off x="8009828" y="2796928"/>
              <a:ext cx="2446503" cy="1490513"/>
              <a:chOff x="8445439" y="2796928"/>
              <a:chExt cx="2446503" cy="1490513"/>
            </a:xfrm>
          </p:grpSpPr>
          <p:pic>
            <p:nvPicPr>
              <p:cNvPr id="27" name="图片 26"/>
              <p:cNvPicPr>
                <a:picLocks noChangeAspect="1"/>
              </p:cNvPicPr>
              <p:nvPr/>
            </p:nvPicPr>
            <p:blipFill>
              <a:blip r:embed="rId6"/>
              <a:stretch>
                <a:fillRect/>
              </a:stretch>
            </p:blipFill>
            <p:spPr>
              <a:xfrm>
                <a:off x="9090182" y="3111103"/>
                <a:ext cx="1158876" cy="595313"/>
              </a:xfrm>
              <a:prstGeom prst="rect">
                <a:avLst/>
              </a:prstGeom>
            </p:spPr>
          </p:pic>
          <mc:AlternateContent xmlns:mc="http://schemas.openxmlformats.org/markup-compatibility/2006">
            <mc:Choice xmlns:a14="http://schemas.microsoft.com/office/drawing/2010/main" Requires="a14">
              <p:sp>
                <p:nvSpPr>
                  <p:cNvPr id="28" name="文本框 27"/>
                  <p:cNvSpPr txBox="1"/>
                  <p:nvPr/>
                </p:nvSpPr>
                <p:spPr>
                  <a:xfrm>
                    <a:off x="8450633" y="3727073"/>
                    <a:ext cx="2441309"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p>
                            <m:sSupPr>
                              <m:ctrlPr>
                                <a:rPr lang="en-US" altLang="zh-CN" b="0" i="1" smtClean="0">
                                  <a:solidFill>
                                    <a:schemeClr val="accent6">
                                      <a:lumMod val="50000"/>
                                    </a:schemeClr>
                                  </a:solidFill>
                                  <a:latin typeface="Cambria Math" panose="02040503050406030204" pitchFamily="18" charset="0"/>
                                </a:rPr>
                              </m:ctrlPr>
                            </m:sSupPr>
                            <m:e>
                              <m:r>
                                <a:rPr lang="en-US" altLang="zh-CN" b="0" i="1" smtClean="0">
                                  <a:solidFill>
                                    <a:schemeClr val="accent6">
                                      <a:lumMod val="50000"/>
                                    </a:schemeClr>
                                  </a:solidFill>
                                  <a:latin typeface="Cambria Math" panose="02040503050406030204" pitchFamily="18" charset="0"/>
                                </a:rPr>
                                <m:t>𝑢</m:t>
                              </m:r>
                            </m:e>
                            <m:sup>
                              <m:r>
                                <a:rPr lang="en-US" altLang="zh-CN" b="0" i="1" smtClean="0">
                                  <a:solidFill>
                                    <a:schemeClr val="accent6">
                                      <a:lumMod val="50000"/>
                                    </a:schemeClr>
                                  </a:solidFill>
                                  <a:latin typeface="Cambria Math" panose="02040503050406030204" pitchFamily="18" charset="0"/>
                                </a:rPr>
                                <m:t>′</m:t>
                              </m:r>
                            </m:sup>
                          </m:sSup>
                          <m:r>
                            <a:rPr lang="en-US" altLang="zh-CN" b="0" i="1" smtClean="0">
                              <a:solidFill>
                                <a:schemeClr val="accent6">
                                  <a:lumMod val="50000"/>
                                </a:schemeClr>
                              </a:solidFill>
                              <a:latin typeface="Cambria Math" panose="02040503050406030204" pitchFamily="18" charset="0"/>
                            </a:rPr>
                            <m:t>=</m:t>
                          </m:r>
                          <m:r>
                            <a:rPr lang="en-US" altLang="zh-CN" b="0" i="1" smtClean="0">
                              <a:solidFill>
                                <a:schemeClr val="accent6">
                                  <a:lumMod val="50000"/>
                                </a:schemeClr>
                              </a:solidFill>
                              <a:latin typeface="Cambria Math" panose="02040503050406030204" pitchFamily="18" charset="0"/>
                            </a:rPr>
                            <m:t>𝑅𝑒𝐿𝑈</m:t>
                          </m:r>
                          <m:r>
                            <a:rPr lang="en-US" altLang="zh-CN" b="0" i="1" smtClean="0">
                              <a:solidFill>
                                <a:schemeClr val="accent6">
                                  <a:lumMod val="50000"/>
                                </a:schemeClr>
                              </a:solidFill>
                              <a:latin typeface="Cambria Math" panose="02040503050406030204" pitchFamily="18" charset="0"/>
                            </a:rPr>
                            <m:t>(</m:t>
                          </m:r>
                          <m:r>
                            <a:rPr lang="en-US" altLang="zh-CN" b="0" i="1" smtClean="0">
                              <a:solidFill>
                                <a:schemeClr val="accent6">
                                  <a:lumMod val="50000"/>
                                </a:schemeClr>
                              </a:solidFill>
                              <a:latin typeface="Cambria Math" panose="02040503050406030204" pitchFamily="18" charset="0"/>
                            </a:rPr>
                            <m:t>𝑅</m:t>
                          </m:r>
                          <m:r>
                            <m:rPr>
                              <m:sty m:val="p"/>
                            </m:rPr>
                            <a:rPr lang="en-US" altLang="zh-CN" i="1">
                              <a:solidFill>
                                <a:schemeClr val="accent6">
                                  <a:lumMod val="50000"/>
                                </a:schemeClr>
                              </a:solidFill>
                              <a:latin typeface="Cambria Math" panose="02040503050406030204" pitchFamily="18" charset="0"/>
                            </a:rPr>
                            <m:t>e</m:t>
                          </m:r>
                          <m:r>
                            <a:rPr lang="en-US" altLang="zh-CN" b="0" i="1" smtClean="0">
                              <a:solidFill>
                                <a:schemeClr val="accent6">
                                  <a:lumMod val="50000"/>
                                </a:schemeClr>
                              </a:solidFill>
                              <a:latin typeface="Cambria Math" panose="02040503050406030204" pitchFamily="18" charset="0"/>
                            </a:rPr>
                            <m:t>(</m:t>
                          </m:r>
                          <m:r>
                            <a:rPr lang="en-US" altLang="zh-CN" b="0" i="1" smtClean="0">
                              <a:solidFill>
                                <a:schemeClr val="accent6">
                                  <a:lumMod val="50000"/>
                                </a:schemeClr>
                              </a:solidFill>
                              <a:latin typeface="Cambria Math" panose="02040503050406030204" pitchFamily="18" charset="0"/>
                            </a:rPr>
                            <m:t>𝑥𝐴</m:t>
                          </m:r>
                          <m:r>
                            <a:rPr lang="en-US" altLang="zh-CN" b="0" i="1" smtClean="0">
                              <a:solidFill>
                                <a:schemeClr val="accent6">
                                  <a:lumMod val="50000"/>
                                </a:schemeClr>
                              </a:solidFill>
                              <a:latin typeface="Cambria Math" panose="02040503050406030204" pitchFamily="18" charset="0"/>
                            </a:rPr>
                            <m:t>+</m:t>
                          </m:r>
                          <m:r>
                            <a:rPr lang="en-US" altLang="zh-CN" b="0" i="1" smtClean="0">
                              <a:solidFill>
                                <a:schemeClr val="accent6">
                                  <a:lumMod val="50000"/>
                                </a:schemeClr>
                              </a:solidFill>
                              <a:latin typeface="Cambria Math" panose="02040503050406030204" pitchFamily="18" charset="0"/>
                            </a:rPr>
                            <m:t>𝑏</m:t>
                          </m:r>
                          <m:r>
                            <a:rPr lang="en-US" altLang="zh-CN" b="0" i="1" smtClean="0">
                              <a:solidFill>
                                <a:schemeClr val="accent6">
                                  <a:lumMod val="50000"/>
                                </a:schemeClr>
                              </a:solidFill>
                              <a:latin typeface="Cambria Math" panose="02040503050406030204" pitchFamily="18" charset="0"/>
                            </a:rPr>
                            <m:t>))</m:t>
                          </m:r>
                        </m:oMath>
                      </m:oMathPara>
                    </a14:m>
                    <a:endParaRPr lang="zh-CN" altLang="en-US" dirty="0">
                      <a:solidFill>
                        <a:schemeClr val="accent6">
                          <a:lumMod val="50000"/>
                        </a:schemeClr>
                      </a:solidFill>
                    </a:endParaRPr>
                  </a:p>
                </p:txBody>
              </p:sp>
            </mc:Choice>
            <mc:Fallback>
              <p:sp>
                <p:nvSpPr>
                  <p:cNvPr id="28" name="文本框 27"/>
                  <p:cNvSpPr txBox="1">
                    <a:spLocks noRot="1" noChangeAspect="1" noMove="1" noResize="1" noEditPoints="1" noAdjustHandles="1" noChangeArrowheads="1" noChangeShapeType="1" noTextEdit="1"/>
                  </p:cNvSpPr>
                  <p:nvPr/>
                </p:nvSpPr>
                <p:spPr>
                  <a:xfrm>
                    <a:off x="8450633" y="3727073"/>
                    <a:ext cx="2441309" cy="276999"/>
                  </a:xfrm>
                  <a:prstGeom prst="rect">
                    <a:avLst/>
                  </a:prstGeom>
                  <a:blipFill rotWithShape="1">
                    <a:blip r:embed="rId15"/>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9" name="文本框 28"/>
                  <p:cNvSpPr txBox="1"/>
                  <p:nvPr/>
                </p:nvSpPr>
                <p:spPr>
                  <a:xfrm>
                    <a:off x="8445439" y="4010442"/>
                    <a:ext cx="2371162"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p>
                            <m:sSupPr>
                              <m:ctrlPr>
                                <a:rPr lang="en-US" altLang="zh-CN" b="0" i="1" smtClean="0">
                                  <a:solidFill>
                                    <a:schemeClr val="accent2">
                                      <a:lumMod val="50000"/>
                                    </a:schemeClr>
                                  </a:solidFill>
                                  <a:latin typeface="Cambria Math" panose="02040503050406030204" pitchFamily="18" charset="0"/>
                                </a:rPr>
                              </m:ctrlPr>
                            </m:sSupPr>
                            <m:e>
                              <m:r>
                                <a:rPr lang="en-US" altLang="zh-CN" b="0" i="1" smtClean="0">
                                  <a:solidFill>
                                    <a:schemeClr val="accent2">
                                      <a:lumMod val="50000"/>
                                    </a:schemeClr>
                                  </a:solidFill>
                                  <a:latin typeface="Cambria Math" panose="02040503050406030204" pitchFamily="18" charset="0"/>
                                </a:rPr>
                                <m:t>𝑣</m:t>
                              </m:r>
                            </m:e>
                            <m:sup>
                              <m:r>
                                <a:rPr lang="en-US" altLang="zh-CN" b="0" i="1" smtClean="0">
                                  <a:solidFill>
                                    <a:schemeClr val="accent2">
                                      <a:lumMod val="50000"/>
                                    </a:schemeClr>
                                  </a:solidFill>
                                  <a:latin typeface="Cambria Math" panose="02040503050406030204" pitchFamily="18" charset="0"/>
                                </a:rPr>
                                <m:t>′</m:t>
                              </m:r>
                            </m:sup>
                          </m:sSup>
                          <m:r>
                            <a:rPr lang="en-US" altLang="zh-CN" b="0" i="1" smtClean="0">
                              <a:solidFill>
                                <a:schemeClr val="accent2">
                                  <a:lumMod val="50000"/>
                                </a:schemeClr>
                              </a:solidFill>
                              <a:latin typeface="Cambria Math" panose="02040503050406030204" pitchFamily="18" charset="0"/>
                            </a:rPr>
                            <m:t>=</m:t>
                          </m:r>
                          <m:r>
                            <a:rPr lang="en-US" altLang="zh-CN" b="0" i="1" smtClean="0">
                              <a:solidFill>
                                <a:schemeClr val="accent2">
                                  <a:lumMod val="50000"/>
                                </a:schemeClr>
                              </a:solidFill>
                              <a:latin typeface="Cambria Math" panose="02040503050406030204" pitchFamily="18" charset="0"/>
                            </a:rPr>
                            <m:t>𝑅𝑒𝐿𝑈</m:t>
                          </m:r>
                          <m:r>
                            <a:rPr lang="en-US" altLang="zh-CN" b="0" i="1" smtClean="0">
                              <a:solidFill>
                                <a:schemeClr val="accent2">
                                  <a:lumMod val="50000"/>
                                </a:schemeClr>
                              </a:solidFill>
                              <a:latin typeface="Cambria Math" panose="02040503050406030204" pitchFamily="18" charset="0"/>
                            </a:rPr>
                            <m:t>(</m:t>
                          </m:r>
                          <m:r>
                            <a:rPr lang="en-US" altLang="zh-CN" b="0" i="1" smtClean="0">
                              <a:solidFill>
                                <a:schemeClr val="accent2">
                                  <a:lumMod val="50000"/>
                                </a:schemeClr>
                              </a:solidFill>
                              <a:latin typeface="Cambria Math" panose="02040503050406030204" pitchFamily="18" charset="0"/>
                            </a:rPr>
                            <m:t>𝐼𝑚</m:t>
                          </m:r>
                          <m:r>
                            <a:rPr lang="en-US" altLang="zh-CN" b="0" i="1" smtClean="0">
                              <a:solidFill>
                                <a:schemeClr val="accent2">
                                  <a:lumMod val="50000"/>
                                </a:schemeClr>
                              </a:solidFill>
                              <a:latin typeface="Cambria Math" panose="02040503050406030204" pitchFamily="18" charset="0"/>
                            </a:rPr>
                            <m:t>(</m:t>
                          </m:r>
                          <m:r>
                            <a:rPr lang="en-US" altLang="zh-CN" b="0" i="1" smtClean="0">
                              <a:solidFill>
                                <a:schemeClr val="accent2">
                                  <a:lumMod val="50000"/>
                                </a:schemeClr>
                              </a:solidFill>
                              <a:latin typeface="Cambria Math" panose="02040503050406030204" pitchFamily="18" charset="0"/>
                            </a:rPr>
                            <m:t>𝑥𝐴</m:t>
                          </m:r>
                          <m:r>
                            <a:rPr lang="en-US" altLang="zh-CN" b="0" i="1" smtClean="0">
                              <a:solidFill>
                                <a:schemeClr val="accent2">
                                  <a:lumMod val="50000"/>
                                </a:schemeClr>
                              </a:solidFill>
                              <a:latin typeface="Cambria Math" panose="02040503050406030204" pitchFamily="18" charset="0"/>
                            </a:rPr>
                            <m:t>+</m:t>
                          </m:r>
                          <m:r>
                            <a:rPr lang="en-US" altLang="zh-CN" b="0" i="1" smtClean="0">
                              <a:solidFill>
                                <a:schemeClr val="accent2">
                                  <a:lumMod val="50000"/>
                                </a:schemeClr>
                              </a:solidFill>
                              <a:latin typeface="Cambria Math" panose="02040503050406030204" pitchFamily="18" charset="0"/>
                            </a:rPr>
                            <m:t>𝑏</m:t>
                          </m:r>
                          <m:r>
                            <a:rPr lang="en-US" altLang="zh-CN" b="0" i="1" smtClean="0">
                              <a:solidFill>
                                <a:schemeClr val="accent2">
                                  <a:lumMod val="50000"/>
                                </a:schemeClr>
                              </a:solidFill>
                              <a:latin typeface="Cambria Math" panose="02040503050406030204" pitchFamily="18" charset="0"/>
                            </a:rPr>
                            <m:t>)</m:t>
                          </m:r>
                        </m:oMath>
                      </m:oMathPara>
                    </a14:m>
                    <a:endParaRPr lang="zh-CN" altLang="en-US" dirty="0">
                      <a:solidFill>
                        <a:schemeClr val="accent2">
                          <a:lumMod val="50000"/>
                        </a:schemeClr>
                      </a:solidFill>
                    </a:endParaRPr>
                  </a:p>
                </p:txBody>
              </p:sp>
            </mc:Choice>
            <mc:Fallback>
              <p:sp>
                <p:nvSpPr>
                  <p:cNvPr id="29" name="文本框 28"/>
                  <p:cNvSpPr txBox="1">
                    <a:spLocks noRot="1" noChangeAspect="1" noMove="1" noResize="1" noEditPoints="1" noAdjustHandles="1" noChangeArrowheads="1" noChangeShapeType="1" noTextEdit="1"/>
                  </p:cNvSpPr>
                  <p:nvPr/>
                </p:nvSpPr>
                <p:spPr>
                  <a:xfrm>
                    <a:off x="8445439" y="4010442"/>
                    <a:ext cx="2371162" cy="276999"/>
                  </a:xfrm>
                  <a:prstGeom prst="rect">
                    <a:avLst/>
                  </a:prstGeom>
                  <a:blipFill rotWithShape="1">
                    <a:blip r:embed="rId16"/>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0" name="文本框 29"/>
                  <p:cNvSpPr txBox="1"/>
                  <p:nvPr/>
                </p:nvSpPr>
                <p:spPr>
                  <a:xfrm>
                    <a:off x="9518237" y="2796928"/>
                    <a:ext cx="270267"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p>
                            <m:sSupPr>
                              <m:ctrlPr>
                                <a:rPr lang="en-US" altLang="zh-CN" b="0" i="1" smtClean="0">
                                  <a:solidFill>
                                    <a:schemeClr val="accent2">
                                      <a:lumMod val="50000"/>
                                    </a:schemeClr>
                                  </a:solidFill>
                                  <a:latin typeface="Cambria Math" panose="02040503050406030204" pitchFamily="18" charset="0"/>
                                </a:rPr>
                              </m:ctrlPr>
                            </m:sSupPr>
                            <m:e>
                              <m:r>
                                <a:rPr lang="en-US" altLang="zh-CN" b="0" i="1" smtClean="0">
                                  <a:solidFill>
                                    <a:schemeClr val="accent2">
                                      <a:lumMod val="50000"/>
                                    </a:schemeClr>
                                  </a:solidFill>
                                  <a:latin typeface="Cambria Math" panose="02040503050406030204" pitchFamily="18" charset="0"/>
                                </a:rPr>
                                <m:t>𝑢</m:t>
                              </m:r>
                            </m:e>
                            <m:sup>
                              <m:r>
                                <a:rPr lang="en-US" altLang="zh-CN" b="0" i="1" smtClean="0">
                                  <a:solidFill>
                                    <a:schemeClr val="accent2">
                                      <a:lumMod val="50000"/>
                                    </a:schemeClr>
                                  </a:solidFill>
                                  <a:latin typeface="Cambria Math" panose="02040503050406030204" pitchFamily="18" charset="0"/>
                                </a:rPr>
                                <m:t>′</m:t>
                              </m:r>
                            </m:sup>
                          </m:sSup>
                        </m:oMath>
                      </m:oMathPara>
                    </a14:m>
                    <a:endParaRPr lang="en-US" altLang="zh-CN" b="0" dirty="0">
                      <a:solidFill>
                        <a:schemeClr val="accent2">
                          <a:lumMod val="50000"/>
                        </a:schemeClr>
                      </a:solidFill>
                    </a:endParaRPr>
                  </a:p>
                </p:txBody>
              </p:sp>
            </mc:Choice>
            <mc:Fallback>
              <p:sp>
                <p:nvSpPr>
                  <p:cNvPr id="30" name="文本框 29"/>
                  <p:cNvSpPr txBox="1">
                    <a:spLocks noRot="1" noChangeAspect="1" noMove="1" noResize="1" noEditPoints="1" noAdjustHandles="1" noChangeArrowheads="1" noChangeShapeType="1" noTextEdit="1"/>
                  </p:cNvSpPr>
                  <p:nvPr/>
                </p:nvSpPr>
                <p:spPr>
                  <a:xfrm>
                    <a:off x="9518237" y="2796928"/>
                    <a:ext cx="270267" cy="276999"/>
                  </a:xfrm>
                  <a:prstGeom prst="rect">
                    <a:avLst/>
                  </a:prstGeom>
                  <a:blipFill rotWithShape="1">
                    <a:blip r:embed="rId17"/>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1" name="文本框 30"/>
                  <p:cNvSpPr txBox="1"/>
                  <p:nvPr/>
                </p:nvSpPr>
                <p:spPr>
                  <a:xfrm>
                    <a:off x="9957356" y="2796928"/>
                    <a:ext cx="269881"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p>
                            <m:sSupPr>
                              <m:ctrlPr>
                                <a:rPr lang="en-US" altLang="zh-CN" b="0" i="1" smtClean="0">
                                  <a:solidFill>
                                    <a:schemeClr val="accent6">
                                      <a:lumMod val="50000"/>
                                    </a:schemeClr>
                                  </a:solidFill>
                                  <a:latin typeface="Cambria Math" panose="02040503050406030204" pitchFamily="18" charset="0"/>
                                </a:rPr>
                              </m:ctrlPr>
                            </m:sSupPr>
                            <m:e>
                              <m:r>
                                <a:rPr lang="en-US" altLang="zh-CN" b="0" i="1" smtClean="0">
                                  <a:solidFill>
                                    <a:schemeClr val="accent6">
                                      <a:lumMod val="50000"/>
                                    </a:schemeClr>
                                  </a:solidFill>
                                  <a:latin typeface="Cambria Math" panose="02040503050406030204" pitchFamily="18" charset="0"/>
                                </a:rPr>
                                <m:t>𝑣</m:t>
                              </m:r>
                            </m:e>
                            <m:sup>
                              <m:r>
                                <a:rPr lang="en-US" altLang="zh-CN" b="0" i="1" smtClean="0">
                                  <a:solidFill>
                                    <a:schemeClr val="accent6">
                                      <a:lumMod val="50000"/>
                                    </a:schemeClr>
                                  </a:solidFill>
                                  <a:latin typeface="Cambria Math" panose="02040503050406030204" pitchFamily="18" charset="0"/>
                                </a:rPr>
                                <m:t>′</m:t>
                              </m:r>
                            </m:sup>
                          </m:sSup>
                        </m:oMath>
                      </m:oMathPara>
                    </a14:m>
                    <a:endParaRPr lang="en-US" altLang="zh-CN" b="0" dirty="0">
                      <a:solidFill>
                        <a:schemeClr val="accent6">
                          <a:lumMod val="50000"/>
                        </a:schemeClr>
                      </a:solidFill>
                    </a:endParaRPr>
                  </a:p>
                </p:txBody>
              </p:sp>
            </mc:Choice>
            <mc:Fallback>
              <p:sp>
                <p:nvSpPr>
                  <p:cNvPr id="31" name="文本框 30"/>
                  <p:cNvSpPr txBox="1">
                    <a:spLocks noRot="1" noChangeAspect="1" noMove="1" noResize="1" noEditPoints="1" noAdjustHandles="1" noChangeArrowheads="1" noChangeShapeType="1" noTextEdit="1"/>
                  </p:cNvSpPr>
                  <p:nvPr/>
                </p:nvSpPr>
                <p:spPr>
                  <a:xfrm>
                    <a:off x="9957356" y="2796928"/>
                    <a:ext cx="269881" cy="276999"/>
                  </a:xfrm>
                  <a:prstGeom prst="rect">
                    <a:avLst/>
                  </a:prstGeom>
                  <a:blipFill rotWithShape="1">
                    <a:blip r:embed="rId18"/>
                  </a:blipFill>
                </p:spPr>
                <p:txBody>
                  <a:bodyPr/>
                  <a:lstStyle/>
                  <a:p>
                    <a:r>
                      <a:rPr lang="zh-CN" altLang="en-US">
                        <a:noFill/>
                      </a:rPr>
                      <a:t> </a:t>
                    </a:r>
                  </a:p>
                </p:txBody>
              </p:sp>
            </mc:Fallback>
          </mc:AlternateContent>
        </p:grpSp>
      </p:grpSp>
      <mc:AlternateContent xmlns:mc="http://schemas.openxmlformats.org/markup-compatibility/2006">
        <mc:Choice xmlns:a14="http://schemas.microsoft.com/office/drawing/2010/main" Requires="a14">
          <p:sp>
            <p:nvSpPr>
              <p:cNvPr id="57" name="文本框 56"/>
              <p:cNvSpPr txBox="1"/>
              <p:nvPr/>
            </p:nvSpPr>
            <p:spPr>
              <a:xfrm>
                <a:off x="416933" y="1110836"/>
                <a:ext cx="11404725" cy="2057871"/>
              </a:xfrm>
              <a:prstGeom prst="rect">
                <a:avLst/>
              </a:prstGeom>
              <a:noFill/>
            </p:spPr>
            <p:txBody>
              <a:bodyPr wrap="square">
                <a:spAutoFit/>
              </a:bodyPr>
              <a:lstStyle/>
              <a:p>
                <a:pPr algn="just">
                  <a:lnSpc>
                    <a:spcPct val="150000"/>
                  </a:lnSpc>
                </a:pPr>
                <a:r>
                  <a:rPr lang="zh-CN" altLang="zh-CN" sz="2000" dirty="0">
                    <a:latin typeface="宋体" pitchFamily="2" charset="-122"/>
                    <a:ea typeface="宋体" pitchFamily="2" charset="-122"/>
                  </a:rPr>
                  <a:t>复数全连接层由两个实数神经元组成</a:t>
                </a:r>
                <a:r>
                  <a:rPr lang="zh-CN" altLang="en-US" sz="2000" kern="100" dirty="0">
                    <a:effectLst/>
                    <a:latin typeface="宋体" pitchFamily="2" charset="-122"/>
                    <a:ea typeface="宋体" pitchFamily="2" charset="-122"/>
                    <a:cs typeface="Times New Roman" panose="02020503050405090304" pitchFamily="18" charset="0"/>
                  </a:rPr>
                  <a:t>。对于输入</a:t>
                </a:r>
                <a14:m>
                  <m:oMath xmlns:m="http://schemas.openxmlformats.org/officeDocument/2006/math">
                    <m:r>
                      <a:rPr lang="en-US" altLang="zh-CN" sz="2000" b="0" i="1" kern="100" smtClean="0">
                        <a:effectLst/>
                        <a:latin typeface="Cambria Math" panose="02040503050406030204" pitchFamily="18" charset="0"/>
                        <a:ea typeface="宋体" pitchFamily="2" charset="-122"/>
                        <a:cs typeface="Times New Roman" panose="02020503050405090304" pitchFamily="18" charset="0"/>
                      </a:rPr>
                      <m:t>𝑥</m:t>
                    </m:r>
                    <m:r>
                      <a:rPr lang="en-US" altLang="zh-CN" sz="2000" b="0" i="1" kern="100">
                        <a:effectLst/>
                        <a:latin typeface="Cambria Math" panose="02040503050406030204" pitchFamily="18" charset="0"/>
                        <a:ea typeface="宋体" pitchFamily="2" charset="-122"/>
                        <a:cs typeface="Times New Roman" panose="02020503050405090304" pitchFamily="18" charset="0"/>
                      </a:rPr>
                      <m:t>=</m:t>
                    </m:r>
                    <m:r>
                      <a:rPr lang="en-US" altLang="zh-CN" sz="2000" b="0" i="1" kern="100" smtClean="0">
                        <a:effectLst/>
                        <a:latin typeface="Cambria Math" panose="02040503050406030204" pitchFamily="18" charset="0"/>
                        <a:ea typeface="宋体" pitchFamily="2" charset="-122"/>
                        <a:cs typeface="Times New Roman" panose="02020503050405090304" pitchFamily="18" charset="0"/>
                      </a:rPr>
                      <m:t>𝑢</m:t>
                    </m:r>
                    <m:r>
                      <a:rPr lang="en-US" altLang="zh-CN" sz="2000" b="0" i="1" kern="100">
                        <a:effectLst/>
                        <a:latin typeface="Cambria Math" panose="02040503050406030204" pitchFamily="18" charset="0"/>
                        <a:ea typeface="宋体" pitchFamily="2" charset="-122"/>
                        <a:cs typeface="Times New Roman" panose="02020503050405090304" pitchFamily="18" charset="0"/>
                      </a:rPr>
                      <m:t>+</m:t>
                    </m:r>
                    <m:r>
                      <a:rPr lang="en-US" altLang="zh-CN" sz="2000" b="0" i="1" kern="100" smtClean="0">
                        <a:effectLst/>
                        <a:latin typeface="Cambria Math" panose="02040503050406030204" pitchFamily="18" charset="0"/>
                        <a:ea typeface="宋体" pitchFamily="2" charset="-122"/>
                        <a:cs typeface="Times New Roman" panose="02020503050405090304" pitchFamily="18" charset="0"/>
                      </a:rPr>
                      <m:t>𝑗𝑣</m:t>
                    </m:r>
                  </m:oMath>
                </a14:m>
                <a:r>
                  <a:rPr lang="zh-CN" altLang="en-US" sz="2000" kern="100" dirty="0">
                    <a:effectLst/>
                    <a:latin typeface="宋体" pitchFamily="2" charset="-122"/>
                    <a:ea typeface="宋体" pitchFamily="2" charset="-122"/>
                    <a:cs typeface="Times New Roman" panose="02020503050405090304" pitchFamily="18" charset="0"/>
                  </a:rPr>
                  <a:t>，权重矩阵</a:t>
                </a:r>
                <a14:m>
                  <m:oMath xmlns:m="http://schemas.openxmlformats.org/officeDocument/2006/math">
                    <m:r>
                      <a:rPr lang="en-US" altLang="zh-CN" sz="2000" b="0" i="1" kern="100">
                        <a:effectLst/>
                        <a:latin typeface="Cambria Math" panose="02040503050406030204" pitchFamily="18" charset="0"/>
                        <a:ea typeface="宋体" pitchFamily="2" charset="-122"/>
                        <a:cs typeface="Times New Roman" panose="02020503050405090304" pitchFamily="18" charset="0"/>
                      </a:rPr>
                      <m:t>𝐴</m:t>
                    </m:r>
                    <m:r>
                      <a:rPr lang="en-US" altLang="zh-CN" sz="2000" b="0" i="1" kern="100">
                        <a:effectLst/>
                        <a:latin typeface="Cambria Math" panose="02040503050406030204" pitchFamily="18" charset="0"/>
                        <a:ea typeface="宋体" pitchFamily="2" charset="-122"/>
                        <a:cs typeface="Times New Roman" panose="02020503050405090304" pitchFamily="18" charset="0"/>
                      </a:rPr>
                      <m:t>=</m:t>
                    </m:r>
                    <m:sSub>
                      <m:sSubPr>
                        <m:ctrlPr>
                          <a:rPr lang="zh-CN" altLang="zh-CN" sz="2000" i="1" kern="100">
                            <a:effectLst/>
                            <a:latin typeface="Cambria Math" panose="02040503050406030204" pitchFamily="18" charset="0"/>
                            <a:ea typeface="Cambria Math" panose="02040503050406030204" pitchFamily="18" charset="0"/>
                            <a:cs typeface="Times New Roman" panose="02020503050405090304" pitchFamily="18" charset="0"/>
                          </a:rPr>
                        </m:ctrlPr>
                      </m:sSubPr>
                      <m:e>
                        <m:r>
                          <a:rPr lang="en-US" altLang="zh-CN" sz="2000" b="0" i="1" kern="100">
                            <a:effectLst/>
                            <a:latin typeface="Cambria Math" panose="02040503050406030204" pitchFamily="18" charset="0"/>
                            <a:ea typeface="宋体" pitchFamily="2" charset="-122"/>
                            <a:cs typeface="Times New Roman" panose="02020503050405090304" pitchFamily="18" charset="0"/>
                          </a:rPr>
                          <m:t>𝐴</m:t>
                        </m:r>
                      </m:e>
                      <m:sub>
                        <m:r>
                          <a:rPr lang="en-US" altLang="zh-CN" sz="2000" b="0" i="1" kern="100">
                            <a:effectLst/>
                            <a:latin typeface="Cambria Math" panose="02040503050406030204" pitchFamily="18" charset="0"/>
                            <a:ea typeface="宋体" pitchFamily="2" charset="-122"/>
                            <a:cs typeface="Times New Roman" panose="02020503050405090304" pitchFamily="18" charset="0"/>
                          </a:rPr>
                          <m:t>1</m:t>
                        </m:r>
                      </m:sub>
                    </m:sSub>
                    <m:r>
                      <a:rPr lang="en-US" altLang="zh-CN" sz="2000" b="0" i="1" kern="100">
                        <a:effectLst/>
                        <a:latin typeface="Cambria Math" panose="02040503050406030204" pitchFamily="18" charset="0"/>
                        <a:ea typeface="宋体" pitchFamily="2" charset="-122"/>
                        <a:cs typeface="Times New Roman" panose="02020503050405090304" pitchFamily="18" charset="0"/>
                      </a:rPr>
                      <m:t>+</m:t>
                    </m:r>
                    <m:r>
                      <a:rPr lang="en-US" altLang="zh-CN" sz="2000" b="0" i="1" kern="100" smtClean="0">
                        <a:effectLst/>
                        <a:latin typeface="Cambria Math" panose="02040503050406030204" pitchFamily="18" charset="0"/>
                        <a:ea typeface="宋体" pitchFamily="2" charset="-122"/>
                        <a:cs typeface="Times New Roman" panose="02020503050405090304" pitchFamily="18" charset="0"/>
                      </a:rPr>
                      <m:t>𝑗</m:t>
                    </m:r>
                    <m:sSub>
                      <m:sSubPr>
                        <m:ctrlPr>
                          <a:rPr lang="zh-CN" altLang="zh-CN" sz="2000" i="1" kern="100">
                            <a:effectLst/>
                            <a:latin typeface="Cambria Math" panose="02040503050406030204" pitchFamily="18" charset="0"/>
                            <a:ea typeface="Cambria Math" panose="02040503050406030204" pitchFamily="18" charset="0"/>
                            <a:cs typeface="Times New Roman" panose="02020503050405090304" pitchFamily="18" charset="0"/>
                          </a:rPr>
                        </m:ctrlPr>
                      </m:sSubPr>
                      <m:e>
                        <m:r>
                          <a:rPr lang="en-US" altLang="zh-CN" sz="2000" b="0" i="1" kern="100">
                            <a:effectLst/>
                            <a:latin typeface="Cambria Math" panose="02040503050406030204" pitchFamily="18" charset="0"/>
                            <a:ea typeface="宋体" pitchFamily="2" charset="-122"/>
                            <a:cs typeface="Times New Roman" panose="02020503050405090304" pitchFamily="18" charset="0"/>
                          </a:rPr>
                          <m:t>𝐴</m:t>
                        </m:r>
                      </m:e>
                      <m:sub>
                        <m:r>
                          <a:rPr lang="en-US" altLang="zh-CN" sz="2000" b="0" i="1" kern="100">
                            <a:effectLst/>
                            <a:latin typeface="Cambria Math" panose="02040503050406030204" pitchFamily="18" charset="0"/>
                            <a:ea typeface="宋体" pitchFamily="2" charset="-122"/>
                            <a:cs typeface="Times New Roman" panose="02020503050405090304" pitchFamily="18" charset="0"/>
                          </a:rPr>
                          <m:t>2</m:t>
                        </m:r>
                      </m:sub>
                    </m:sSub>
                  </m:oMath>
                </a14:m>
                <a:r>
                  <a:rPr lang="zh-CN" altLang="en-US" sz="2000" kern="100" dirty="0">
                    <a:effectLst/>
                    <a:latin typeface="宋体" pitchFamily="2" charset="-122"/>
                    <a:ea typeface="宋体" pitchFamily="2" charset="-122"/>
                    <a:cs typeface="Times New Roman" panose="02020503050405090304" pitchFamily="18" charset="0"/>
                  </a:rPr>
                  <a:t>，偏置</a:t>
                </a:r>
                <a14:m>
                  <m:oMath xmlns:m="http://schemas.openxmlformats.org/officeDocument/2006/math">
                    <m:r>
                      <a:rPr lang="en-US" altLang="zh-CN" sz="2000" b="0" i="1" kern="100">
                        <a:effectLst/>
                        <a:latin typeface="Cambria Math" panose="02040503050406030204" pitchFamily="18" charset="0"/>
                        <a:ea typeface="宋体" pitchFamily="2" charset="-122"/>
                        <a:cs typeface="Times New Roman" panose="02020503050405090304" pitchFamily="18" charset="0"/>
                      </a:rPr>
                      <m:t>𝑏</m:t>
                    </m:r>
                    <m:r>
                      <a:rPr lang="en-US" altLang="zh-CN" sz="2000" b="0" i="1" kern="100">
                        <a:effectLst/>
                        <a:latin typeface="Cambria Math" panose="02040503050406030204" pitchFamily="18" charset="0"/>
                        <a:ea typeface="宋体" pitchFamily="2" charset="-122"/>
                        <a:cs typeface="Times New Roman" panose="02020503050405090304" pitchFamily="18" charset="0"/>
                      </a:rPr>
                      <m:t>=</m:t>
                    </m:r>
                    <m:sSub>
                      <m:sSubPr>
                        <m:ctrlPr>
                          <a:rPr lang="zh-CN" altLang="zh-CN" sz="2000" i="1" kern="100">
                            <a:effectLst/>
                            <a:latin typeface="Cambria Math" panose="02040503050406030204" pitchFamily="18" charset="0"/>
                            <a:ea typeface="Cambria Math" panose="02040503050406030204" pitchFamily="18" charset="0"/>
                            <a:cs typeface="Times New Roman" panose="02020503050405090304" pitchFamily="18" charset="0"/>
                          </a:rPr>
                        </m:ctrlPr>
                      </m:sSubPr>
                      <m:e>
                        <m:r>
                          <a:rPr lang="en-US" altLang="zh-CN" sz="2000" b="0" i="1" kern="100">
                            <a:effectLst/>
                            <a:latin typeface="Cambria Math" panose="02040503050406030204" pitchFamily="18" charset="0"/>
                            <a:ea typeface="宋体" pitchFamily="2" charset="-122"/>
                            <a:cs typeface="Times New Roman" panose="02020503050405090304" pitchFamily="18" charset="0"/>
                          </a:rPr>
                          <m:t>𝑏</m:t>
                        </m:r>
                      </m:e>
                      <m:sub>
                        <m:r>
                          <a:rPr lang="en-US" altLang="zh-CN" sz="2000" b="0" i="1" kern="100">
                            <a:effectLst/>
                            <a:latin typeface="Cambria Math" panose="02040503050406030204" pitchFamily="18" charset="0"/>
                            <a:ea typeface="宋体" pitchFamily="2" charset="-122"/>
                            <a:cs typeface="Times New Roman" panose="02020503050405090304" pitchFamily="18" charset="0"/>
                          </a:rPr>
                          <m:t>1</m:t>
                        </m:r>
                      </m:sub>
                    </m:sSub>
                    <m:r>
                      <a:rPr lang="en-US" altLang="zh-CN" sz="2000" b="0" i="1" kern="100">
                        <a:effectLst/>
                        <a:latin typeface="Cambria Math" panose="02040503050406030204" pitchFamily="18" charset="0"/>
                        <a:ea typeface="宋体" pitchFamily="2" charset="-122"/>
                        <a:cs typeface="Times New Roman" panose="02020503050405090304" pitchFamily="18" charset="0"/>
                      </a:rPr>
                      <m:t>+</m:t>
                    </m:r>
                    <m:r>
                      <a:rPr lang="en-US" altLang="zh-CN" sz="2000" b="0" i="1" kern="100" smtClean="0">
                        <a:effectLst/>
                        <a:latin typeface="Cambria Math" panose="02040503050406030204" pitchFamily="18" charset="0"/>
                        <a:ea typeface="宋体" pitchFamily="2" charset="-122"/>
                        <a:cs typeface="Times New Roman" panose="02020503050405090304" pitchFamily="18" charset="0"/>
                      </a:rPr>
                      <m:t>𝑗</m:t>
                    </m:r>
                    <m:sSub>
                      <m:sSubPr>
                        <m:ctrlPr>
                          <a:rPr lang="zh-CN" altLang="zh-CN" sz="2000" i="1" kern="100">
                            <a:effectLst/>
                            <a:latin typeface="Cambria Math" panose="02040503050406030204" pitchFamily="18" charset="0"/>
                            <a:ea typeface="Cambria Math" panose="02040503050406030204" pitchFamily="18" charset="0"/>
                            <a:cs typeface="Times New Roman" panose="02020503050405090304" pitchFamily="18" charset="0"/>
                          </a:rPr>
                        </m:ctrlPr>
                      </m:sSubPr>
                      <m:e>
                        <m:r>
                          <a:rPr lang="en-US" altLang="zh-CN" sz="2000" b="0" i="1" kern="100">
                            <a:effectLst/>
                            <a:latin typeface="Cambria Math" panose="02040503050406030204" pitchFamily="18" charset="0"/>
                            <a:ea typeface="宋体" pitchFamily="2" charset="-122"/>
                            <a:cs typeface="Times New Roman" panose="02020503050405090304" pitchFamily="18" charset="0"/>
                          </a:rPr>
                          <m:t>𝑏</m:t>
                        </m:r>
                      </m:e>
                      <m:sub>
                        <m:r>
                          <a:rPr lang="en-US" altLang="zh-CN" sz="2000" b="0" i="1" kern="100">
                            <a:effectLst/>
                            <a:latin typeface="Cambria Math" panose="02040503050406030204" pitchFamily="18" charset="0"/>
                            <a:ea typeface="宋体" pitchFamily="2" charset="-122"/>
                            <a:cs typeface="Times New Roman" panose="02020503050405090304" pitchFamily="18" charset="0"/>
                          </a:rPr>
                          <m:t>2</m:t>
                        </m:r>
                      </m:sub>
                    </m:sSub>
                  </m:oMath>
                </a14:m>
                <a:r>
                  <a:rPr lang="zh-CN" altLang="en-US" sz="2000" kern="100" dirty="0">
                    <a:effectLst/>
                    <a:latin typeface="宋体" pitchFamily="2" charset="-122"/>
                    <a:ea typeface="宋体" pitchFamily="2" charset="-122"/>
                    <a:cs typeface="Times New Roman" panose="02020503050405090304" pitchFamily="18" charset="0"/>
                  </a:rPr>
                  <a:t>，激活函数为</a:t>
                </a:r>
                <a:r>
                  <a:rPr lang="en-US" altLang="zh-CN" sz="2000" kern="100" dirty="0">
                    <a:effectLst/>
                    <a:latin typeface="宋体" pitchFamily="2" charset="-122"/>
                    <a:ea typeface="宋体" pitchFamily="2" charset="-122"/>
                    <a:cs typeface="Times New Roman" panose="02020503050405090304" pitchFamily="18" charset="0"/>
                  </a:rPr>
                  <a:t>ReLU, </a:t>
                </a:r>
                <a:r>
                  <a:rPr lang="zh-CN" altLang="en-US" sz="2000" kern="100" dirty="0">
                    <a:effectLst/>
                    <a:latin typeface="宋体" pitchFamily="2" charset="-122"/>
                    <a:ea typeface="宋体" pitchFamily="2" charset="-122"/>
                    <a:cs typeface="Times New Roman" panose="02020503050405090304" pitchFamily="18" charset="0"/>
                  </a:rPr>
                  <a:t>复数全连接层</a:t>
                </a:r>
                <a:r>
                  <a:rPr lang="zh-CN" altLang="en-US" sz="2000" kern="100" dirty="0">
                    <a:latin typeface="宋体" pitchFamily="2" charset="-122"/>
                    <a:ea typeface="宋体" pitchFamily="2" charset="-122"/>
                    <a:cs typeface="Times New Roman" panose="02020503050405090304" pitchFamily="18" charset="0"/>
                  </a:rPr>
                  <a:t>的输出为</a:t>
                </a:r>
                <a14:m>
                  <m:oMath xmlns:m="http://schemas.openxmlformats.org/officeDocument/2006/math">
                    <m:sSup>
                      <m:sSupPr>
                        <m:ctrlPr>
                          <a:rPr lang="zh-CN" altLang="zh-CN" sz="2000" i="1" kern="100">
                            <a:effectLst/>
                            <a:latin typeface="Cambria Math" panose="02040503050406030204" pitchFamily="18" charset="0"/>
                            <a:ea typeface="Cambria Math" panose="02040503050406030204" pitchFamily="18" charset="0"/>
                            <a:cs typeface="Times New Roman" panose="02020503050405090304" pitchFamily="18" charset="0"/>
                          </a:rPr>
                        </m:ctrlPr>
                      </m:sSupPr>
                      <m:e>
                        <m:r>
                          <a:rPr lang="en-US" altLang="zh-CN" sz="2000" b="0" i="1" kern="100" smtClean="0">
                            <a:effectLst/>
                            <a:latin typeface="Cambria Math" panose="02040503050406030204" pitchFamily="18" charset="0"/>
                            <a:ea typeface="Cambria Math" panose="02040503050406030204" pitchFamily="18" charset="0"/>
                            <a:cs typeface="Times New Roman" panose="02020503050405090304" pitchFamily="18" charset="0"/>
                          </a:rPr>
                          <m:t>𝑥</m:t>
                        </m:r>
                      </m:e>
                      <m:sup>
                        <m:r>
                          <a:rPr lang="en-US" altLang="zh-CN" sz="2000" b="0" i="1" kern="100">
                            <a:effectLst/>
                            <a:latin typeface="Cambria Math" panose="02040503050406030204" pitchFamily="18" charset="0"/>
                            <a:ea typeface="宋体" pitchFamily="2" charset="-122"/>
                            <a:cs typeface="Times New Roman" panose="02020503050405090304" pitchFamily="18" charset="0"/>
                          </a:rPr>
                          <m:t>′</m:t>
                        </m:r>
                      </m:sup>
                    </m:sSup>
                    <m:r>
                      <a:rPr lang="en-US" altLang="zh-CN" sz="2000" b="0" i="1" kern="100">
                        <a:effectLst/>
                        <a:latin typeface="Cambria Math" panose="02040503050406030204" pitchFamily="18" charset="0"/>
                        <a:ea typeface="宋体" pitchFamily="2" charset="-122"/>
                        <a:cs typeface="Times New Roman" panose="02020503050405090304" pitchFamily="18" charset="0"/>
                      </a:rPr>
                      <m:t>=</m:t>
                    </m:r>
                    <m:sSup>
                      <m:sSupPr>
                        <m:ctrlPr>
                          <a:rPr lang="zh-CN" altLang="zh-CN" sz="2000" i="1" kern="100">
                            <a:effectLst/>
                            <a:latin typeface="Cambria Math" panose="02040503050406030204" pitchFamily="18" charset="0"/>
                            <a:ea typeface="Cambria Math" panose="02040503050406030204" pitchFamily="18" charset="0"/>
                            <a:cs typeface="Times New Roman" panose="02020503050405090304" pitchFamily="18" charset="0"/>
                          </a:rPr>
                        </m:ctrlPr>
                      </m:sSupPr>
                      <m:e>
                        <m:r>
                          <a:rPr lang="en-US" altLang="zh-CN" sz="2000" b="0" i="1" kern="100" smtClean="0">
                            <a:effectLst/>
                            <a:latin typeface="Cambria Math" panose="02040503050406030204" pitchFamily="18" charset="0"/>
                            <a:ea typeface="Cambria Math" panose="02040503050406030204" pitchFamily="18" charset="0"/>
                            <a:cs typeface="Times New Roman" panose="02020503050405090304" pitchFamily="18" charset="0"/>
                          </a:rPr>
                          <m:t>𝑢</m:t>
                        </m:r>
                      </m:e>
                      <m:sup>
                        <m:r>
                          <a:rPr lang="en-US" altLang="zh-CN" sz="2000" b="0" i="1" kern="100">
                            <a:effectLst/>
                            <a:latin typeface="Cambria Math" panose="02040503050406030204" pitchFamily="18" charset="0"/>
                            <a:ea typeface="宋体" pitchFamily="2" charset="-122"/>
                            <a:cs typeface="Times New Roman" panose="02020503050405090304" pitchFamily="18" charset="0"/>
                          </a:rPr>
                          <m:t>′</m:t>
                        </m:r>
                      </m:sup>
                    </m:sSup>
                    <m:r>
                      <a:rPr lang="en-US" altLang="zh-CN" sz="2000" b="0" i="1" kern="100">
                        <a:effectLst/>
                        <a:latin typeface="Cambria Math" panose="02040503050406030204" pitchFamily="18" charset="0"/>
                        <a:ea typeface="宋体" pitchFamily="2" charset="-122"/>
                        <a:cs typeface="Times New Roman" panose="02020503050405090304" pitchFamily="18" charset="0"/>
                      </a:rPr>
                      <m:t>+</m:t>
                    </m:r>
                    <m:r>
                      <a:rPr lang="en-US" altLang="zh-CN" sz="2000" b="0" i="1" kern="100" smtClean="0">
                        <a:effectLst/>
                        <a:latin typeface="Cambria Math" panose="02040503050406030204" pitchFamily="18" charset="0"/>
                        <a:ea typeface="宋体" pitchFamily="2" charset="-122"/>
                        <a:cs typeface="Times New Roman" panose="02020503050405090304" pitchFamily="18" charset="0"/>
                      </a:rPr>
                      <m:t>𝑗</m:t>
                    </m:r>
                    <m:sSup>
                      <m:sSupPr>
                        <m:ctrlPr>
                          <a:rPr lang="zh-CN" altLang="zh-CN" sz="2000" i="1" kern="100">
                            <a:effectLst/>
                            <a:latin typeface="Cambria Math" panose="02040503050406030204" pitchFamily="18" charset="0"/>
                            <a:ea typeface="Cambria Math" panose="02040503050406030204" pitchFamily="18" charset="0"/>
                            <a:cs typeface="Times New Roman" panose="02020503050405090304" pitchFamily="18" charset="0"/>
                          </a:rPr>
                        </m:ctrlPr>
                      </m:sSupPr>
                      <m:e>
                        <m:r>
                          <a:rPr lang="en-US" altLang="zh-CN" sz="2000" b="0" i="1" kern="100" smtClean="0">
                            <a:effectLst/>
                            <a:latin typeface="Cambria Math" panose="02040503050406030204" pitchFamily="18" charset="0"/>
                            <a:ea typeface="Cambria Math" panose="02040503050406030204" pitchFamily="18" charset="0"/>
                            <a:cs typeface="Times New Roman" panose="02020503050405090304" pitchFamily="18" charset="0"/>
                          </a:rPr>
                          <m:t>𝑣</m:t>
                        </m:r>
                      </m:e>
                      <m:sup>
                        <m:r>
                          <a:rPr lang="en-US" altLang="zh-CN" sz="2000" b="0" i="1" kern="100" smtClean="0">
                            <a:effectLst/>
                            <a:latin typeface="Cambria Math" panose="02040503050406030204" pitchFamily="18" charset="0"/>
                            <a:ea typeface="宋体" pitchFamily="2" charset="-122"/>
                            <a:cs typeface="Times New Roman" panose="02020503050405090304" pitchFamily="18" charset="0"/>
                          </a:rPr>
                          <m:t>′</m:t>
                        </m:r>
                      </m:sup>
                    </m:sSup>
                  </m:oMath>
                </a14:m>
                <a:endParaRPr lang="zh-CN" altLang="zh-CN" sz="2000" kern="100" dirty="0">
                  <a:effectLst/>
                  <a:latin typeface="宋体" pitchFamily="2" charset="-122"/>
                  <a:ea typeface="宋体" pitchFamily="2" charset="-122"/>
                  <a:cs typeface="Times New Roman" panose="02020503050405090304" pitchFamily="18" charset="0"/>
                </a:endParaRPr>
              </a:p>
              <a:p>
                <a:pPr algn="just">
                  <a:lnSpc>
                    <a:spcPct val="150000"/>
                  </a:lnSpc>
                </a:pPr>
                <a14:m>
                  <m:oMathPara xmlns:m="http://schemas.openxmlformats.org/officeDocument/2006/math">
                    <m:oMathParaPr>
                      <m:jc m:val="centerGroup"/>
                    </m:oMathParaPr>
                    <m:oMath xmlns:m="http://schemas.openxmlformats.org/officeDocument/2006/math">
                      <m:sSup>
                        <m:sSupPr>
                          <m:ctrlPr>
                            <a:rPr lang="zh-CN" altLang="zh-CN" sz="2000" i="1" kern="100">
                              <a:effectLst/>
                              <a:latin typeface="Cambria Math" panose="02040503050406030204" pitchFamily="18" charset="0"/>
                              <a:ea typeface="Cambria Math" panose="02040503050406030204" pitchFamily="18" charset="0"/>
                              <a:cs typeface="Times New Roman" panose="02020503050405090304" pitchFamily="18" charset="0"/>
                            </a:rPr>
                          </m:ctrlPr>
                        </m:sSupPr>
                        <m:e>
                          <m:r>
                            <a:rPr lang="en-US" altLang="zh-CN" sz="2000" b="0" i="1" kern="100" smtClean="0">
                              <a:effectLst/>
                              <a:latin typeface="Cambria Math" panose="02040503050406030204" pitchFamily="18" charset="0"/>
                              <a:ea typeface="Cambria Math" panose="02040503050406030204" pitchFamily="18" charset="0"/>
                              <a:cs typeface="Times New Roman" panose="02020503050405090304" pitchFamily="18" charset="0"/>
                            </a:rPr>
                            <m:t>𝑢</m:t>
                          </m:r>
                        </m:e>
                        <m:sup>
                          <m:r>
                            <a:rPr lang="en-US" altLang="zh-CN" sz="2000" i="1" kern="100">
                              <a:effectLst/>
                              <a:latin typeface="Cambria Math" panose="02040503050406030204" pitchFamily="18" charset="0"/>
                              <a:ea typeface="宋体" pitchFamily="2" charset="-122"/>
                              <a:cs typeface="Times New Roman" panose="02020503050405090304" pitchFamily="18" charset="0"/>
                            </a:rPr>
                            <m:t>′</m:t>
                          </m:r>
                        </m:sup>
                      </m:sSup>
                      <m:r>
                        <a:rPr lang="en-US" altLang="zh-CN" sz="2000" i="1" kern="100">
                          <a:effectLst/>
                          <a:latin typeface="Cambria Math" panose="02040503050406030204" pitchFamily="18" charset="0"/>
                          <a:ea typeface="宋体" pitchFamily="2" charset="-122"/>
                          <a:cs typeface="Times New Roman" panose="02020503050405090304" pitchFamily="18" charset="0"/>
                        </a:rPr>
                        <m:t>=</m:t>
                      </m:r>
                      <m:r>
                        <a:rPr lang="en-US" altLang="zh-CN" sz="2000" i="1" kern="100" smtClean="0">
                          <a:effectLst/>
                          <a:latin typeface="Cambria Math" panose="02040503050406030204" pitchFamily="18" charset="0"/>
                          <a:ea typeface="宋体" pitchFamily="2" charset="-122"/>
                          <a:cs typeface="Times New Roman" panose="02020503050405090304" pitchFamily="18" charset="0"/>
                        </a:rPr>
                        <m:t>𝑅𝑒𝐿𝑈</m:t>
                      </m:r>
                      <m:d>
                        <m:dPr>
                          <m:ctrlPr>
                            <a:rPr lang="zh-CN" altLang="zh-CN" sz="2000" i="1" kern="100">
                              <a:effectLst/>
                              <a:latin typeface="Cambria Math" panose="02040503050406030204" pitchFamily="18" charset="0"/>
                              <a:ea typeface="Cambria Math" panose="02040503050406030204" pitchFamily="18" charset="0"/>
                              <a:cs typeface="Times New Roman" panose="02020503050405090304" pitchFamily="18" charset="0"/>
                            </a:rPr>
                          </m:ctrlPr>
                        </m:dPr>
                        <m:e>
                          <m:r>
                            <a:rPr lang="en-US" altLang="zh-CN" sz="2000" i="1" kern="100">
                              <a:effectLst/>
                              <a:latin typeface="Cambria Math" panose="02040503050406030204" pitchFamily="18" charset="0"/>
                              <a:ea typeface="宋体" pitchFamily="2" charset="-122"/>
                              <a:cs typeface="Times New Roman" panose="02020503050405090304" pitchFamily="18" charset="0"/>
                            </a:rPr>
                            <m:t>𝑅𝑒</m:t>
                          </m:r>
                          <m:d>
                            <m:dPr>
                              <m:ctrlPr>
                                <a:rPr lang="zh-CN" altLang="zh-CN" sz="2000" i="1" kern="100">
                                  <a:effectLst/>
                                  <a:latin typeface="Cambria Math" panose="02040503050406030204" pitchFamily="18" charset="0"/>
                                  <a:ea typeface="Cambria Math" panose="02040503050406030204" pitchFamily="18" charset="0"/>
                                  <a:cs typeface="Times New Roman" panose="02020503050405090304" pitchFamily="18" charset="0"/>
                                </a:rPr>
                              </m:ctrlPr>
                            </m:dPr>
                            <m:e>
                              <m:r>
                                <a:rPr lang="en-US" altLang="zh-CN" sz="2000" b="0" i="1" kern="100" smtClean="0">
                                  <a:effectLst/>
                                  <a:latin typeface="Cambria Math" panose="02040503050406030204" pitchFamily="18" charset="0"/>
                                  <a:ea typeface="Cambria Math" panose="02040503050406030204" pitchFamily="18" charset="0"/>
                                  <a:cs typeface="Times New Roman" panose="02020503050405090304" pitchFamily="18" charset="0"/>
                                </a:rPr>
                                <m:t>𝑥</m:t>
                              </m:r>
                              <m:r>
                                <a:rPr lang="en-US" altLang="zh-CN" sz="2000" i="1" kern="100">
                                  <a:effectLst/>
                                  <a:latin typeface="Cambria Math" panose="02040503050406030204" pitchFamily="18" charset="0"/>
                                  <a:ea typeface="宋体" pitchFamily="2" charset="-122"/>
                                  <a:cs typeface="Times New Roman" panose="02020503050405090304" pitchFamily="18" charset="0"/>
                                </a:rPr>
                                <m:t>𝐴</m:t>
                              </m:r>
                              <m:r>
                                <a:rPr lang="en-US" altLang="zh-CN" sz="2000" i="1" kern="100">
                                  <a:effectLst/>
                                  <a:latin typeface="Cambria Math" panose="02040503050406030204" pitchFamily="18" charset="0"/>
                                  <a:ea typeface="宋体" pitchFamily="2" charset="-122"/>
                                  <a:cs typeface="Times New Roman" panose="02020503050405090304" pitchFamily="18" charset="0"/>
                                </a:rPr>
                                <m:t>+</m:t>
                              </m:r>
                              <m:r>
                                <a:rPr lang="en-US" altLang="zh-CN" sz="2000" i="1" kern="100">
                                  <a:effectLst/>
                                  <a:latin typeface="Cambria Math" panose="02040503050406030204" pitchFamily="18" charset="0"/>
                                  <a:ea typeface="宋体" pitchFamily="2" charset="-122"/>
                                  <a:cs typeface="Times New Roman" panose="02020503050405090304" pitchFamily="18" charset="0"/>
                                </a:rPr>
                                <m:t>𝑏</m:t>
                              </m:r>
                            </m:e>
                          </m:d>
                        </m:e>
                      </m:d>
                      <m:r>
                        <a:rPr lang="en-US" altLang="zh-CN" sz="2000" i="1" kern="100">
                          <a:effectLst/>
                          <a:latin typeface="Cambria Math" panose="02040503050406030204" pitchFamily="18" charset="0"/>
                          <a:ea typeface="宋体" pitchFamily="2" charset="-122"/>
                          <a:cs typeface="Times New Roman" panose="02020503050405090304" pitchFamily="18" charset="0"/>
                        </a:rPr>
                        <m:t>=</m:t>
                      </m:r>
                      <m:r>
                        <a:rPr lang="en-US" altLang="zh-CN" sz="2000" i="1" kern="100">
                          <a:effectLst/>
                          <a:latin typeface="Cambria Math" panose="02040503050406030204" pitchFamily="18" charset="0"/>
                          <a:ea typeface="宋体" pitchFamily="2" charset="-122"/>
                          <a:cs typeface="Times New Roman" panose="02020503050405090304" pitchFamily="18" charset="0"/>
                        </a:rPr>
                        <m:t>𝑅𝑒𝐿𝑈</m:t>
                      </m:r>
                      <m:r>
                        <a:rPr lang="en-US" altLang="zh-CN" sz="2000" i="1" kern="100">
                          <a:effectLst/>
                          <a:latin typeface="Cambria Math" panose="02040503050406030204" pitchFamily="18" charset="0"/>
                          <a:ea typeface="宋体" pitchFamily="2" charset="-122"/>
                          <a:cs typeface="Times New Roman" panose="02020503050405090304" pitchFamily="18" charset="0"/>
                        </a:rPr>
                        <m:t>(</m:t>
                      </m:r>
                      <m:r>
                        <a:rPr lang="en-US" altLang="zh-CN" sz="2000" b="0" i="1" kern="100" smtClean="0">
                          <a:effectLst/>
                          <a:latin typeface="Cambria Math" panose="02040503050406030204" pitchFamily="18" charset="0"/>
                          <a:ea typeface="宋体" pitchFamily="2" charset="-122"/>
                          <a:cs typeface="Times New Roman" panose="02020503050405090304" pitchFamily="18" charset="0"/>
                        </a:rPr>
                        <m:t>𝑢</m:t>
                      </m:r>
                      <m:sSub>
                        <m:sSubPr>
                          <m:ctrlPr>
                            <a:rPr lang="zh-CN" altLang="zh-CN" sz="2000" i="1" kern="100">
                              <a:effectLst/>
                              <a:latin typeface="Cambria Math" panose="02040503050406030204" pitchFamily="18" charset="0"/>
                              <a:ea typeface="Cambria Math" panose="02040503050406030204" pitchFamily="18" charset="0"/>
                              <a:cs typeface="Times New Roman" panose="02020503050405090304" pitchFamily="18" charset="0"/>
                            </a:rPr>
                          </m:ctrlPr>
                        </m:sSubPr>
                        <m:e>
                          <m:r>
                            <a:rPr lang="en-US" altLang="zh-CN" sz="2000" i="1" kern="100">
                              <a:effectLst/>
                              <a:latin typeface="Cambria Math" panose="02040503050406030204" pitchFamily="18" charset="0"/>
                              <a:ea typeface="宋体" pitchFamily="2" charset="-122"/>
                              <a:cs typeface="Times New Roman" panose="02020503050405090304" pitchFamily="18" charset="0"/>
                            </a:rPr>
                            <m:t>𝐴</m:t>
                          </m:r>
                        </m:e>
                        <m:sub>
                          <m:r>
                            <a:rPr lang="en-US" altLang="zh-CN" sz="2000" i="1" kern="100">
                              <a:effectLst/>
                              <a:latin typeface="Cambria Math" panose="02040503050406030204" pitchFamily="18" charset="0"/>
                              <a:ea typeface="宋体" pitchFamily="2" charset="-122"/>
                              <a:cs typeface="Times New Roman" panose="02020503050405090304" pitchFamily="18" charset="0"/>
                            </a:rPr>
                            <m:t>1</m:t>
                          </m:r>
                        </m:sub>
                      </m:sSub>
                      <m:r>
                        <a:rPr lang="en-US" altLang="zh-CN" sz="2000" i="1" kern="100">
                          <a:effectLst/>
                          <a:latin typeface="Cambria Math" panose="02040503050406030204" pitchFamily="18" charset="0"/>
                          <a:ea typeface="宋体" pitchFamily="2" charset="-122"/>
                          <a:cs typeface="Times New Roman" panose="02020503050405090304" pitchFamily="18" charset="0"/>
                        </a:rPr>
                        <m:t>−</m:t>
                      </m:r>
                      <m:r>
                        <a:rPr lang="en-US" altLang="zh-CN" sz="2000" b="0" i="1" kern="100" smtClean="0">
                          <a:effectLst/>
                          <a:latin typeface="Cambria Math" panose="02040503050406030204" pitchFamily="18" charset="0"/>
                          <a:ea typeface="宋体" pitchFamily="2" charset="-122"/>
                          <a:cs typeface="Times New Roman" panose="02020503050405090304" pitchFamily="18" charset="0"/>
                        </a:rPr>
                        <m:t>𝑣</m:t>
                      </m:r>
                      <m:sSub>
                        <m:sSubPr>
                          <m:ctrlPr>
                            <a:rPr lang="zh-CN" altLang="zh-CN" sz="2000" i="1" kern="100">
                              <a:effectLst/>
                              <a:latin typeface="Cambria Math" panose="02040503050406030204" pitchFamily="18" charset="0"/>
                              <a:ea typeface="Cambria Math" panose="02040503050406030204" pitchFamily="18" charset="0"/>
                              <a:cs typeface="Times New Roman" panose="02020503050405090304" pitchFamily="18" charset="0"/>
                            </a:rPr>
                          </m:ctrlPr>
                        </m:sSubPr>
                        <m:e>
                          <m:r>
                            <a:rPr lang="en-US" altLang="zh-CN" sz="2000" i="1" kern="100">
                              <a:effectLst/>
                              <a:latin typeface="Cambria Math" panose="02040503050406030204" pitchFamily="18" charset="0"/>
                              <a:ea typeface="宋体" pitchFamily="2" charset="-122"/>
                              <a:cs typeface="Times New Roman" panose="02020503050405090304" pitchFamily="18" charset="0"/>
                            </a:rPr>
                            <m:t>𝐴</m:t>
                          </m:r>
                        </m:e>
                        <m:sub>
                          <m:r>
                            <a:rPr lang="en-US" altLang="zh-CN" sz="2000" i="1" kern="100">
                              <a:effectLst/>
                              <a:latin typeface="Cambria Math" panose="02040503050406030204" pitchFamily="18" charset="0"/>
                              <a:ea typeface="宋体" pitchFamily="2" charset="-122"/>
                              <a:cs typeface="Times New Roman" panose="02020503050405090304" pitchFamily="18" charset="0"/>
                            </a:rPr>
                            <m:t>2</m:t>
                          </m:r>
                        </m:sub>
                      </m:sSub>
                      <m:r>
                        <a:rPr lang="en-US" altLang="zh-CN" sz="2000" i="1" kern="100">
                          <a:effectLst/>
                          <a:latin typeface="Cambria Math" panose="02040503050406030204" pitchFamily="18" charset="0"/>
                          <a:ea typeface="宋体" pitchFamily="2" charset="-122"/>
                          <a:cs typeface="Times New Roman" panose="02020503050405090304" pitchFamily="18" charset="0"/>
                        </a:rPr>
                        <m:t>+</m:t>
                      </m:r>
                      <m:sSub>
                        <m:sSubPr>
                          <m:ctrlPr>
                            <a:rPr lang="en-US" altLang="zh-CN" sz="2000" b="0" i="1" kern="100" smtClean="0">
                              <a:effectLst/>
                              <a:latin typeface="Cambria Math" panose="02040503050406030204" pitchFamily="18" charset="0"/>
                              <a:ea typeface="宋体" pitchFamily="2" charset="-122"/>
                              <a:cs typeface="Times New Roman" panose="02020503050405090304" pitchFamily="18" charset="0"/>
                            </a:rPr>
                          </m:ctrlPr>
                        </m:sSubPr>
                        <m:e>
                          <m:r>
                            <a:rPr lang="en-US" altLang="zh-CN" sz="2000" i="1" kern="100">
                              <a:effectLst/>
                              <a:latin typeface="Cambria Math" panose="02040503050406030204" pitchFamily="18" charset="0"/>
                              <a:ea typeface="宋体" pitchFamily="2" charset="-122"/>
                              <a:cs typeface="Times New Roman" panose="02020503050405090304" pitchFamily="18" charset="0"/>
                            </a:rPr>
                            <m:t>𝑏</m:t>
                          </m:r>
                        </m:e>
                        <m:sub>
                          <m:r>
                            <a:rPr lang="en-US" altLang="zh-CN" sz="2000" b="0" i="1" kern="100" smtClean="0">
                              <a:effectLst/>
                              <a:latin typeface="Cambria Math" panose="02040503050406030204" pitchFamily="18" charset="0"/>
                              <a:ea typeface="宋体" pitchFamily="2" charset="-122"/>
                              <a:cs typeface="Times New Roman" panose="02020503050405090304" pitchFamily="18" charset="0"/>
                            </a:rPr>
                            <m:t>1</m:t>
                          </m:r>
                        </m:sub>
                      </m:sSub>
                      <m:r>
                        <a:rPr lang="en-US" altLang="zh-CN" sz="2000" i="1" kern="100">
                          <a:effectLst/>
                          <a:latin typeface="Cambria Math" panose="02040503050406030204" pitchFamily="18" charset="0"/>
                          <a:ea typeface="宋体" pitchFamily="2" charset="-122"/>
                          <a:cs typeface="Times New Roman" panose="02020503050405090304" pitchFamily="18" charset="0"/>
                        </a:rPr>
                        <m:t>)</m:t>
                      </m:r>
                    </m:oMath>
                  </m:oMathPara>
                </a14:m>
                <a:endParaRPr lang="zh-CN" altLang="zh-CN" sz="2000" kern="100" dirty="0">
                  <a:effectLst/>
                  <a:latin typeface="Times New Roman" panose="02020503050405090304" pitchFamily="18" charset="0"/>
                  <a:ea typeface="微软雅黑" charset="-122"/>
                  <a:cs typeface="Times New Roman" panose="02020503050405090304" pitchFamily="18" charset="0"/>
                </a:endParaRPr>
              </a:p>
              <a:p>
                <a:pPr algn="just">
                  <a:lnSpc>
                    <a:spcPct val="150000"/>
                  </a:lnSpc>
                </a:pPr>
                <a14:m>
                  <m:oMathPara xmlns:m="http://schemas.openxmlformats.org/officeDocument/2006/math">
                    <m:oMathParaPr>
                      <m:jc m:val="centerGroup"/>
                    </m:oMathParaPr>
                    <m:oMath xmlns:m="http://schemas.openxmlformats.org/officeDocument/2006/math">
                      <m:sSup>
                        <m:sSupPr>
                          <m:ctrlPr>
                            <a:rPr lang="zh-CN" altLang="zh-CN" sz="2000" i="1" kern="100">
                              <a:effectLst/>
                              <a:latin typeface="Cambria Math" panose="02040503050406030204" pitchFamily="18" charset="0"/>
                              <a:ea typeface="Cambria Math" panose="02040503050406030204" pitchFamily="18" charset="0"/>
                              <a:cs typeface="Times New Roman" panose="02020503050405090304" pitchFamily="18" charset="0"/>
                            </a:rPr>
                          </m:ctrlPr>
                        </m:sSupPr>
                        <m:e>
                          <m:r>
                            <a:rPr lang="en-US" altLang="zh-CN" sz="2000" b="0" i="1" kern="100" smtClean="0">
                              <a:effectLst/>
                              <a:latin typeface="Cambria Math" panose="02040503050406030204" pitchFamily="18" charset="0"/>
                              <a:ea typeface="Cambria Math" panose="02040503050406030204" pitchFamily="18" charset="0"/>
                              <a:cs typeface="Times New Roman" panose="02020503050405090304" pitchFamily="18" charset="0"/>
                            </a:rPr>
                            <m:t>𝑣</m:t>
                          </m:r>
                        </m:e>
                        <m:sup>
                          <m:r>
                            <a:rPr lang="en-US" altLang="zh-CN" sz="2000" i="1" kern="100">
                              <a:effectLst/>
                              <a:latin typeface="Cambria Math" panose="02040503050406030204" pitchFamily="18" charset="0"/>
                              <a:ea typeface="宋体" pitchFamily="2" charset="-122"/>
                              <a:cs typeface="Times New Roman" panose="02020503050405090304" pitchFamily="18" charset="0"/>
                            </a:rPr>
                            <m:t>′</m:t>
                          </m:r>
                        </m:sup>
                      </m:sSup>
                      <m:r>
                        <a:rPr lang="en-US" altLang="zh-CN" sz="2000" i="1" kern="100">
                          <a:effectLst/>
                          <a:latin typeface="Cambria Math" panose="02040503050406030204" pitchFamily="18" charset="0"/>
                          <a:ea typeface="宋体" pitchFamily="2" charset="-122"/>
                          <a:cs typeface="Times New Roman" panose="02020503050405090304" pitchFamily="18" charset="0"/>
                        </a:rPr>
                        <m:t>=</m:t>
                      </m:r>
                      <m:r>
                        <a:rPr lang="en-US" altLang="zh-CN" sz="2000" i="1" kern="100">
                          <a:effectLst/>
                          <a:latin typeface="Cambria Math" panose="02040503050406030204" pitchFamily="18" charset="0"/>
                          <a:ea typeface="宋体" pitchFamily="2" charset="-122"/>
                          <a:cs typeface="Times New Roman" panose="02020503050405090304" pitchFamily="18" charset="0"/>
                        </a:rPr>
                        <m:t>𝑅𝑒𝐿𝑈</m:t>
                      </m:r>
                      <m:d>
                        <m:dPr>
                          <m:ctrlPr>
                            <a:rPr lang="zh-CN" altLang="zh-CN" sz="2000" i="1" kern="100">
                              <a:effectLst/>
                              <a:latin typeface="Cambria Math" panose="02040503050406030204" pitchFamily="18" charset="0"/>
                              <a:ea typeface="Cambria Math" panose="02040503050406030204" pitchFamily="18" charset="0"/>
                              <a:cs typeface="Times New Roman" panose="02020503050405090304" pitchFamily="18" charset="0"/>
                            </a:rPr>
                          </m:ctrlPr>
                        </m:dPr>
                        <m:e>
                          <m:r>
                            <a:rPr lang="en-US" altLang="zh-CN" sz="2000" i="1" kern="100">
                              <a:effectLst/>
                              <a:latin typeface="Cambria Math" panose="02040503050406030204" pitchFamily="18" charset="0"/>
                              <a:ea typeface="宋体" pitchFamily="2" charset="-122"/>
                              <a:cs typeface="Times New Roman" panose="02020503050405090304" pitchFamily="18" charset="0"/>
                            </a:rPr>
                            <m:t>𝐼𝑚</m:t>
                          </m:r>
                          <m:d>
                            <m:dPr>
                              <m:ctrlPr>
                                <a:rPr lang="zh-CN" altLang="zh-CN" sz="2000" i="1" kern="100">
                                  <a:effectLst/>
                                  <a:latin typeface="Cambria Math" panose="02040503050406030204" pitchFamily="18" charset="0"/>
                                  <a:ea typeface="Cambria Math" panose="02040503050406030204" pitchFamily="18" charset="0"/>
                                  <a:cs typeface="Times New Roman" panose="02020503050405090304" pitchFamily="18" charset="0"/>
                                </a:rPr>
                              </m:ctrlPr>
                            </m:dPr>
                            <m:e>
                              <m:r>
                                <a:rPr lang="en-US" altLang="zh-CN" sz="2000" b="0" i="1" kern="100" smtClean="0">
                                  <a:effectLst/>
                                  <a:latin typeface="Cambria Math" panose="02040503050406030204" pitchFamily="18" charset="0"/>
                                  <a:ea typeface="Cambria Math" panose="02040503050406030204" pitchFamily="18" charset="0"/>
                                  <a:cs typeface="Times New Roman" panose="02020503050405090304" pitchFamily="18" charset="0"/>
                                </a:rPr>
                                <m:t>𝑥</m:t>
                              </m:r>
                              <m:r>
                                <a:rPr lang="en-US" altLang="zh-CN" sz="2000" i="1" kern="100">
                                  <a:effectLst/>
                                  <a:latin typeface="Cambria Math" panose="02040503050406030204" pitchFamily="18" charset="0"/>
                                  <a:ea typeface="宋体" pitchFamily="2" charset="-122"/>
                                  <a:cs typeface="Times New Roman" panose="02020503050405090304" pitchFamily="18" charset="0"/>
                                </a:rPr>
                                <m:t>𝐴</m:t>
                              </m:r>
                              <m:r>
                                <a:rPr lang="en-US" altLang="zh-CN" sz="2000" i="1" kern="100">
                                  <a:effectLst/>
                                  <a:latin typeface="Cambria Math" panose="02040503050406030204" pitchFamily="18" charset="0"/>
                                  <a:ea typeface="宋体" pitchFamily="2" charset="-122"/>
                                  <a:cs typeface="Times New Roman" panose="02020503050405090304" pitchFamily="18" charset="0"/>
                                </a:rPr>
                                <m:t>+</m:t>
                              </m:r>
                              <m:r>
                                <a:rPr lang="en-US" altLang="zh-CN" sz="2000" i="1" kern="100">
                                  <a:effectLst/>
                                  <a:latin typeface="Cambria Math" panose="02040503050406030204" pitchFamily="18" charset="0"/>
                                  <a:ea typeface="宋体" pitchFamily="2" charset="-122"/>
                                  <a:cs typeface="Times New Roman" panose="02020503050405090304" pitchFamily="18" charset="0"/>
                                </a:rPr>
                                <m:t>𝑏</m:t>
                              </m:r>
                            </m:e>
                          </m:d>
                        </m:e>
                      </m:d>
                      <m:r>
                        <a:rPr lang="en-US" altLang="zh-CN" sz="2000" i="1" kern="100">
                          <a:effectLst/>
                          <a:latin typeface="Cambria Math" panose="02040503050406030204" pitchFamily="18" charset="0"/>
                          <a:ea typeface="宋体" pitchFamily="2" charset="-122"/>
                          <a:cs typeface="Times New Roman" panose="02020503050405090304" pitchFamily="18" charset="0"/>
                        </a:rPr>
                        <m:t>=</m:t>
                      </m:r>
                      <m:r>
                        <a:rPr lang="en-US" altLang="zh-CN" sz="2000" i="1" kern="100">
                          <a:effectLst/>
                          <a:latin typeface="Cambria Math" panose="02040503050406030204" pitchFamily="18" charset="0"/>
                          <a:ea typeface="宋体" pitchFamily="2" charset="-122"/>
                          <a:cs typeface="Times New Roman" panose="02020503050405090304" pitchFamily="18" charset="0"/>
                        </a:rPr>
                        <m:t>𝑅𝑒𝐿𝑈</m:t>
                      </m:r>
                      <m:r>
                        <a:rPr lang="en-US" altLang="zh-CN" sz="2000" i="1" kern="100">
                          <a:effectLst/>
                          <a:latin typeface="Cambria Math" panose="02040503050406030204" pitchFamily="18" charset="0"/>
                          <a:ea typeface="宋体" pitchFamily="2" charset="-122"/>
                          <a:cs typeface="Times New Roman" panose="02020503050405090304" pitchFamily="18" charset="0"/>
                        </a:rPr>
                        <m:t>(</m:t>
                      </m:r>
                      <m:r>
                        <a:rPr lang="en-US" altLang="zh-CN" sz="2000" b="0" i="1" kern="100" smtClean="0">
                          <a:effectLst/>
                          <a:latin typeface="Cambria Math" panose="02040503050406030204" pitchFamily="18" charset="0"/>
                          <a:ea typeface="宋体" pitchFamily="2" charset="-122"/>
                          <a:cs typeface="Times New Roman" panose="02020503050405090304" pitchFamily="18" charset="0"/>
                        </a:rPr>
                        <m:t>𝑢</m:t>
                      </m:r>
                      <m:sSub>
                        <m:sSubPr>
                          <m:ctrlPr>
                            <a:rPr lang="zh-CN" altLang="zh-CN" sz="2000" i="1" kern="100" smtClean="0">
                              <a:effectLst/>
                              <a:latin typeface="Cambria Math" panose="02040503050406030204" pitchFamily="18" charset="0"/>
                              <a:ea typeface="Cambria Math" panose="02040503050406030204" pitchFamily="18" charset="0"/>
                              <a:cs typeface="Times New Roman" panose="02020503050405090304" pitchFamily="18" charset="0"/>
                            </a:rPr>
                          </m:ctrlPr>
                        </m:sSubPr>
                        <m:e>
                          <m:r>
                            <a:rPr lang="en-US" altLang="zh-CN" sz="2000" i="1" kern="100">
                              <a:effectLst/>
                              <a:latin typeface="Cambria Math" panose="02040503050406030204" pitchFamily="18" charset="0"/>
                              <a:ea typeface="宋体" pitchFamily="2" charset="-122"/>
                              <a:cs typeface="Times New Roman" panose="02020503050405090304" pitchFamily="18" charset="0"/>
                            </a:rPr>
                            <m:t>𝐴</m:t>
                          </m:r>
                        </m:e>
                        <m:sub>
                          <m:r>
                            <a:rPr lang="en-US" altLang="zh-CN" sz="2000" i="1" kern="100">
                              <a:effectLst/>
                              <a:latin typeface="Cambria Math" panose="02040503050406030204" pitchFamily="18" charset="0"/>
                              <a:ea typeface="宋体" pitchFamily="2" charset="-122"/>
                              <a:cs typeface="Times New Roman" panose="02020503050405090304" pitchFamily="18" charset="0"/>
                            </a:rPr>
                            <m:t>2</m:t>
                          </m:r>
                        </m:sub>
                      </m:sSub>
                      <m:r>
                        <a:rPr lang="en-US" altLang="zh-CN" sz="2000" i="1" kern="100">
                          <a:effectLst/>
                          <a:latin typeface="Cambria Math" panose="02040503050406030204" pitchFamily="18" charset="0"/>
                          <a:ea typeface="宋体" pitchFamily="2" charset="-122"/>
                          <a:cs typeface="Times New Roman" panose="02020503050405090304" pitchFamily="18" charset="0"/>
                        </a:rPr>
                        <m:t>+</m:t>
                      </m:r>
                      <m:r>
                        <a:rPr lang="en-US" altLang="zh-CN" sz="2000" b="0" i="1" kern="100" smtClean="0">
                          <a:effectLst/>
                          <a:latin typeface="Cambria Math" panose="02040503050406030204" pitchFamily="18" charset="0"/>
                          <a:ea typeface="宋体" pitchFamily="2" charset="-122"/>
                          <a:cs typeface="Times New Roman" panose="02020503050405090304" pitchFamily="18" charset="0"/>
                        </a:rPr>
                        <m:t>𝑣</m:t>
                      </m:r>
                      <m:sSub>
                        <m:sSubPr>
                          <m:ctrlPr>
                            <a:rPr lang="zh-CN" altLang="zh-CN" sz="2000" i="1" kern="100">
                              <a:effectLst/>
                              <a:latin typeface="Cambria Math" panose="02040503050406030204" pitchFamily="18" charset="0"/>
                              <a:ea typeface="Cambria Math" panose="02040503050406030204" pitchFamily="18" charset="0"/>
                              <a:cs typeface="Times New Roman" panose="02020503050405090304" pitchFamily="18" charset="0"/>
                            </a:rPr>
                          </m:ctrlPr>
                        </m:sSubPr>
                        <m:e>
                          <m:r>
                            <a:rPr lang="en-US" altLang="zh-CN" sz="2000" i="1" kern="100">
                              <a:effectLst/>
                              <a:latin typeface="Cambria Math" panose="02040503050406030204" pitchFamily="18" charset="0"/>
                              <a:ea typeface="宋体" pitchFamily="2" charset="-122"/>
                              <a:cs typeface="Times New Roman" panose="02020503050405090304" pitchFamily="18" charset="0"/>
                            </a:rPr>
                            <m:t>𝐴</m:t>
                          </m:r>
                        </m:e>
                        <m:sub>
                          <m:r>
                            <a:rPr lang="en-US" altLang="zh-CN" sz="2000" i="1" kern="100">
                              <a:effectLst/>
                              <a:latin typeface="Cambria Math" panose="02040503050406030204" pitchFamily="18" charset="0"/>
                              <a:ea typeface="宋体" pitchFamily="2" charset="-122"/>
                              <a:cs typeface="Times New Roman" panose="02020503050405090304" pitchFamily="18" charset="0"/>
                            </a:rPr>
                            <m:t>1</m:t>
                          </m:r>
                        </m:sub>
                      </m:sSub>
                      <m:r>
                        <a:rPr lang="en-US" altLang="zh-CN" sz="2000" i="1" kern="100">
                          <a:effectLst/>
                          <a:latin typeface="Cambria Math" panose="02040503050406030204" pitchFamily="18" charset="0"/>
                          <a:ea typeface="宋体" pitchFamily="2" charset="-122"/>
                          <a:cs typeface="Times New Roman" panose="02020503050405090304" pitchFamily="18" charset="0"/>
                        </a:rPr>
                        <m:t>+</m:t>
                      </m:r>
                      <m:sSub>
                        <m:sSubPr>
                          <m:ctrlPr>
                            <a:rPr lang="zh-CN" altLang="zh-CN" sz="2000" i="1" kern="100">
                              <a:effectLst/>
                              <a:latin typeface="Cambria Math" panose="02040503050406030204" pitchFamily="18" charset="0"/>
                              <a:ea typeface="Cambria Math" panose="02040503050406030204" pitchFamily="18" charset="0"/>
                              <a:cs typeface="Times New Roman" panose="02020503050405090304" pitchFamily="18" charset="0"/>
                            </a:rPr>
                          </m:ctrlPr>
                        </m:sSubPr>
                        <m:e>
                          <m:r>
                            <a:rPr lang="en-US" altLang="zh-CN" sz="2000" i="1" kern="100">
                              <a:effectLst/>
                              <a:latin typeface="Cambria Math" panose="02040503050406030204" pitchFamily="18" charset="0"/>
                              <a:ea typeface="宋体" pitchFamily="2" charset="-122"/>
                              <a:cs typeface="Times New Roman" panose="02020503050405090304" pitchFamily="18" charset="0"/>
                            </a:rPr>
                            <m:t>𝑏</m:t>
                          </m:r>
                        </m:e>
                        <m:sub>
                          <m:r>
                            <a:rPr lang="en-US" altLang="zh-CN" sz="2000" i="1" kern="100">
                              <a:effectLst/>
                              <a:latin typeface="Cambria Math" panose="02040503050406030204" pitchFamily="18" charset="0"/>
                              <a:ea typeface="宋体" pitchFamily="2" charset="-122"/>
                              <a:cs typeface="Times New Roman" panose="02020503050405090304" pitchFamily="18" charset="0"/>
                            </a:rPr>
                            <m:t>2</m:t>
                          </m:r>
                        </m:sub>
                      </m:sSub>
                      <m:r>
                        <a:rPr lang="en-US" altLang="zh-CN" sz="2000" i="1" kern="100">
                          <a:effectLst/>
                          <a:latin typeface="Cambria Math" panose="02040503050406030204" pitchFamily="18" charset="0"/>
                          <a:ea typeface="宋体" pitchFamily="2" charset="-122"/>
                          <a:cs typeface="Times New Roman" panose="02020503050405090304" pitchFamily="18" charset="0"/>
                        </a:rPr>
                        <m:t>)</m:t>
                      </m:r>
                    </m:oMath>
                  </m:oMathPara>
                </a14:m>
                <a:endParaRPr lang="zh-CN" altLang="zh-CN" sz="2000" kern="100" dirty="0">
                  <a:effectLst/>
                  <a:latin typeface="Times New Roman" panose="02020503050405090304" pitchFamily="18" charset="0"/>
                  <a:ea typeface="微软雅黑" charset="-122"/>
                  <a:cs typeface="Times New Roman" panose="02020503050405090304" pitchFamily="18" charset="0"/>
                </a:endParaRPr>
              </a:p>
            </p:txBody>
          </p:sp>
        </mc:Choice>
        <mc:Fallback>
          <p:sp>
            <p:nvSpPr>
              <p:cNvPr id="57" name="文本框 56"/>
              <p:cNvSpPr txBox="1">
                <a:spLocks noRot="1" noChangeAspect="1" noMove="1" noResize="1" noEditPoints="1" noAdjustHandles="1" noChangeArrowheads="1" noChangeShapeType="1" noTextEdit="1"/>
              </p:cNvSpPr>
              <p:nvPr/>
            </p:nvSpPr>
            <p:spPr>
              <a:xfrm>
                <a:off x="416933" y="1110836"/>
                <a:ext cx="11404725" cy="2057871"/>
              </a:xfrm>
              <a:prstGeom prst="rect">
                <a:avLst/>
              </a:prstGeom>
              <a:blipFill rotWithShape="1">
                <a:blip r:embed="rId19"/>
                <a:stretch>
                  <a:fillRect l="-3" t="-11" r="4" b="-6385"/>
                </a:stretch>
              </a:blipFill>
            </p:spPr>
            <p:txBody>
              <a:bodyPr/>
              <a:lstStyle/>
              <a:p>
                <a:r>
                  <a:rPr lang="zh-CN" altLang="en-US">
                    <a:noFill/>
                  </a:rPr>
                  <a:t> </a:t>
                </a:r>
              </a:p>
            </p:txBody>
          </p:sp>
        </mc:Fallback>
      </mc:AlternateContent>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三、数据集</a:t>
            </a:r>
            <a:endParaRPr lang="zh-CN" altLang="en-US" dirty="0"/>
          </a:p>
        </p:txBody>
      </p:sp>
      <p:sp>
        <p:nvSpPr>
          <p:cNvPr id="3" name="内容占位符 2"/>
          <p:cNvSpPr>
            <a:spLocks noGrp="1"/>
          </p:cNvSpPr>
          <p:nvPr>
            <p:ph sz="quarter" idx="10"/>
          </p:nvPr>
        </p:nvSpPr>
        <p:spPr/>
        <p:txBody>
          <a:bodyPr/>
          <a:lstStyle/>
          <a:p>
            <a:pPr marL="0" indent="0">
              <a:buNone/>
            </a:pPr>
            <a:r>
              <a:rPr lang="en-US" altLang="zh-CN" b="1" dirty="0">
                <a:latin typeface="宋体" charset="0"/>
                <a:ea typeface="宋体" charset="0"/>
                <a:cs typeface="宋体" charset="0"/>
              </a:rPr>
              <a:t>(1)</a:t>
            </a:r>
            <a:r>
              <a:rPr lang="zh-CN" altLang="en-US" b="1" dirty="0">
                <a:latin typeface="宋体" charset="0"/>
                <a:ea typeface="宋体" charset="0"/>
                <a:cs typeface="宋体" charset="0"/>
              </a:rPr>
              <a:t>数据介绍</a:t>
            </a:r>
            <a:endParaRPr lang="en-US" altLang="zh-CN" dirty="0">
              <a:latin typeface="宋体" charset="0"/>
              <a:ea typeface="宋体" charset="0"/>
              <a:cs typeface="宋体" charset="0"/>
            </a:endParaRPr>
          </a:p>
          <a:p>
            <a:r>
              <a:rPr lang="en-US" altLang="zh-CN" dirty="0">
                <a:latin typeface="宋体" charset="0"/>
                <a:ea typeface="宋体" charset="0"/>
                <a:cs typeface="宋体" charset="0"/>
              </a:rPr>
              <a:t>本实验选用开源的移动通信开放数据平台（https://www.mobileai-dataset.com/）上的数据集。该数据的采集场景为密集城区（仅宏站），频率范围为2GHz仅FR1。</a:t>
            </a:r>
            <a:endParaRPr lang="en-US" altLang="zh-CN" dirty="0">
              <a:latin typeface="宋体" charset="0"/>
              <a:ea typeface="宋体" charset="0"/>
              <a:cs typeface="宋体" charset="0"/>
            </a:endParaRPr>
          </a:p>
          <a:p>
            <a:r>
              <a:rPr lang="en-US" altLang="zh-CN" dirty="0">
                <a:latin typeface="宋体" charset="0"/>
                <a:ea typeface="宋体" charset="0"/>
                <a:cs typeface="宋体" charset="0"/>
              </a:rPr>
              <a:t>数据集的配置为：频域信道，每个样本包括时域的20个TTl和频域的8个RB，TTl的间隔为5ms。数据维度尺寸大小为(21000, 20, 2, 32, 4, 8)，其意义</a:t>
            </a:r>
            <a:r>
              <a:rPr lang="zh-CN" altLang="en-US" dirty="0">
                <a:latin typeface="宋体" charset="0"/>
                <a:ea typeface="宋体" charset="0"/>
                <a:cs typeface="宋体" charset="0"/>
              </a:rPr>
              <a:t>为</a:t>
            </a:r>
            <a:r>
              <a:rPr lang="en-US" altLang="zh-CN" dirty="0">
                <a:latin typeface="宋体" charset="0"/>
                <a:ea typeface="宋体" charset="0"/>
                <a:cs typeface="宋体" charset="0"/>
              </a:rPr>
              <a:t>：(UE number, Time, Real&amp;Imaginary parts, Tx, Rx, RB number)。</a:t>
            </a:r>
            <a:endParaRPr lang="en-US" altLang="zh-CN" dirty="0">
              <a:latin typeface="宋体" charset="0"/>
              <a:ea typeface="宋体" charset="0"/>
              <a:cs typeface="宋体" charset="0"/>
            </a:endParaRPr>
          </a:p>
          <a:p>
            <a:r>
              <a:rPr lang="en-US" altLang="zh-CN" dirty="0">
                <a:latin typeface="宋体" charset="0"/>
                <a:ea typeface="宋体" charset="0"/>
                <a:cs typeface="宋体" charset="0"/>
              </a:rPr>
              <a:t>其中，因User Equipment移动速率的不同将数据集划分为以下</a:t>
            </a:r>
            <a:r>
              <a:rPr lang="zh-CN" altLang="en-US" dirty="0">
                <a:latin typeface="宋体" charset="0"/>
                <a:ea typeface="宋体" charset="0"/>
                <a:cs typeface="宋体" charset="0"/>
              </a:rPr>
              <a:t>不同的</a:t>
            </a:r>
            <a:r>
              <a:rPr lang="en-US" altLang="zh-CN" dirty="0">
                <a:latin typeface="宋体" charset="0"/>
                <a:ea typeface="宋体" charset="0"/>
                <a:cs typeface="宋体" charset="0"/>
              </a:rPr>
              <a:t>case：</a:t>
            </a:r>
            <a:endParaRPr lang="en-US" altLang="zh-CN" dirty="0">
              <a:latin typeface="宋体" charset="0"/>
              <a:ea typeface="宋体" charset="0"/>
              <a:cs typeface="宋体" charset="0"/>
            </a:endParaRPr>
          </a:p>
          <a:p>
            <a:endParaRPr lang="en-US" altLang="zh-CN" dirty="0">
              <a:latin typeface="宋体" charset="0"/>
              <a:ea typeface="宋体" charset="0"/>
              <a:cs typeface="宋体" charset="0"/>
            </a:endParaRPr>
          </a:p>
          <a:p>
            <a:pPr marL="0" indent="0">
              <a:buNone/>
            </a:pPr>
            <a:endParaRPr lang="zh-CN" altLang="en-US" dirty="0">
              <a:latin typeface="宋体" charset="0"/>
              <a:ea typeface="宋体" charset="0"/>
              <a:cs typeface="宋体" charset="0"/>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ags/tag1.xml><?xml version="1.0" encoding="utf-8"?>
<p:tagLst xmlns:p="http://schemas.openxmlformats.org/presentationml/2006/main">
  <p:tag name="TABLE_ENDDRAG_ORIGIN_RECT" val="420*465"/>
  <p:tag name="TABLE_ENDDRAG_RECT" val="348*46*421*465"/>
</p:tagLst>
</file>

<file path=ppt/tags/tag10.xml><?xml version="1.0" encoding="utf-8"?>
<p:tagLst xmlns:p="http://schemas.openxmlformats.org/presentationml/2006/main">
  <p:tag name="TABLE_ENDDRAG_ORIGIN_RECT" val="410*403"/>
  <p:tag name="TABLE_ENDDRAG_RECT" val="357*89*410*403"/>
</p:tagLst>
</file>

<file path=ppt/tags/tag11.xml><?xml version="1.0" encoding="utf-8"?>
<p:tagLst xmlns:p="http://schemas.openxmlformats.org/presentationml/2006/main">
  <p:tag name="TABLE_ENDDRAG_ORIGIN_RECT" val="410*403"/>
  <p:tag name="TABLE_ENDDRAG_RECT" val="357*89*410*403"/>
</p:tagLst>
</file>

<file path=ppt/tags/tag12.xml><?xml version="1.0" encoding="utf-8"?>
<p:tagLst xmlns:p="http://schemas.openxmlformats.org/presentationml/2006/main">
  <p:tag name="TABLE_ENDDRAG_ORIGIN_RECT" val="410*403"/>
  <p:tag name="TABLE_ENDDRAG_RECT" val="357*89*410*403"/>
</p:tagLst>
</file>

<file path=ppt/tags/tag13.xml><?xml version="1.0" encoding="utf-8"?>
<p:tagLst xmlns:p="http://schemas.openxmlformats.org/presentationml/2006/main">
  <p:tag name="TABLE_ENDDRAG_ORIGIN_RECT" val="410*403"/>
  <p:tag name="TABLE_ENDDRAG_RECT" val="357*89*410*403"/>
</p:tagLst>
</file>

<file path=ppt/tags/tag14.xml><?xml version="1.0" encoding="utf-8"?>
<p:tagLst xmlns:p="http://schemas.openxmlformats.org/presentationml/2006/main">
  <p:tag name="TABLE_ENDDRAG_ORIGIN_RECT" val="410*403"/>
  <p:tag name="TABLE_ENDDRAG_RECT" val="357*89*410*403"/>
</p:tagLst>
</file>

<file path=ppt/tags/tag15.xml><?xml version="1.0" encoding="utf-8"?>
<p:tagLst xmlns:p="http://schemas.openxmlformats.org/presentationml/2006/main">
  <p:tag name="commondata" val="eyJoZGlkIjoiYTY4ZTQyMzY5YmJjOWIwOTQ1OWUyYTU1NTk0NTM4MjkifQ=="/>
</p:tagLst>
</file>

<file path=ppt/tags/tag2.xml><?xml version="1.0" encoding="utf-8"?>
<p:tagLst xmlns:p="http://schemas.openxmlformats.org/presentationml/2006/main">
  <p:tag name="TABLE_ENDDRAG_ORIGIN_RECT" val="420*465"/>
  <p:tag name="TABLE_ENDDRAG_RECT" val="348*46*421*465"/>
</p:tagLst>
</file>

<file path=ppt/tags/tag3.xml><?xml version="1.0" encoding="utf-8"?>
<p:tagLst xmlns:p="http://schemas.openxmlformats.org/presentationml/2006/main">
  <p:tag name="TABLE_ENDDRAG_ORIGIN_RECT" val="420*465"/>
  <p:tag name="TABLE_ENDDRAG_RECT" val="348*46*421*465"/>
</p:tagLst>
</file>

<file path=ppt/tags/tag4.xml><?xml version="1.0" encoding="utf-8"?>
<p:tagLst xmlns:p="http://schemas.openxmlformats.org/presentationml/2006/main">
  <p:tag name="TABLE_ENDDRAG_ORIGIN_RECT" val="420*465"/>
  <p:tag name="TABLE_ENDDRAG_RECT" val="348*46*421*465"/>
</p:tagLst>
</file>

<file path=ppt/tags/tag5.xml><?xml version="1.0" encoding="utf-8"?>
<p:tagLst xmlns:p="http://schemas.openxmlformats.org/presentationml/2006/main">
  <p:tag name="TABLE_ENDDRAG_ORIGIN_RECT" val="420*465"/>
  <p:tag name="TABLE_ENDDRAG_RECT" val="348*46*421*465"/>
</p:tagLst>
</file>

<file path=ppt/tags/tag6.xml><?xml version="1.0" encoding="utf-8"?>
<p:tagLst xmlns:p="http://schemas.openxmlformats.org/presentationml/2006/main">
  <p:tag name="TABLE_ENDDRAG_ORIGIN_RECT" val="420*465"/>
  <p:tag name="TABLE_ENDDRAG_RECT" val="348*46*421*465"/>
</p:tagLst>
</file>

<file path=ppt/tags/tag7.xml><?xml version="1.0" encoding="utf-8"?>
<p:tagLst xmlns:p="http://schemas.openxmlformats.org/presentationml/2006/main">
  <p:tag name="TABLE_ENDDRAG_ORIGIN_RECT" val="420*465"/>
  <p:tag name="TABLE_ENDDRAG_RECT" val="348*46*421*465"/>
</p:tagLst>
</file>

<file path=ppt/tags/tag8.xml><?xml version="1.0" encoding="utf-8"?>
<p:tagLst xmlns:p="http://schemas.openxmlformats.org/presentationml/2006/main">
  <p:tag name="TABLE_ENDDRAG_ORIGIN_RECT" val="420*465"/>
  <p:tag name="TABLE_ENDDRAG_RECT" val="348*46*421*465"/>
</p:tagLst>
</file>

<file path=ppt/tags/tag9.xml><?xml version="1.0" encoding="utf-8"?>
<p:tagLst xmlns:p="http://schemas.openxmlformats.org/presentationml/2006/main">
  <p:tag name="TABLE_ENDDRAG_ORIGIN_RECT" val="410*403"/>
  <p:tag name="TABLE_ENDDRAG_RECT" val="357*89*410*403"/>
</p:tagLst>
</file>

<file path=ppt/theme/theme1.xml><?xml version="1.0" encoding="utf-8"?>
<a:theme xmlns:a="http://schemas.openxmlformats.org/drawingml/2006/main" name="自定义设计方案">
  <a:themeElements>
    <a:clrScheme name="SJTU-2021">
      <a:dk1>
        <a:srgbClr val="000000"/>
      </a:dk1>
      <a:lt1>
        <a:srgbClr val="FFFFFF"/>
      </a:lt1>
      <a:dk2>
        <a:srgbClr val="C8161E"/>
      </a:dk2>
      <a:lt2>
        <a:srgbClr val="DBDBDB"/>
      </a:lt2>
      <a:accent1>
        <a:srgbClr val="0051EB"/>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鸿蒙">
      <a:majorFont>
        <a:latin typeface="Segoe UI"/>
        <a:ea typeface="HarmonyOS Sans SC Black"/>
        <a:cs typeface=""/>
      </a:majorFont>
      <a:minorFont>
        <a:latin typeface="Segoe UI"/>
        <a:ea typeface="HarmonyOS Sans SC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ysClr val="window" lastClr="FFFFFF"/>
        </a:solidFill>
        <a:ln w="12700" cap="flat" cmpd="sng" algn="ctr">
          <a:noFill/>
          <a:prstDash val="solid"/>
          <a:miter lim="800000"/>
        </a:ln>
      </a:spPr>
      <a:bodyPr rtlCol="0" anchor="ctr"/>
      <a:lstStyle>
        <a:defPPr algn="just">
          <a:defRPr dirty="0"/>
        </a:defPPr>
      </a:lst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9_自定义设计方案">
  <a:themeElements>
    <a:clrScheme name="SJTU-2021">
      <a:dk1>
        <a:srgbClr val="000000"/>
      </a:dk1>
      <a:lt1>
        <a:srgbClr val="FFFFFF"/>
      </a:lt1>
      <a:dk2>
        <a:srgbClr val="C8161E"/>
      </a:dk2>
      <a:lt2>
        <a:srgbClr val="DBDBDB"/>
      </a:lt2>
      <a:accent1>
        <a:srgbClr val="0051EB"/>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鸿蒙">
      <a:majorFont>
        <a:latin typeface="Segoe UI"/>
        <a:ea typeface="HarmonyOS Sans SC Black"/>
        <a:cs typeface=""/>
      </a:majorFont>
      <a:minorFont>
        <a:latin typeface="Segoe UI"/>
        <a:ea typeface="HarmonyOS Sans SC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ysClr val="window" lastClr="FFFFFF"/>
        </a:solidFill>
        <a:ln w="12700" cap="flat" cmpd="sng" algn="ctr">
          <a:noFill/>
          <a:prstDash val="solid"/>
          <a:miter lim="800000"/>
        </a:ln>
      </a:spPr>
      <a:bodyPr rtlCol="0" anchor="ctr"/>
      <a:lstStyle>
        <a:defPPr algn="just">
          <a:defRPr dirty="0"/>
        </a:defPPr>
      </a:lst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10_自定义设计方案">
  <a:themeElements>
    <a:clrScheme name="SJTU-2021">
      <a:dk1>
        <a:srgbClr val="000000"/>
      </a:dk1>
      <a:lt1>
        <a:srgbClr val="FFFFFF"/>
      </a:lt1>
      <a:dk2>
        <a:srgbClr val="C8161E"/>
      </a:dk2>
      <a:lt2>
        <a:srgbClr val="DBDBDB"/>
      </a:lt2>
      <a:accent1>
        <a:srgbClr val="0051EB"/>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鸿蒙">
      <a:majorFont>
        <a:latin typeface="Segoe UI"/>
        <a:ea typeface="HarmonyOS Sans SC Black"/>
        <a:cs typeface=""/>
      </a:majorFont>
      <a:minorFont>
        <a:latin typeface="Segoe UI"/>
        <a:ea typeface="HarmonyOS Sans SC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ysClr val="window" lastClr="FFFFFF"/>
        </a:solidFill>
        <a:ln w="12700" cap="flat" cmpd="sng" algn="ctr">
          <a:noFill/>
          <a:prstDash val="solid"/>
          <a:miter lim="800000"/>
        </a:ln>
      </a:spPr>
      <a:bodyPr rtlCol="0" anchor="ctr"/>
      <a:lstStyle>
        <a:defPPr algn="just">
          <a:defRPr dirty="0"/>
        </a:defPPr>
      </a:lst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11_自定义设计方案">
  <a:themeElements>
    <a:clrScheme name="SJTU-2021">
      <a:dk1>
        <a:srgbClr val="000000"/>
      </a:dk1>
      <a:lt1>
        <a:srgbClr val="FFFFFF"/>
      </a:lt1>
      <a:dk2>
        <a:srgbClr val="C8161E"/>
      </a:dk2>
      <a:lt2>
        <a:srgbClr val="DBDBDB"/>
      </a:lt2>
      <a:accent1>
        <a:srgbClr val="0051EB"/>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鸿蒙">
      <a:majorFont>
        <a:latin typeface="Segoe UI"/>
        <a:ea typeface="HarmonyOS Sans SC Black"/>
        <a:cs typeface=""/>
      </a:majorFont>
      <a:minorFont>
        <a:latin typeface="Segoe UI"/>
        <a:ea typeface="HarmonyOS Sans SC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ysClr val="window" lastClr="FFFFFF"/>
        </a:solidFill>
        <a:ln w="12700" cap="flat" cmpd="sng" algn="ctr">
          <a:noFill/>
          <a:prstDash val="solid"/>
          <a:miter lim="800000"/>
        </a:ln>
      </a:spPr>
      <a:bodyPr rtlCol="0" anchor="ctr"/>
      <a:lstStyle>
        <a:defPPr algn="just">
          <a:defRPr dirty="0"/>
        </a:defPPr>
      </a:lst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12_自定义设计方案">
  <a:themeElements>
    <a:clrScheme name="SJTU-2021">
      <a:dk1>
        <a:srgbClr val="000000"/>
      </a:dk1>
      <a:lt1>
        <a:srgbClr val="FFFFFF"/>
      </a:lt1>
      <a:dk2>
        <a:srgbClr val="C8161E"/>
      </a:dk2>
      <a:lt2>
        <a:srgbClr val="DBDBDB"/>
      </a:lt2>
      <a:accent1>
        <a:srgbClr val="0051EB"/>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鸿蒙">
      <a:majorFont>
        <a:latin typeface="Segoe UI"/>
        <a:ea typeface="HarmonyOS Sans SC Black"/>
        <a:cs typeface=""/>
      </a:majorFont>
      <a:minorFont>
        <a:latin typeface="Segoe UI"/>
        <a:ea typeface="HarmonyOS Sans SC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ysClr val="window" lastClr="FFFFFF"/>
        </a:solidFill>
        <a:ln w="12700" cap="flat" cmpd="sng" algn="ctr">
          <a:noFill/>
          <a:prstDash val="solid"/>
          <a:miter lim="800000"/>
        </a:ln>
      </a:spPr>
      <a:bodyPr rtlCol="0" anchor="ctr"/>
      <a:lstStyle>
        <a:defPPr algn="just">
          <a:defRPr dirty="0"/>
        </a:defPPr>
      </a:lst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14.xml><?xml version="1.0" encoding="utf-8"?>
<a:theme xmlns:a="http://schemas.openxmlformats.org/drawingml/2006/main" name="13_自定义设计方案">
  <a:themeElements>
    <a:clrScheme name="SJTU-2021">
      <a:dk1>
        <a:srgbClr val="000000"/>
      </a:dk1>
      <a:lt1>
        <a:srgbClr val="FFFFFF"/>
      </a:lt1>
      <a:dk2>
        <a:srgbClr val="C8161E"/>
      </a:dk2>
      <a:lt2>
        <a:srgbClr val="DBDBDB"/>
      </a:lt2>
      <a:accent1>
        <a:srgbClr val="0051EB"/>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鸿蒙">
      <a:majorFont>
        <a:latin typeface="Segoe UI"/>
        <a:ea typeface="HarmonyOS Sans SC Black"/>
        <a:cs typeface=""/>
      </a:majorFont>
      <a:minorFont>
        <a:latin typeface="Segoe UI"/>
        <a:ea typeface="HarmonyOS Sans SC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ysClr val="window" lastClr="FFFFFF"/>
        </a:solidFill>
        <a:ln w="12700" cap="flat" cmpd="sng" algn="ctr">
          <a:noFill/>
          <a:prstDash val="solid"/>
          <a:miter lim="800000"/>
        </a:ln>
      </a:spPr>
      <a:bodyPr rtlCol="0" anchor="ctr"/>
      <a:lstStyle>
        <a:defPPr algn="just">
          <a:defRPr dirty="0"/>
        </a:defPPr>
      </a:lst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15.xml><?xml version="1.0" encoding="utf-8"?>
<a:theme xmlns:a="http://schemas.openxmlformats.org/drawingml/2006/main" name="14_自定义设计方案">
  <a:themeElements>
    <a:clrScheme name="SJTU-2021">
      <a:dk1>
        <a:srgbClr val="000000"/>
      </a:dk1>
      <a:lt1>
        <a:srgbClr val="FFFFFF"/>
      </a:lt1>
      <a:dk2>
        <a:srgbClr val="C8161E"/>
      </a:dk2>
      <a:lt2>
        <a:srgbClr val="DBDBDB"/>
      </a:lt2>
      <a:accent1>
        <a:srgbClr val="0051EB"/>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鸿蒙">
      <a:majorFont>
        <a:latin typeface="Segoe UI"/>
        <a:ea typeface="HarmonyOS Sans SC Black"/>
        <a:cs typeface=""/>
      </a:majorFont>
      <a:minorFont>
        <a:latin typeface="Segoe UI"/>
        <a:ea typeface="HarmonyOS Sans SC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ysClr val="window" lastClr="FFFFFF"/>
        </a:solidFill>
        <a:ln w="12700" cap="flat" cmpd="sng" algn="ctr">
          <a:noFill/>
          <a:prstDash val="solid"/>
          <a:miter lim="800000"/>
        </a:ln>
      </a:spPr>
      <a:bodyPr rtlCol="0" anchor="ctr"/>
      <a:lstStyle>
        <a:defPPr algn="just">
          <a:defRPr dirty="0"/>
        </a:defPPr>
      </a:lst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16.xml><?xml version="1.0" encoding="utf-8"?>
<a:theme xmlns:a="http://schemas.openxmlformats.org/drawingml/2006/main" name="15_自定义设计方案">
  <a:themeElements>
    <a:clrScheme name="SJTU-2021">
      <a:dk1>
        <a:srgbClr val="000000"/>
      </a:dk1>
      <a:lt1>
        <a:srgbClr val="FFFFFF"/>
      </a:lt1>
      <a:dk2>
        <a:srgbClr val="C8161E"/>
      </a:dk2>
      <a:lt2>
        <a:srgbClr val="DBDBDB"/>
      </a:lt2>
      <a:accent1>
        <a:srgbClr val="0051EB"/>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鸿蒙">
      <a:majorFont>
        <a:latin typeface="Segoe UI"/>
        <a:ea typeface="HarmonyOS Sans SC Black"/>
        <a:cs typeface=""/>
      </a:majorFont>
      <a:minorFont>
        <a:latin typeface="Segoe UI"/>
        <a:ea typeface="HarmonyOS Sans SC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ysClr val="window" lastClr="FFFFFF"/>
        </a:solidFill>
        <a:ln w="12700" cap="flat" cmpd="sng" algn="ctr">
          <a:noFill/>
          <a:prstDash val="solid"/>
          <a:miter lim="800000"/>
        </a:ln>
      </a:spPr>
      <a:bodyPr rtlCol="0" anchor="ctr"/>
      <a:lstStyle>
        <a:defPPr algn="just">
          <a:defRPr dirty="0"/>
        </a:defPPr>
      </a:lst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17.xml><?xml version="1.0" encoding="utf-8"?>
<a:theme xmlns:a="http://schemas.openxmlformats.org/drawingml/2006/main" name="16_自定义设计方案">
  <a:themeElements>
    <a:clrScheme name="SJTU-2021">
      <a:dk1>
        <a:srgbClr val="000000"/>
      </a:dk1>
      <a:lt1>
        <a:srgbClr val="FFFFFF"/>
      </a:lt1>
      <a:dk2>
        <a:srgbClr val="C8161E"/>
      </a:dk2>
      <a:lt2>
        <a:srgbClr val="DBDBDB"/>
      </a:lt2>
      <a:accent1>
        <a:srgbClr val="0051EB"/>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鸿蒙">
      <a:majorFont>
        <a:latin typeface="Segoe UI"/>
        <a:ea typeface="HarmonyOS Sans SC Black"/>
        <a:cs typeface=""/>
      </a:majorFont>
      <a:minorFont>
        <a:latin typeface="Segoe UI"/>
        <a:ea typeface="HarmonyOS Sans SC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ysClr val="window" lastClr="FFFFFF"/>
        </a:solidFill>
        <a:ln w="12700" cap="flat" cmpd="sng" algn="ctr">
          <a:noFill/>
          <a:prstDash val="solid"/>
          <a:miter lim="800000"/>
        </a:ln>
      </a:spPr>
      <a:bodyPr rtlCol="0" anchor="ctr"/>
      <a:lstStyle>
        <a:defPPr algn="just">
          <a:defRPr dirty="0"/>
        </a:defPPr>
      </a:lst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18.xml><?xml version="1.0" encoding="utf-8"?>
<a:theme xmlns:a="http://schemas.openxmlformats.org/drawingml/2006/main" name="17_自定义设计方案">
  <a:themeElements>
    <a:clrScheme name="SJTU-2021">
      <a:dk1>
        <a:srgbClr val="000000"/>
      </a:dk1>
      <a:lt1>
        <a:srgbClr val="FFFFFF"/>
      </a:lt1>
      <a:dk2>
        <a:srgbClr val="C8161E"/>
      </a:dk2>
      <a:lt2>
        <a:srgbClr val="DBDBDB"/>
      </a:lt2>
      <a:accent1>
        <a:srgbClr val="0051EB"/>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鸿蒙">
      <a:majorFont>
        <a:latin typeface="Segoe UI"/>
        <a:ea typeface="HarmonyOS Sans SC Black"/>
        <a:cs typeface=""/>
      </a:majorFont>
      <a:minorFont>
        <a:latin typeface="Segoe UI"/>
        <a:ea typeface="HarmonyOS Sans SC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ysClr val="window" lastClr="FFFFFF"/>
        </a:solidFill>
        <a:ln w="12700" cap="flat" cmpd="sng" algn="ctr">
          <a:noFill/>
          <a:prstDash val="solid"/>
          <a:miter lim="800000"/>
        </a:ln>
      </a:spPr>
      <a:bodyPr rtlCol="0" anchor="ctr"/>
      <a:lstStyle>
        <a:defPPr algn="just">
          <a:defRPr dirty="0"/>
        </a:defPPr>
      </a:lst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19.xml><?xml version="1.0" encoding="utf-8"?>
<a:theme xmlns:a="http://schemas.openxmlformats.org/drawingml/2006/main" name="18_自定义设计方案">
  <a:themeElements>
    <a:clrScheme name="SJTU-2021">
      <a:dk1>
        <a:srgbClr val="000000"/>
      </a:dk1>
      <a:lt1>
        <a:srgbClr val="FFFFFF"/>
      </a:lt1>
      <a:dk2>
        <a:srgbClr val="C8161E"/>
      </a:dk2>
      <a:lt2>
        <a:srgbClr val="DBDBDB"/>
      </a:lt2>
      <a:accent1>
        <a:srgbClr val="0051EB"/>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鸿蒙">
      <a:majorFont>
        <a:latin typeface="Segoe UI"/>
        <a:ea typeface="HarmonyOS Sans SC Black"/>
        <a:cs typeface=""/>
      </a:majorFont>
      <a:minorFont>
        <a:latin typeface="Segoe UI"/>
        <a:ea typeface="HarmonyOS Sans SC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ysClr val="window" lastClr="FFFFFF"/>
        </a:solidFill>
        <a:ln w="12700" cap="flat" cmpd="sng" algn="ctr">
          <a:noFill/>
          <a:prstDash val="solid"/>
          <a:miter lim="800000"/>
        </a:ln>
      </a:spPr>
      <a:bodyPr rtlCol="0" anchor="ctr"/>
      <a:lstStyle>
        <a:defPPr algn="just">
          <a:defRPr dirty="0"/>
        </a:defPPr>
      </a:lst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自定义设计方案">
  <a:themeElements>
    <a:clrScheme name="SJTU-2021">
      <a:dk1>
        <a:srgbClr val="000000"/>
      </a:dk1>
      <a:lt1>
        <a:srgbClr val="FFFFFF"/>
      </a:lt1>
      <a:dk2>
        <a:srgbClr val="C8161E"/>
      </a:dk2>
      <a:lt2>
        <a:srgbClr val="DBDBDB"/>
      </a:lt2>
      <a:accent1>
        <a:srgbClr val="0051EB"/>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鸿蒙">
      <a:majorFont>
        <a:latin typeface="Segoe UI"/>
        <a:ea typeface="HarmonyOS Sans SC Black"/>
        <a:cs typeface=""/>
      </a:majorFont>
      <a:minorFont>
        <a:latin typeface="Segoe UI"/>
        <a:ea typeface="HarmonyOS Sans SC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ysClr val="window" lastClr="FFFFFF"/>
        </a:solidFill>
        <a:ln w="12700" cap="flat" cmpd="sng" algn="ctr">
          <a:noFill/>
          <a:prstDash val="solid"/>
          <a:miter lim="800000"/>
        </a:ln>
      </a:spPr>
      <a:bodyPr rtlCol="0" anchor="ctr"/>
      <a:lstStyle>
        <a:defPPr algn="just">
          <a:defRPr dirty="0"/>
        </a:defPPr>
      </a:lst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20.xml><?xml version="1.0" encoding="utf-8"?>
<a:theme xmlns:a="http://schemas.openxmlformats.org/drawingml/2006/main" name="19_自定义设计方案">
  <a:themeElements>
    <a:clrScheme name="SJTU-2021">
      <a:dk1>
        <a:srgbClr val="000000"/>
      </a:dk1>
      <a:lt1>
        <a:srgbClr val="FFFFFF"/>
      </a:lt1>
      <a:dk2>
        <a:srgbClr val="C8161E"/>
      </a:dk2>
      <a:lt2>
        <a:srgbClr val="DBDBDB"/>
      </a:lt2>
      <a:accent1>
        <a:srgbClr val="0051EB"/>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鸿蒙">
      <a:majorFont>
        <a:latin typeface="Segoe UI"/>
        <a:ea typeface="HarmonyOS Sans SC Black"/>
        <a:cs typeface=""/>
      </a:majorFont>
      <a:minorFont>
        <a:latin typeface="Segoe UI"/>
        <a:ea typeface="HarmonyOS Sans SC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ysClr val="window" lastClr="FFFFFF"/>
        </a:solidFill>
        <a:ln w="12700" cap="flat" cmpd="sng" algn="ctr">
          <a:noFill/>
          <a:prstDash val="solid"/>
          <a:miter lim="800000"/>
        </a:ln>
      </a:spPr>
      <a:bodyPr rtlCol="0" anchor="ctr"/>
      <a:lstStyle>
        <a:defPPr algn="just">
          <a:defRPr dirty="0"/>
        </a:defPPr>
      </a:lst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21.xml><?xml version="1.0" encoding="utf-8"?>
<a:theme xmlns:a="http://schemas.openxmlformats.org/drawingml/2006/main" name="20_自定义设计方案">
  <a:themeElements>
    <a:clrScheme name="SJTU-2021">
      <a:dk1>
        <a:srgbClr val="000000"/>
      </a:dk1>
      <a:lt1>
        <a:srgbClr val="FFFFFF"/>
      </a:lt1>
      <a:dk2>
        <a:srgbClr val="C8161E"/>
      </a:dk2>
      <a:lt2>
        <a:srgbClr val="DBDBDB"/>
      </a:lt2>
      <a:accent1>
        <a:srgbClr val="0051EB"/>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鸿蒙">
      <a:majorFont>
        <a:latin typeface="Segoe UI"/>
        <a:ea typeface="HarmonyOS Sans SC Black"/>
        <a:cs typeface=""/>
      </a:majorFont>
      <a:minorFont>
        <a:latin typeface="Segoe UI"/>
        <a:ea typeface="HarmonyOS Sans SC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ysClr val="window" lastClr="FFFFFF"/>
        </a:solidFill>
        <a:ln w="12700" cap="flat" cmpd="sng" algn="ctr">
          <a:noFill/>
          <a:prstDash val="solid"/>
          <a:miter lim="800000"/>
        </a:ln>
      </a:spPr>
      <a:bodyPr rtlCol="0" anchor="ctr"/>
      <a:lstStyle>
        <a:defPPr algn="just">
          <a:defRPr dirty="0"/>
        </a:defPPr>
      </a:lst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22.xml><?xml version="1.0" encoding="utf-8"?>
<a:theme xmlns:a="http://schemas.openxmlformats.org/drawingml/2006/main" name="21_自定义设计方案">
  <a:themeElements>
    <a:clrScheme name="SJTU-2021">
      <a:dk1>
        <a:srgbClr val="000000"/>
      </a:dk1>
      <a:lt1>
        <a:srgbClr val="FFFFFF"/>
      </a:lt1>
      <a:dk2>
        <a:srgbClr val="C8161E"/>
      </a:dk2>
      <a:lt2>
        <a:srgbClr val="DBDBDB"/>
      </a:lt2>
      <a:accent1>
        <a:srgbClr val="0051EB"/>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鸿蒙">
      <a:majorFont>
        <a:latin typeface="Segoe UI"/>
        <a:ea typeface="HarmonyOS Sans SC Black"/>
        <a:cs typeface=""/>
      </a:majorFont>
      <a:minorFont>
        <a:latin typeface="Segoe UI"/>
        <a:ea typeface="HarmonyOS Sans SC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ysClr val="window" lastClr="FFFFFF"/>
        </a:solidFill>
        <a:ln w="12700" cap="flat" cmpd="sng" algn="ctr">
          <a:noFill/>
          <a:prstDash val="solid"/>
          <a:miter lim="800000"/>
        </a:ln>
      </a:spPr>
      <a:bodyPr rtlCol="0" anchor="ctr"/>
      <a:lstStyle>
        <a:defPPr algn="just">
          <a:defRPr dirty="0"/>
        </a:defPPr>
      </a:lst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23.xml><?xml version="1.0" encoding="utf-8"?>
<a:theme xmlns:a="http://schemas.openxmlformats.org/drawingml/2006/main" name="22_自定义设计方案">
  <a:themeElements>
    <a:clrScheme name="SJTU-2021">
      <a:dk1>
        <a:srgbClr val="000000"/>
      </a:dk1>
      <a:lt1>
        <a:srgbClr val="FFFFFF"/>
      </a:lt1>
      <a:dk2>
        <a:srgbClr val="C8161E"/>
      </a:dk2>
      <a:lt2>
        <a:srgbClr val="DBDBDB"/>
      </a:lt2>
      <a:accent1>
        <a:srgbClr val="0051EB"/>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鸿蒙">
      <a:majorFont>
        <a:latin typeface="Segoe UI"/>
        <a:ea typeface="HarmonyOS Sans SC Black"/>
        <a:cs typeface=""/>
      </a:majorFont>
      <a:minorFont>
        <a:latin typeface="Segoe UI"/>
        <a:ea typeface="HarmonyOS Sans SC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ysClr val="window" lastClr="FFFFFF"/>
        </a:solidFill>
        <a:ln w="12700" cap="flat" cmpd="sng" algn="ctr">
          <a:noFill/>
          <a:prstDash val="solid"/>
          <a:miter lim="800000"/>
        </a:ln>
      </a:spPr>
      <a:bodyPr rtlCol="0" anchor="ctr"/>
      <a:lstStyle>
        <a:defPPr algn="just">
          <a:defRPr dirty="0"/>
        </a:defPPr>
      </a:lst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24.xml><?xml version="1.0" encoding="utf-8"?>
<a:theme xmlns:a="http://schemas.openxmlformats.org/drawingml/2006/main" name="23_自定义设计方案">
  <a:themeElements>
    <a:clrScheme name="SJTU-2021">
      <a:dk1>
        <a:srgbClr val="000000"/>
      </a:dk1>
      <a:lt1>
        <a:srgbClr val="FFFFFF"/>
      </a:lt1>
      <a:dk2>
        <a:srgbClr val="C8161E"/>
      </a:dk2>
      <a:lt2>
        <a:srgbClr val="DBDBDB"/>
      </a:lt2>
      <a:accent1>
        <a:srgbClr val="0051EB"/>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鸿蒙">
      <a:majorFont>
        <a:latin typeface="Segoe UI"/>
        <a:ea typeface="HarmonyOS Sans SC Black"/>
        <a:cs typeface=""/>
      </a:majorFont>
      <a:minorFont>
        <a:latin typeface="Segoe UI"/>
        <a:ea typeface="HarmonyOS Sans SC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ysClr val="window" lastClr="FFFFFF"/>
        </a:solidFill>
        <a:ln w="12700" cap="flat" cmpd="sng" algn="ctr">
          <a:noFill/>
          <a:prstDash val="solid"/>
          <a:miter lim="800000"/>
        </a:ln>
      </a:spPr>
      <a:bodyPr rtlCol="0" anchor="ctr"/>
      <a:lstStyle>
        <a:defPPr algn="just">
          <a:defRPr dirty="0"/>
        </a:defPPr>
      </a:lst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25.xml><?xml version="1.0" encoding="utf-8"?>
<a:theme xmlns:a="http://schemas.openxmlformats.org/drawingml/2006/main" name="24_自定义设计方案">
  <a:themeElements>
    <a:clrScheme name="SJTU-2021">
      <a:dk1>
        <a:srgbClr val="000000"/>
      </a:dk1>
      <a:lt1>
        <a:srgbClr val="FFFFFF"/>
      </a:lt1>
      <a:dk2>
        <a:srgbClr val="C8161E"/>
      </a:dk2>
      <a:lt2>
        <a:srgbClr val="DBDBDB"/>
      </a:lt2>
      <a:accent1>
        <a:srgbClr val="0051EB"/>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鸿蒙">
      <a:majorFont>
        <a:latin typeface="Segoe UI"/>
        <a:ea typeface="HarmonyOS Sans SC Black"/>
        <a:cs typeface=""/>
      </a:majorFont>
      <a:minorFont>
        <a:latin typeface="Segoe UI"/>
        <a:ea typeface="HarmonyOS Sans SC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ysClr val="window" lastClr="FFFFFF"/>
        </a:solidFill>
        <a:ln w="12700" cap="flat" cmpd="sng" algn="ctr">
          <a:noFill/>
          <a:prstDash val="solid"/>
          <a:miter lim="800000"/>
        </a:ln>
      </a:spPr>
      <a:bodyPr rtlCol="0" anchor="ctr"/>
      <a:lstStyle>
        <a:defPPr algn="just">
          <a:defRPr dirty="0"/>
        </a:defPPr>
      </a:lst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26.xml><?xml version="1.0" encoding="utf-8"?>
<a:theme xmlns:a="http://schemas.openxmlformats.org/drawingml/2006/main" name="25_自定义设计方案">
  <a:themeElements>
    <a:clrScheme name="SJTU-2021">
      <a:dk1>
        <a:srgbClr val="000000"/>
      </a:dk1>
      <a:lt1>
        <a:srgbClr val="FFFFFF"/>
      </a:lt1>
      <a:dk2>
        <a:srgbClr val="C8161E"/>
      </a:dk2>
      <a:lt2>
        <a:srgbClr val="DBDBDB"/>
      </a:lt2>
      <a:accent1>
        <a:srgbClr val="0051EB"/>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鸿蒙">
      <a:majorFont>
        <a:latin typeface="Segoe UI"/>
        <a:ea typeface="HarmonyOS Sans SC Black"/>
        <a:cs typeface=""/>
      </a:majorFont>
      <a:minorFont>
        <a:latin typeface="Segoe UI"/>
        <a:ea typeface="HarmonyOS Sans SC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ysClr val="window" lastClr="FFFFFF"/>
        </a:solidFill>
        <a:ln w="12700" cap="flat" cmpd="sng" algn="ctr">
          <a:noFill/>
          <a:prstDash val="solid"/>
          <a:miter lim="800000"/>
        </a:ln>
      </a:spPr>
      <a:bodyPr rtlCol="0" anchor="ctr"/>
      <a:lstStyle>
        <a:defPPr algn="just">
          <a:defRPr dirty="0"/>
        </a:defPPr>
      </a:lst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27.xml><?xml version="1.0" encoding="utf-8"?>
<a:theme xmlns:a="http://schemas.openxmlformats.org/drawingml/2006/main" name="26_自定义设计方案">
  <a:themeElements>
    <a:clrScheme name="SJTU-2021">
      <a:dk1>
        <a:srgbClr val="000000"/>
      </a:dk1>
      <a:lt1>
        <a:srgbClr val="FFFFFF"/>
      </a:lt1>
      <a:dk2>
        <a:srgbClr val="C8161E"/>
      </a:dk2>
      <a:lt2>
        <a:srgbClr val="DBDBDB"/>
      </a:lt2>
      <a:accent1>
        <a:srgbClr val="0051EB"/>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鸿蒙">
      <a:majorFont>
        <a:latin typeface="Segoe UI"/>
        <a:ea typeface="HarmonyOS Sans SC Black"/>
        <a:cs typeface=""/>
      </a:majorFont>
      <a:minorFont>
        <a:latin typeface="Segoe UI"/>
        <a:ea typeface="HarmonyOS Sans SC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ysClr val="window" lastClr="FFFFFF"/>
        </a:solidFill>
        <a:ln w="12700" cap="flat" cmpd="sng" algn="ctr">
          <a:noFill/>
          <a:prstDash val="solid"/>
          <a:miter lim="800000"/>
        </a:ln>
      </a:spPr>
      <a:bodyPr rtlCol="0" anchor="ctr"/>
      <a:lstStyle>
        <a:defPPr algn="just">
          <a:defRPr dirty="0"/>
        </a:defPPr>
      </a:lst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28.xml><?xml version="1.0" encoding="utf-8"?>
<a:theme xmlns:a="http://schemas.openxmlformats.org/drawingml/2006/main" name="27_自定义设计方案">
  <a:themeElements>
    <a:clrScheme name="SJTU-2021">
      <a:dk1>
        <a:srgbClr val="000000"/>
      </a:dk1>
      <a:lt1>
        <a:srgbClr val="FFFFFF"/>
      </a:lt1>
      <a:dk2>
        <a:srgbClr val="C8161E"/>
      </a:dk2>
      <a:lt2>
        <a:srgbClr val="DBDBDB"/>
      </a:lt2>
      <a:accent1>
        <a:srgbClr val="0051EB"/>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鸿蒙">
      <a:majorFont>
        <a:latin typeface="Segoe UI"/>
        <a:ea typeface="HarmonyOS Sans SC Black"/>
        <a:cs typeface=""/>
      </a:majorFont>
      <a:minorFont>
        <a:latin typeface="Segoe UI"/>
        <a:ea typeface="HarmonyOS Sans SC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ysClr val="window" lastClr="FFFFFF"/>
        </a:solidFill>
        <a:ln w="12700" cap="flat" cmpd="sng" algn="ctr">
          <a:noFill/>
          <a:prstDash val="solid"/>
          <a:miter lim="800000"/>
        </a:ln>
      </a:spPr>
      <a:bodyPr rtlCol="0" anchor="ctr"/>
      <a:lstStyle>
        <a:defPPr algn="just">
          <a:defRPr dirty="0"/>
        </a:defPPr>
      </a:lst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29.xml><?xml version="1.0" encoding="utf-8"?>
<a:theme xmlns:a="http://schemas.openxmlformats.org/drawingml/2006/main" name="28_自定义设计方案">
  <a:themeElements>
    <a:clrScheme name="SJTU-2021">
      <a:dk1>
        <a:srgbClr val="000000"/>
      </a:dk1>
      <a:lt1>
        <a:srgbClr val="FFFFFF"/>
      </a:lt1>
      <a:dk2>
        <a:srgbClr val="C8161E"/>
      </a:dk2>
      <a:lt2>
        <a:srgbClr val="DBDBDB"/>
      </a:lt2>
      <a:accent1>
        <a:srgbClr val="0051EB"/>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鸿蒙">
      <a:majorFont>
        <a:latin typeface="Segoe UI"/>
        <a:ea typeface="HarmonyOS Sans SC Black"/>
        <a:cs typeface=""/>
      </a:majorFont>
      <a:minorFont>
        <a:latin typeface="Segoe UI"/>
        <a:ea typeface="HarmonyOS Sans SC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ysClr val="window" lastClr="FFFFFF"/>
        </a:solidFill>
        <a:ln w="12700" cap="flat" cmpd="sng" algn="ctr">
          <a:noFill/>
          <a:prstDash val="solid"/>
          <a:miter lim="800000"/>
        </a:ln>
      </a:spPr>
      <a:bodyPr rtlCol="0" anchor="ctr"/>
      <a:lstStyle>
        <a:defPPr algn="just">
          <a:defRPr dirty="0"/>
        </a:defPPr>
      </a:lst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自定义设计方案">
  <a:themeElements>
    <a:clrScheme name="SJTU-2021">
      <a:dk1>
        <a:srgbClr val="000000"/>
      </a:dk1>
      <a:lt1>
        <a:srgbClr val="FFFFFF"/>
      </a:lt1>
      <a:dk2>
        <a:srgbClr val="C8161E"/>
      </a:dk2>
      <a:lt2>
        <a:srgbClr val="DBDBDB"/>
      </a:lt2>
      <a:accent1>
        <a:srgbClr val="0051EB"/>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鸿蒙">
      <a:majorFont>
        <a:latin typeface="Segoe UI"/>
        <a:ea typeface="HarmonyOS Sans SC Black"/>
        <a:cs typeface=""/>
      </a:majorFont>
      <a:minorFont>
        <a:latin typeface="Segoe UI"/>
        <a:ea typeface="HarmonyOS Sans SC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ysClr val="window" lastClr="FFFFFF"/>
        </a:solidFill>
        <a:ln w="12700" cap="flat" cmpd="sng" algn="ctr">
          <a:noFill/>
          <a:prstDash val="solid"/>
          <a:miter lim="800000"/>
        </a:ln>
      </a:spPr>
      <a:bodyPr rtlCol="0" anchor="ctr"/>
      <a:lstStyle>
        <a:defPPr algn="just">
          <a:defRPr dirty="0"/>
        </a:defPPr>
      </a:lst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30.xml><?xml version="1.0" encoding="utf-8"?>
<a:theme xmlns:a="http://schemas.openxmlformats.org/drawingml/2006/main" name="29_自定义设计方案">
  <a:themeElements>
    <a:clrScheme name="SJTU-2021">
      <a:dk1>
        <a:srgbClr val="000000"/>
      </a:dk1>
      <a:lt1>
        <a:srgbClr val="FFFFFF"/>
      </a:lt1>
      <a:dk2>
        <a:srgbClr val="C8161E"/>
      </a:dk2>
      <a:lt2>
        <a:srgbClr val="DBDBDB"/>
      </a:lt2>
      <a:accent1>
        <a:srgbClr val="0051EB"/>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鸿蒙">
      <a:majorFont>
        <a:latin typeface="Segoe UI"/>
        <a:ea typeface="HarmonyOS Sans SC Black"/>
        <a:cs typeface=""/>
      </a:majorFont>
      <a:minorFont>
        <a:latin typeface="Segoe UI"/>
        <a:ea typeface="HarmonyOS Sans SC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ysClr val="window" lastClr="FFFFFF"/>
        </a:solidFill>
        <a:ln w="12700" cap="flat" cmpd="sng" algn="ctr">
          <a:noFill/>
          <a:prstDash val="solid"/>
          <a:miter lim="800000"/>
        </a:ln>
      </a:spPr>
      <a:bodyPr rtlCol="0" anchor="ctr"/>
      <a:lstStyle>
        <a:defPPr algn="just">
          <a:defRPr dirty="0"/>
        </a:defPPr>
      </a:lst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31.xml><?xml version="1.0" encoding="utf-8"?>
<a:theme xmlns:a="http://schemas.openxmlformats.org/drawingml/2006/main" name="30_自定义设计方案">
  <a:themeElements>
    <a:clrScheme name="SJTU-2021">
      <a:dk1>
        <a:srgbClr val="000000"/>
      </a:dk1>
      <a:lt1>
        <a:srgbClr val="FFFFFF"/>
      </a:lt1>
      <a:dk2>
        <a:srgbClr val="C8161E"/>
      </a:dk2>
      <a:lt2>
        <a:srgbClr val="DBDBDB"/>
      </a:lt2>
      <a:accent1>
        <a:srgbClr val="0051EB"/>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鸿蒙">
      <a:majorFont>
        <a:latin typeface="Segoe UI"/>
        <a:ea typeface="HarmonyOS Sans SC Black"/>
        <a:cs typeface=""/>
      </a:majorFont>
      <a:minorFont>
        <a:latin typeface="Segoe UI"/>
        <a:ea typeface="HarmonyOS Sans SC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ysClr val="window" lastClr="FFFFFF"/>
        </a:solidFill>
        <a:ln w="12700" cap="flat" cmpd="sng" algn="ctr">
          <a:noFill/>
          <a:prstDash val="solid"/>
          <a:miter lim="800000"/>
        </a:ln>
      </a:spPr>
      <a:bodyPr rtlCol="0" anchor="ctr"/>
      <a:lstStyle>
        <a:defPPr algn="just">
          <a:defRPr dirty="0"/>
        </a:defPPr>
      </a:lst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32.xml><?xml version="1.0" encoding="utf-8"?>
<a:theme xmlns:a="http://schemas.openxmlformats.org/drawingml/2006/main" name="31_自定义设计方案">
  <a:themeElements>
    <a:clrScheme name="SJTU-2021">
      <a:dk1>
        <a:srgbClr val="000000"/>
      </a:dk1>
      <a:lt1>
        <a:srgbClr val="FFFFFF"/>
      </a:lt1>
      <a:dk2>
        <a:srgbClr val="C8161E"/>
      </a:dk2>
      <a:lt2>
        <a:srgbClr val="DBDBDB"/>
      </a:lt2>
      <a:accent1>
        <a:srgbClr val="0051EB"/>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鸿蒙">
      <a:majorFont>
        <a:latin typeface="Segoe UI"/>
        <a:ea typeface="HarmonyOS Sans SC Black"/>
        <a:cs typeface=""/>
      </a:majorFont>
      <a:minorFont>
        <a:latin typeface="Segoe UI"/>
        <a:ea typeface="HarmonyOS Sans SC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ysClr val="window" lastClr="FFFFFF"/>
        </a:solidFill>
        <a:ln w="12700" cap="flat" cmpd="sng" algn="ctr">
          <a:noFill/>
          <a:prstDash val="solid"/>
          <a:miter lim="800000"/>
        </a:ln>
      </a:spPr>
      <a:bodyPr rtlCol="0" anchor="ctr"/>
      <a:lstStyle>
        <a:defPPr algn="just">
          <a:defRPr dirty="0"/>
        </a:defPPr>
      </a:lst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33.xml><?xml version="1.0" encoding="utf-8"?>
<a:theme xmlns:a="http://schemas.openxmlformats.org/drawingml/2006/main" name="32_自定义设计方案">
  <a:themeElements>
    <a:clrScheme name="SJTU-2021">
      <a:dk1>
        <a:srgbClr val="000000"/>
      </a:dk1>
      <a:lt1>
        <a:srgbClr val="FFFFFF"/>
      </a:lt1>
      <a:dk2>
        <a:srgbClr val="C8161E"/>
      </a:dk2>
      <a:lt2>
        <a:srgbClr val="DBDBDB"/>
      </a:lt2>
      <a:accent1>
        <a:srgbClr val="0051EB"/>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鸿蒙">
      <a:majorFont>
        <a:latin typeface="Segoe UI"/>
        <a:ea typeface="HarmonyOS Sans SC Black"/>
        <a:cs typeface=""/>
      </a:majorFont>
      <a:minorFont>
        <a:latin typeface="Segoe UI"/>
        <a:ea typeface="HarmonyOS Sans SC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ysClr val="window" lastClr="FFFFFF"/>
        </a:solidFill>
        <a:ln w="12700" cap="flat" cmpd="sng" algn="ctr">
          <a:noFill/>
          <a:prstDash val="solid"/>
          <a:miter lim="800000"/>
        </a:ln>
      </a:spPr>
      <a:bodyPr rtlCol="0" anchor="ctr"/>
      <a:lstStyle>
        <a:defPPr algn="just">
          <a:defRPr dirty="0"/>
        </a:defPPr>
      </a:lst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34.xml><?xml version="1.0" encoding="utf-8"?>
<a:theme xmlns:a="http://schemas.openxmlformats.org/drawingml/2006/main" name="33_自定义设计方案">
  <a:themeElements>
    <a:clrScheme name="SJTU-2021">
      <a:dk1>
        <a:srgbClr val="000000"/>
      </a:dk1>
      <a:lt1>
        <a:srgbClr val="FFFFFF"/>
      </a:lt1>
      <a:dk2>
        <a:srgbClr val="C8161E"/>
      </a:dk2>
      <a:lt2>
        <a:srgbClr val="DBDBDB"/>
      </a:lt2>
      <a:accent1>
        <a:srgbClr val="0051EB"/>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鸿蒙">
      <a:majorFont>
        <a:latin typeface="Segoe UI"/>
        <a:ea typeface="HarmonyOS Sans SC Black"/>
        <a:cs typeface=""/>
      </a:majorFont>
      <a:minorFont>
        <a:latin typeface="Segoe UI"/>
        <a:ea typeface="HarmonyOS Sans SC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ysClr val="window" lastClr="FFFFFF"/>
        </a:solidFill>
        <a:ln w="12700" cap="flat" cmpd="sng" algn="ctr">
          <a:noFill/>
          <a:prstDash val="solid"/>
          <a:miter lim="800000"/>
        </a:ln>
      </a:spPr>
      <a:bodyPr rtlCol="0" anchor="ctr"/>
      <a:lstStyle>
        <a:defPPr algn="just">
          <a:defRPr dirty="0"/>
        </a:defPPr>
      </a:lst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35.xml><?xml version="1.0" encoding="utf-8"?>
<a:theme xmlns:a="http://schemas.openxmlformats.org/drawingml/2006/main" name="34_自定义设计方案">
  <a:themeElements>
    <a:clrScheme name="SJTU-2021">
      <a:dk1>
        <a:srgbClr val="000000"/>
      </a:dk1>
      <a:lt1>
        <a:srgbClr val="FFFFFF"/>
      </a:lt1>
      <a:dk2>
        <a:srgbClr val="C8161E"/>
      </a:dk2>
      <a:lt2>
        <a:srgbClr val="DBDBDB"/>
      </a:lt2>
      <a:accent1>
        <a:srgbClr val="0051EB"/>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鸿蒙">
      <a:majorFont>
        <a:latin typeface="Segoe UI"/>
        <a:ea typeface="HarmonyOS Sans SC Black"/>
        <a:cs typeface=""/>
      </a:majorFont>
      <a:minorFont>
        <a:latin typeface="Segoe UI"/>
        <a:ea typeface="HarmonyOS Sans SC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ysClr val="window" lastClr="FFFFFF"/>
        </a:solidFill>
        <a:ln w="12700" cap="flat" cmpd="sng" algn="ctr">
          <a:noFill/>
          <a:prstDash val="solid"/>
          <a:miter lim="800000"/>
        </a:ln>
      </a:spPr>
      <a:bodyPr rtlCol="0" anchor="ctr"/>
      <a:lstStyle>
        <a:defPPr algn="just">
          <a:defRPr dirty="0"/>
        </a:defPPr>
      </a:lst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36.xml><?xml version="1.0" encoding="utf-8"?>
<a:theme xmlns:a="http://schemas.openxmlformats.org/drawingml/2006/main" name="35_自定义设计方案">
  <a:themeElements>
    <a:clrScheme name="SJTU-2021">
      <a:dk1>
        <a:srgbClr val="000000"/>
      </a:dk1>
      <a:lt1>
        <a:srgbClr val="FFFFFF"/>
      </a:lt1>
      <a:dk2>
        <a:srgbClr val="C8161E"/>
      </a:dk2>
      <a:lt2>
        <a:srgbClr val="DBDBDB"/>
      </a:lt2>
      <a:accent1>
        <a:srgbClr val="0051EB"/>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鸿蒙">
      <a:majorFont>
        <a:latin typeface="Segoe UI"/>
        <a:ea typeface="HarmonyOS Sans SC Black"/>
        <a:cs typeface=""/>
      </a:majorFont>
      <a:minorFont>
        <a:latin typeface="Segoe UI"/>
        <a:ea typeface="HarmonyOS Sans SC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ysClr val="window" lastClr="FFFFFF"/>
        </a:solidFill>
        <a:ln w="12700" cap="flat" cmpd="sng" algn="ctr">
          <a:noFill/>
          <a:prstDash val="solid"/>
          <a:miter lim="800000"/>
        </a:ln>
      </a:spPr>
      <a:bodyPr rtlCol="0" anchor="ctr"/>
      <a:lstStyle>
        <a:defPPr algn="just">
          <a:defRPr dirty="0"/>
        </a:defPPr>
      </a:lst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37.xml><?xml version="1.0" encoding="utf-8"?>
<a:theme xmlns:a="http://schemas.openxmlformats.org/drawingml/2006/main" name="36_自定义设计方案">
  <a:themeElements>
    <a:clrScheme name="SJTU-2021">
      <a:dk1>
        <a:srgbClr val="000000"/>
      </a:dk1>
      <a:lt1>
        <a:srgbClr val="FFFFFF"/>
      </a:lt1>
      <a:dk2>
        <a:srgbClr val="C8161E"/>
      </a:dk2>
      <a:lt2>
        <a:srgbClr val="DBDBDB"/>
      </a:lt2>
      <a:accent1>
        <a:srgbClr val="0051EB"/>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鸿蒙">
      <a:majorFont>
        <a:latin typeface="Segoe UI"/>
        <a:ea typeface="HarmonyOS Sans SC Black"/>
        <a:cs typeface=""/>
      </a:majorFont>
      <a:minorFont>
        <a:latin typeface="Segoe UI"/>
        <a:ea typeface="HarmonyOS Sans SC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ysClr val="window" lastClr="FFFFFF"/>
        </a:solidFill>
        <a:ln w="12700" cap="flat" cmpd="sng" algn="ctr">
          <a:noFill/>
          <a:prstDash val="solid"/>
          <a:miter lim="800000"/>
        </a:ln>
      </a:spPr>
      <a:bodyPr rtlCol="0" anchor="ctr"/>
      <a:lstStyle>
        <a:defPPr algn="just">
          <a:defRPr dirty="0"/>
        </a:defPPr>
      </a:lst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38.xml><?xml version="1.0" encoding="utf-8"?>
<a:theme xmlns:a="http://schemas.openxmlformats.org/drawingml/2006/main" name="37_自定义设计方案">
  <a:themeElements>
    <a:clrScheme name="SJTU-2021">
      <a:dk1>
        <a:srgbClr val="000000"/>
      </a:dk1>
      <a:lt1>
        <a:srgbClr val="FFFFFF"/>
      </a:lt1>
      <a:dk2>
        <a:srgbClr val="C8161E"/>
      </a:dk2>
      <a:lt2>
        <a:srgbClr val="DBDBDB"/>
      </a:lt2>
      <a:accent1>
        <a:srgbClr val="0051EB"/>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鸿蒙">
      <a:majorFont>
        <a:latin typeface="Segoe UI"/>
        <a:ea typeface="HarmonyOS Sans SC Black"/>
        <a:cs typeface=""/>
      </a:majorFont>
      <a:minorFont>
        <a:latin typeface="Segoe UI"/>
        <a:ea typeface="HarmonyOS Sans SC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ysClr val="window" lastClr="FFFFFF"/>
        </a:solidFill>
        <a:ln w="12700" cap="flat" cmpd="sng" algn="ctr">
          <a:noFill/>
          <a:prstDash val="solid"/>
          <a:miter lim="800000"/>
        </a:ln>
      </a:spPr>
      <a:bodyPr rtlCol="0" anchor="ctr"/>
      <a:lstStyle>
        <a:defPPr algn="just">
          <a:defRPr dirty="0"/>
        </a:defPPr>
      </a:lst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39.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自定义设计方案">
  <a:themeElements>
    <a:clrScheme name="SJTU-2021">
      <a:dk1>
        <a:srgbClr val="000000"/>
      </a:dk1>
      <a:lt1>
        <a:srgbClr val="FFFFFF"/>
      </a:lt1>
      <a:dk2>
        <a:srgbClr val="C8161E"/>
      </a:dk2>
      <a:lt2>
        <a:srgbClr val="DBDBDB"/>
      </a:lt2>
      <a:accent1>
        <a:srgbClr val="0051EB"/>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鸿蒙">
      <a:majorFont>
        <a:latin typeface="Segoe UI"/>
        <a:ea typeface="HarmonyOS Sans SC Black"/>
        <a:cs typeface=""/>
      </a:majorFont>
      <a:minorFont>
        <a:latin typeface="Segoe UI"/>
        <a:ea typeface="HarmonyOS Sans SC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ysClr val="window" lastClr="FFFFFF"/>
        </a:solidFill>
        <a:ln w="12700" cap="flat" cmpd="sng" algn="ctr">
          <a:noFill/>
          <a:prstDash val="solid"/>
          <a:miter lim="800000"/>
        </a:ln>
      </a:spPr>
      <a:bodyPr rtlCol="0" anchor="ctr"/>
      <a:lstStyle>
        <a:defPPr algn="just">
          <a:defRPr dirty="0"/>
        </a:defPPr>
      </a:lst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4_自定义设计方案">
  <a:themeElements>
    <a:clrScheme name="SJTU-2021">
      <a:dk1>
        <a:srgbClr val="000000"/>
      </a:dk1>
      <a:lt1>
        <a:srgbClr val="FFFFFF"/>
      </a:lt1>
      <a:dk2>
        <a:srgbClr val="C8161E"/>
      </a:dk2>
      <a:lt2>
        <a:srgbClr val="DBDBDB"/>
      </a:lt2>
      <a:accent1>
        <a:srgbClr val="0051EB"/>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鸿蒙">
      <a:majorFont>
        <a:latin typeface="Segoe UI"/>
        <a:ea typeface="HarmonyOS Sans SC Black"/>
        <a:cs typeface=""/>
      </a:majorFont>
      <a:minorFont>
        <a:latin typeface="Segoe UI"/>
        <a:ea typeface="HarmonyOS Sans SC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ysClr val="window" lastClr="FFFFFF"/>
        </a:solidFill>
        <a:ln w="12700" cap="flat" cmpd="sng" algn="ctr">
          <a:noFill/>
          <a:prstDash val="solid"/>
          <a:miter lim="800000"/>
        </a:ln>
      </a:spPr>
      <a:bodyPr rtlCol="0" anchor="ctr"/>
      <a:lstStyle>
        <a:defPPr algn="just">
          <a:defRPr dirty="0"/>
        </a:defPPr>
      </a:lst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5_自定义设计方案">
  <a:themeElements>
    <a:clrScheme name="SJTU-2021">
      <a:dk1>
        <a:srgbClr val="000000"/>
      </a:dk1>
      <a:lt1>
        <a:srgbClr val="FFFFFF"/>
      </a:lt1>
      <a:dk2>
        <a:srgbClr val="C8161E"/>
      </a:dk2>
      <a:lt2>
        <a:srgbClr val="DBDBDB"/>
      </a:lt2>
      <a:accent1>
        <a:srgbClr val="0051EB"/>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鸿蒙">
      <a:majorFont>
        <a:latin typeface="Segoe UI"/>
        <a:ea typeface="HarmonyOS Sans SC Black"/>
        <a:cs typeface=""/>
      </a:majorFont>
      <a:minorFont>
        <a:latin typeface="Segoe UI"/>
        <a:ea typeface="HarmonyOS Sans SC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ysClr val="window" lastClr="FFFFFF"/>
        </a:solidFill>
        <a:ln w="12700" cap="flat" cmpd="sng" algn="ctr">
          <a:noFill/>
          <a:prstDash val="solid"/>
          <a:miter lim="800000"/>
        </a:ln>
      </a:spPr>
      <a:bodyPr rtlCol="0" anchor="ctr"/>
      <a:lstStyle>
        <a:defPPr algn="just">
          <a:defRPr dirty="0"/>
        </a:defPPr>
      </a:lst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6_自定义设计方案">
  <a:themeElements>
    <a:clrScheme name="SJTU-2021">
      <a:dk1>
        <a:srgbClr val="000000"/>
      </a:dk1>
      <a:lt1>
        <a:srgbClr val="FFFFFF"/>
      </a:lt1>
      <a:dk2>
        <a:srgbClr val="C8161E"/>
      </a:dk2>
      <a:lt2>
        <a:srgbClr val="DBDBDB"/>
      </a:lt2>
      <a:accent1>
        <a:srgbClr val="0051EB"/>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鸿蒙">
      <a:majorFont>
        <a:latin typeface="Segoe UI"/>
        <a:ea typeface="HarmonyOS Sans SC Black"/>
        <a:cs typeface=""/>
      </a:majorFont>
      <a:minorFont>
        <a:latin typeface="Segoe UI"/>
        <a:ea typeface="HarmonyOS Sans SC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ysClr val="window" lastClr="FFFFFF"/>
        </a:solidFill>
        <a:ln w="12700" cap="flat" cmpd="sng" algn="ctr">
          <a:noFill/>
          <a:prstDash val="solid"/>
          <a:miter lim="800000"/>
        </a:ln>
      </a:spPr>
      <a:bodyPr rtlCol="0" anchor="ctr"/>
      <a:lstStyle>
        <a:defPPr algn="just">
          <a:defRPr dirty="0"/>
        </a:defPPr>
      </a:lst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7_自定义设计方案">
  <a:themeElements>
    <a:clrScheme name="SJTU-2021">
      <a:dk1>
        <a:srgbClr val="000000"/>
      </a:dk1>
      <a:lt1>
        <a:srgbClr val="FFFFFF"/>
      </a:lt1>
      <a:dk2>
        <a:srgbClr val="C8161E"/>
      </a:dk2>
      <a:lt2>
        <a:srgbClr val="DBDBDB"/>
      </a:lt2>
      <a:accent1>
        <a:srgbClr val="0051EB"/>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鸿蒙">
      <a:majorFont>
        <a:latin typeface="Segoe UI"/>
        <a:ea typeface="HarmonyOS Sans SC Black"/>
        <a:cs typeface=""/>
      </a:majorFont>
      <a:minorFont>
        <a:latin typeface="Segoe UI"/>
        <a:ea typeface="HarmonyOS Sans SC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ysClr val="window" lastClr="FFFFFF"/>
        </a:solidFill>
        <a:ln w="12700" cap="flat" cmpd="sng" algn="ctr">
          <a:noFill/>
          <a:prstDash val="solid"/>
          <a:miter lim="800000"/>
        </a:ln>
      </a:spPr>
      <a:bodyPr rtlCol="0" anchor="ctr"/>
      <a:lstStyle>
        <a:defPPr algn="just">
          <a:defRPr dirty="0"/>
        </a:defPPr>
      </a:lst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8_自定义设计方案">
  <a:themeElements>
    <a:clrScheme name="SJTU-2021">
      <a:dk1>
        <a:srgbClr val="000000"/>
      </a:dk1>
      <a:lt1>
        <a:srgbClr val="FFFFFF"/>
      </a:lt1>
      <a:dk2>
        <a:srgbClr val="C8161E"/>
      </a:dk2>
      <a:lt2>
        <a:srgbClr val="DBDBDB"/>
      </a:lt2>
      <a:accent1>
        <a:srgbClr val="0051EB"/>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鸿蒙">
      <a:majorFont>
        <a:latin typeface="Segoe UI"/>
        <a:ea typeface="HarmonyOS Sans SC Black"/>
        <a:cs typeface=""/>
      </a:majorFont>
      <a:minorFont>
        <a:latin typeface="Segoe UI"/>
        <a:ea typeface="HarmonyOS Sans SC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ysClr val="window" lastClr="FFFFFF"/>
        </a:solidFill>
        <a:ln w="12700" cap="flat" cmpd="sng" algn="ctr">
          <a:noFill/>
          <a:prstDash val="solid"/>
          <a:miter lim="800000"/>
        </a:ln>
      </a:spPr>
      <a:bodyPr rtlCol="0" anchor="ctr"/>
      <a:lstStyle>
        <a:defPPr algn="just">
          <a:defRPr dirty="0"/>
        </a:defPPr>
      </a:lstStyle>
    </a:spDef>
  </a:objectDefaul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19451</Words>
  <Application>WPS 演示</Application>
  <PresentationFormat>宽屏</PresentationFormat>
  <Paragraphs>4688</Paragraphs>
  <Slides>32</Slides>
  <Notes>3</Notes>
  <HiddenSlides>0</HiddenSlides>
  <MMClips>0</MMClips>
  <ScaleCrop>false</ScaleCrop>
  <HeadingPairs>
    <vt:vector size="8" baseType="variant">
      <vt:variant>
        <vt:lpstr>已用的字体</vt:lpstr>
      </vt:variant>
      <vt:variant>
        <vt:i4>26</vt:i4>
      </vt:variant>
      <vt:variant>
        <vt:lpstr>主题</vt:lpstr>
      </vt:variant>
      <vt:variant>
        <vt:i4>38</vt:i4>
      </vt:variant>
      <vt:variant>
        <vt:lpstr>嵌入 OLE 服务器</vt:lpstr>
      </vt:variant>
      <vt:variant>
        <vt:i4>2</vt:i4>
      </vt:variant>
      <vt:variant>
        <vt:lpstr>幻灯片标题</vt:lpstr>
      </vt:variant>
      <vt:variant>
        <vt:i4>32</vt:i4>
      </vt:variant>
    </vt:vector>
  </HeadingPairs>
  <TitlesOfParts>
    <vt:vector size="98" baseType="lpstr">
      <vt:lpstr>Arial</vt:lpstr>
      <vt:lpstr>宋体</vt:lpstr>
      <vt:lpstr>Wingdings</vt:lpstr>
      <vt:lpstr>Arial</vt:lpstr>
      <vt:lpstr>微软雅黑</vt:lpstr>
      <vt:lpstr>等线</vt:lpstr>
      <vt:lpstr>等线</vt:lpstr>
      <vt:lpstr>汉仪书宋二KW</vt:lpstr>
      <vt:lpstr>Calibri</vt:lpstr>
      <vt:lpstr>Cambria Math</vt:lpstr>
      <vt:lpstr>Times New Roman</vt:lpstr>
      <vt:lpstr>Kingsoft Math</vt:lpstr>
      <vt:lpstr>微软雅黑</vt:lpstr>
      <vt:lpstr>宋体</vt:lpstr>
      <vt:lpstr>HarmonyOS Sans SC Black</vt:lpstr>
      <vt:lpstr>苹方-简</vt:lpstr>
      <vt:lpstr>Segoe UI</vt:lpstr>
      <vt:lpstr>HarmonyOS Sans SC Light</vt:lpstr>
      <vt:lpstr>汉仪旗黑</vt:lpstr>
      <vt:lpstr>Arial Unicode MS</vt:lpstr>
      <vt:lpstr>汉仪中等线KW</vt:lpstr>
      <vt:lpstr>Times New Roman</vt:lpstr>
      <vt:lpstr>宋体</vt:lpstr>
      <vt:lpstr>Times New Roman Bold</vt:lpstr>
      <vt:lpstr>DejaVu Math TeX Gyre</vt:lpstr>
      <vt:lpstr>Helvetica Neue</vt:lpstr>
      <vt:lpstr>自定义设计方案</vt:lpstr>
      <vt:lpstr>1_自定义设计方案</vt:lpstr>
      <vt:lpstr>2_自定义设计方案</vt:lpstr>
      <vt:lpstr>3_自定义设计方案</vt:lpstr>
      <vt:lpstr>4_自定义设计方案</vt:lpstr>
      <vt:lpstr>5_自定义设计方案</vt:lpstr>
      <vt:lpstr>6_自定义设计方案</vt:lpstr>
      <vt:lpstr>7_自定义设计方案</vt:lpstr>
      <vt:lpstr>8_自定义设计方案</vt:lpstr>
      <vt:lpstr>9_自定义设计方案</vt:lpstr>
      <vt:lpstr>10_自定义设计方案</vt:lpstr>
      <vt:lpstr>11_自定义设计方案</vt:lpstr>
      <vt:lpstr>12_自定义设计方案</vt:lpstr>
      <vt:lpstr>13_自定义设计方案</vt:lpstr>
      <vt:lpstr>14_自定义设计方案</vt:lpstr>
      <vt:lpstr>15_自定义设计方案</vt:lpstr>
      <vt:lpstr>16_自定义设计方案</vt:lpstr>
      <vt:lpstr>17_自定义设计方案</vt:lpstr>
      <vt:lpstr>18_自定义设计方案</vt:lpstr>
      <vt:lpstr>19_自定义设计方案</vt:lpstr>
      <vt:lpstr>20_自定义设计方案</vt:lpstr>
      <vt:lpstr>21_自定义设计方案</vt:lpstr>
      <vt:lpstr>22_自定义设计方案</vt:lpstr>
      <vt:lpstr>23_自定义设计方案</vt:lpstr>
      <vt:lpstr>24_自定义设计方案</vt:lpstr>
      <vt:lpstr>25_自定义设计方案</vt:lpstr>
      <vt:lpstr>26_自定义设计方案</vt:lpstr>
      <vt:lpstr>27_自定义设计方案</vt:lpstr>
      <vt:lpstr>28_自定义设计方案</vt:lpstr>
      <vt:lpstr>29_自定义设计方案</vt:lpstr>
      <vt:lpstr>30_自定义设计方案</vt:lpstr>
      <vt:lpstr>31_自定义设计方案</vt:lpstr>
      <vt:lpstr>32_自定义设计方案</vt:lpstr>
      <vt:lpstr>33_自定义设计方案</vt:lpstr>
      <vt:lpstr>34_自定义设计方案</vt:lpstr>
      <vt:lpstr>35_自定义设计方案</vt:lpstr>
      <vt:lpstr>36_自定义设计方案</vt:lpstr>
      <vt:lpstr>37_自定义设计方案</vt:lpstr>
      <vt:lpstr>Equation.DSMT4</vt:lpstr>
      <vt:lpstr>Equation.DSMT4</vt:lpstr>
      <vt:lpstr>信道预测任务</vt:lpstr>
      <vt:lpstr>一、研究背景</vt:lpstr>
      <vt:lpstr>二、模型结构</vt:lpstr>
      <vt:lpstr>二、模型结构-TcEmbedding</vt:lpstr>
      <vt:lpstr>二、模型结构-TcEmbedding</vt:lpstr>
      <vt:lpstr>二、模型结构-TcEmbedding</vt:lpstr>
      <vt:lpstr>二、模型结构-复值卷积</vt:lpstr>
      <vt:lpstr>二、模型结构-复值全连接</vt:lpstr>
      <vt:lpstr>三、数据集</vt:lpstr>
      <vt:lpstr>三、数据集</vt:lpstr>
      <vt:lpstr>三、数据集</vt:lpstr>
      <vt:lpstr>三、数据集</vt:lpstr>
      <vt:lpstr>四、实验结果</vt:lpstr>
      <vt:lpstr>四、实验结果</vt:lpstr>
      <vt:lpstr>四、实验结果</vt:lpstr>
      <vt:lpstr>四、实验结果</vt:lpstr>
      <vt:lpstr>四、实验结果</vt:lpstr>
      <vt:lpstr>四、实验结果</vt:lpstr>
      <vt:lpstr>四、实验结果</vt:lpstr>
      <vt:lpstr>四、实验结果</vt:lpstr>
      <vt:lpstr>四、实验结果</vt:lpstr>
      <vt:lpstr>四、实验结果</vt:lpstr>
      <vt:lpstr>四、实验结果</vt:lpstr>
      <vt:lpstr>四、实验结果</vt:lpstr>
      <vt:lpstr>四、实验结果</vt:lpstr>
      <vt:lpstr>四、实验结果</vt:lpstr>
      <vt:lpstr>四、实验结果</vt:lpstr>
      <vt:lpstr>四、实验结果</vt:lpstr>
      <vt:lpstr>四、实验结果</vt:lpstr>
      <vt:lpstr>五、未来展望</vt:lpstr>
      <vt:lpstr>五、未来展望</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伯涛 吴</dc:creator>
  <cp:lastModifiedBy>吴伯涛</cp:lastModifiedBy>
  <cp:revision>580</cp:revision>
  <dcterms:created xsi:type="dcterms:W3CDTF">2025-05-22T03:14:14Z</dcterms:created>
  <dcterms:modified xsi:type="dcterms:W3CDTF">2025-05-22T03:14:14Z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5E93C66C08425A2D45D52967E746453F_42</vt:lpwstr>
  </property>
  <property fmtid="{D5CDD505-2E9C-101B-9397-08002B2CF9AE}" pid="3" name="KSOProductBuildVer">
    <vt:lpwstr>2052-6.12.1.8902</vt:lpwstr>
  </property>
</Properties>
</file>